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fntdata" ContentType="application/x-fontdata"/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media/image28.bin" ContentType="image/unknown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embedTrueTypeFonts="1" saveSubsetFonts="1">
  <p:sldMasterIdLst>
    <p:sldMasterId id="2147483716" r:id="rId4"/>
    <p:sldMasterId id="2147483741" r:id="rId5"/>
  </p:sldMasterIdLst>
  <p:notesMasterIdLst>
    <p:notesMasterId r:id="rId26"/>
  </p:notesMasterIdLst>
  <p:handoutMasterIdLst>
    <p:handoutMasterId r:id="rId27"/>
  </p:handoutMasterIdLst>
  <p:sldIdLst>
    <p:sldId id="315" r:id="rId6"/>
    <p:sldId id="262" r:id="rId7"/>
    <p:sldId id="318" r:id="rId8"/>
    <p:sldId id="284" r:id="rId9"/>
    <p:sldId id="293" r:id="rId10"/>
    <p:sldId id="314" r:id="rId11"/>
    <p:sldId id="311" r:id="rId12"/>
    <p:sldId id="257" r:id="rId13"/>
    <p:sldId id="267" r:id="rId14"/>
    <p:sldId id="304" r:id="rId15"/>
    <p:sldId id="280" r:id="rId16"/>
    <p:sldId id="306" r:id="rId17"/>
    <p:sldId id="301" r:id="rId18"/>
    <p:sldId id="303" r:id="rId19"/>
    <p:sldId id="294" r:id="rId20"/>
    <p:sldId id="307" r:id="rId21"/>
    <p:sldId id="300" r:id="rId22"/>
    <p:sldId id="302" r:id="rId23"/>
    <p:sldId id="308" r:id="rId24"/>
    <p:sldId id="264" r:id="rId25"/>
  </p:sldIdLst>
  <p:sldSz cx="12192000" cy="6858000"/>
  <p:notesSz cx="7010400" cy="9296400"/>
  <p:embeddedFontLst>
    <p:embeddedFont>
      <p:font typeface="Greycliff CF" pitchFamily="2" charset="0"/>
      <p:regular r:id="rId28"/>
      <p:bold r:id="rId29"/>
      <p:italic r:id="rId30"/>
      <p:boldItalic r:id="rId31"/>
    </p:embeddedFont>
    <p:embeddedFont>
      <p:font typeface="Greycliff CF Bold" pitchFamily="2" charset="0"/>
      <p:bold r:id="rId32"/>
      <p:italic r:id="rId33"/>
      <p:boldItalic r:id="rId34"/>
    </p:embeddedFont>
    <p:embeddedFont>
      <p:font typeface="Greycliff CF Demi Bold" pitchFamily="2" charset="0"/>
      <p:regular r:id="rId35"/>
      <p:bold r:id="rId36"/>
      <p:italic r:id="rId37"/>
      <p:boldItalic r:id="rId38"/>
    </p:embeddedFont>
    <p:embeddedFont>
      <p:font typeface="Greycliff CF Extra Bold" pitchFamily="2" charset="0"/>
      <p:bold r:id="rId39"/>
      <p:italic r:id="rId40"/>
      <p:boldItalic r:id="rId41"/>
    </p:embeddedFont>
    <p:embeddedFont>
      <p:font typeface="Greycliff CF Heavy" pitchFamily="2" charset="0"/>
      <p:bold r:id="rId42"/>
      <p:italic r:id="rId43"/>
      <p:boldItalic r:id="rId44"/>
    </p:embeddedFont>
    <p:embeddedFont>
      <p:font typeface="Montserrat" pitchFamily="2" charset="77"/>
      <p:regular r:id="rId45"/>
      <p:bold r:id="rId46"/>
      <p:italic r:id="rId47"/>
      <p:boldItalic r:id="rId4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3840" userDrawn="1">
          <p15:clr>
            <a:srgbClr val="A4A3A4"/>
          </p15:clr>
        </p15:guide>
        <p15:guide id="3" pos="4067" userDrawn="1">
          <p15:clr>
            <a:srgbClr val="A4A3A4"/>
          </p15:clr>
        </p15:guide>
        <p15:guide id="4" pos="3613" userDrawn="1">
          <p15:clr>
            <a:srgbClr val="A4A3A4"/>
          </p15:clr>
        </p15:guide>
        <p15:guide id="5" orient="horz" pos="1525" userDrawn="1">
          <p15:clr>
            <a:srgbClr val="A4A3A4"/>
          </p15:clr>
        </p15:guide>
        <p15:guide id="6" orient="horz" pos="3657" userDrawn="1">
          <p15:clr>
            <a:srgbClr val="A4A3A4"/>
          </p15:clr>
        </p15:guide>
        <p15:guide id="7" pos="665" userDrawn="1">
          <p15:clr>
            <a:srgbClr val="A4A3A4"/>
          </p15:clr>
        </p15:guide>
        <p15:guide id="8" orient="horz" pos="754" userDrawn="1">
          <p15:clr>
            <a:srgbClr val="A4A3A4"/>
          </p15:clr>
        </p15:guide>
        <p15:guide id="9" pos="7015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DB32AAE3-6FDA-D4C7-4CC0-0124242FE0C2}" name="Lee, Grace H" initials="LGH" userId="S::Grace.Lee@sf.frb.org::20cf97f7-edbe-4b06-b56d-6d32446d8c63" providerId="AD"/>
</p188:authorLst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Yun, Cloe" initials="YC" lastIdx="28" clrIdx="0">
    <p:extLst>
      <p:ext uri="{19B8F6BF-5375-455C-9EA6-DF929625EA0E}">
        <p15:presenceInfo xmlns:p15="http://schemas.microsoft.com/office/powerpoint/2012/main" userId="S-1-5-21-662528488-348457345-1760376032-982114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E6EC"/>
    <a:srgbClr val="000000"/>
  </p:clrMru>
  <p:extLst>
    <p:ext uri="{E76CE94A-603C-4142-B9EB-6D1370010A27}">
      <p14:discardImageEditData xmlns:p14="http://schemas.microsoft.com/office/powerpoint/2010/main" val="1"/>
    </p:ext>
    <p:ext uri="{D31A062A-798A-4329-ABDD-BBA856620510}">
      <p14:defaultImageDpi xmlns:p14="http://schemas.microsoft.com/office/powerpoint/2010/main" val="15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317357E-A1E1-C743-AA46-FE214070CCD7}" v="2" dt="2025-09-29T21:14:19.54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3636" autoAdjust="0"/>
    <p:restoredTop sz="75904" autoAdjust="0"/>
  </p:normalViewPr>
  <p:slideViewPr>
    <p:cSldViewPr showGuides="1">
      <p:cViewPr varScale="1">
        <p:scale>
          <a:sx n="89" d="100"/>
          <a:sy n="89" d="100"/>
        </p:scale>
        <p:origin x="1744" y="176"/>
      </p:cViewPr>
      <p:guideLst>
        <p:guide pos="3840"/>
        <p:guide pos="4067"/>
        <p:guide pos="3613"/>
        <p:guide orient="horz" pos="1525"/>
        <p:guide orient="horz" pos="3657"/>
        <p:guide pos="665"/>
        <p:guide orient="horz" pos="754"/>
        <p:guide pos="7015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howGuides="1">
      <p:cViewPr varScale="1">
        <p:scale>
          <a:sx n="80" d="100"/>
          <a:sy n="80" d="100"/>
        </p:scale>
        <p:origin x="2556" y="96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notesMaster" Target="notesMasters/notesMaster1.xml"/><Relationship Id="rId39" Type="http://schemas.openxmlformats.org/officeDocument/2006/relationships/font" Target="fonts/font12.fntdata"/><Relationship Id="rId21" Type="http://schemas.openxmlformats.org/officeDocument/2006/relationships/slide" Target="slides/slide16.xml"/><Relationship Id="rId34" Type="http://schemas.openxmlformats.org/officeDocument/2006/relationships/font" Target="fonts/font7.fntdata"/><Relationship Id="rId42" Type="http://schemas.openxmlformats.org/officeDocument/2006/relationships/font" Target="fonts/font15.fntdata"/><Relationship Id="rId47" Type="http://schemas.openxmlformats.org/officeDocument/2006/relationships/font" Target="fonts/font20.fntdata"/><Relationship Id="rId50" Type="http://schemas.openxmlformats.org/officeDocument/2006/relationships/presProps" Target="presProps.xml"/><Relationship Id="rId55" Type="http://schemas.microsoft.com/office/2015/10/relationships/revisionInfo" Target="revisionInfo.xml"/><Relationship Id="rId7" Type="http://schemas.openxmlformats.org/officeDocument/2006/relationships/slide" Target="slides/slide2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9" Type="http://schemas.openxmlformats.org/officeDocument/2006/relationships/font" Target="fonts/font2.fntdata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font" Target="fonts/font5.fntdata"/><Relationship Id="rId37" Type="http://schemas.openxmlformats.org/officeDocument/2006/relationships/font" Target="fonts/font10.fntdata"/><Relationship Id="rId40" Type="http://schemas.openxmlformats.org/officeDocument/2006/relationships/font" Target="fonts/font13.fntdata"/><Relationship Id="rId45" Type="http://schemas.openxmlformats.org/officeDocument/2006/relationships/font" Target="fonts/font18.fntdata"/><Relationship Id="rId53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font" Target="fonts/font4.fntdata"/><Relationship Id="rId44" Type="http://schemas.openxmlformats.org/officeDocument/2006/relationships/font" Target="fonts/font17.fntdata"/><Relationship Id="rId52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handoutMaster" Target="handoutMasters/handout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Relationship Id="rId43" Type="http://schemas.openxmlformats.org/officeDocument/2006/relationships/font" Target="fonts/font16.fntdata"/><Relationship Id="rId48" Type="http://schemas.openxmlformats.org/officeDocument/2006/relationships/font" Target="fonts/font21.fntdata"/><Relationship Id="rId56" Type="http://schemas.microsoft.com/office/2018/10/relationships/authors" Target="authors.xml"/><Relationship Id="rId8" Type="http://schemas.openxmlformats.org/officeDocument/2006/relationships/slide" Target="slides/slide3.xml"/><Relationship Id="rId51" Type="http://schemas.openxmlformats.org/officeDocument/2006/relationships/viewProps" Target="viewProps.xml"/><Relationship Id="rId3" Type="http://schemas.openxmlformats.org/officeDocument/2006/relationships/customXml" Target="../customXml/item3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font" Target="fonts/font6.fntdata"/><Relationship Id="rId38" Type="http://schemas.openxmlformats.org/officeDocument/2006/relationships/font" Target="fonts/font11.fntdata"/><Relationship Id="rId46" Type="http://schemas.openxmlformats.org/officeDocument/2006/relationships/font" Target="fonts/font19.fntdata"/><Relationship Id="rId20" Type="http://schemas.openxmlformats.org/officeDocument/2006/relationships/slide" Target="slides/slide15.xml"/><Relationship Id="rId41" Type="http://schemas.openxmlformats.org/officeDocument/2006/relationships/font" Target="fonts/font14.fntdata"/><Relationship Id="rId54" Type="http://schemas.microsoft.com/office/2016/11/relationships/changesInfo" Target="changesInfos/changesInfo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font" Target="fonts/font1.fntdata"/><Relationship Id="rId36" Type="http://schemas.openxmlformats.org/officeDocument/2006/relationships/font" Target="fonts/font9.fntdata"/><Relationship Id="rId49" Type="http://schemas.openxmlformats.org/officeDocument/2006/relationships/commentAuthors" Target="commentAuthor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arker, Coby S" userId="f85aa261-bca9-4322-a773-f9987f86979c" providerId="ADAL" clId="{4A2A825D-E081-5EA2-B835-D7FBB981C85A}"/>
    <pc:docChg chg="modNotesMaster modHandout">
      <pc:chgData name="Parker, Coby S" userId="f85aa261-bca9-4322-a773-f9987f86979c" providerId="ADAL" clId="{4A2A825D-E081-5EA2-B835-D7FBB981C85A}" dt="2025-09-29T21:14:19.546" v="1"/>
      <pc:docMkLst>
        <pc:docMk/>
      </pc:docMkLst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E374324F-0811-449E-998E-24B373E5322F}"/>
              </a:ext>
            </a:extLst>
          </p:cNvPr>
          <p:cNvSpPr>
            <a:spLocks noGrp="1"/>
          </p:cNvSpPr>
          <p:nvPr>
            <p:ph type="hdr" sz="quarter"/>
          </p:nvPr>
        </p:nvSpPr>
        <p:spPr bwMode="gray"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sz="10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87B3A24-C95C-4BA3-8553-DED5E86F175C}"/>
              </a:ext>
            </a:extLst>
          </p:cNvPr>
          <p:cNvSpPr>
            <a:spLocks noGrp="1"/>
          </p:cNvSpPr>
          <p:nvPr>
            <p:ph type="dt" sz="quarter" idx="1"/>
          </p:nvPr>
        </p:nvSpPr>
        <p:spPr bwMode="gray"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64BBAB21-D01B-4B47-AC2B-E143A3534829}" type="datetimeFigureOut">
              <a:rPr lang="en-US" sz="1000"/>
              <a:t>9/29/25</a:t>
            </a:fld>
            <a:endParaRPr lang="en-US" sz="100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66A175-0739-40F0-82AF-1F29BF0EF50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 bwMode="gray"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sz="100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1BF47F7-7F0B-4792-9430-0949D2135700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 bwMode="gray"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93A0A7BA-8827-499C-8110-71C7A9968DB2}" type="slidenum">
              <a:rPr lang="en-US" sz="1000"/>
              <a:t>‹#›</a:t>
            </a:fld>
            <a:endParaRPr lang="en-US" sz="1000"/>
          </a:p>
        </p:txBody>
      </p:sp>
    </p:spTree>
    <p:extLst>
      <p:ext uri="{BB962C8B-B14F-4D97-AF65-F5344CB8AC3E}">
        <p14:creationId xmlns:p14="http://schemas.microsoft.com/office/powerpoint/2010/main" val="360798138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0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000"/>
            </a:lvl1pPr>
          </a:lstStyle>
          <a:p>
            <a:fld id="{6A93FF01-69AB-479A-981F-FA6C4D76D120}" type="datetimeFigureOut">
              <a:rPr lang="en-US" smtClean="0"/>
              <a:pPr/>
              <a:t>9/29/25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schemeClr val="tx2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3"/>
            <a:ext cx="5608320" cy="3660458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0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000"/>
            </a:lvl1pPr>
          </a:lstStyle>
          <a:p>
            <a:fld id="{EDAE7E4C-AE69-4EA5-AAB2-CF68B057669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027673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indent="0" algn="l" defTabSz="914400" rtl="0" eaLnBrk="1" latinLnBrk="0" hangingPunct="1">
      <a:lnSpc>
        <a:spcPct val="80000"/>
      </a:lnSpc>
      <a:spcAft>
        <a:spcPts val="1200"/>
      </a:spcAft>
      <a:defRPr sz="1400" kern="1200">
        <a:solidFill>
          <a:schemeClr val="tx1"/>
        </a:solidFill>
        <a:latin typeface="+mn-lt"/>
        <a:ea typeface="+mn-ea"/>
        <a:cs typeface="+mn-cs"/>
      </a:defRPr>
    </a:lvl1pPr>
    <a:lvl2pPr marL="216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+"/>
      <a:defRPr sz="1400" kern="1200">
        <a:solidFill>
          <a:schemeClr val="tx1"/>
        </a:solidFill>
        <a:latin typeface="+mn-lt"/>
        <a:ea typeface="+mn-ea"/>
        <a:cs typeface="+mn-cs"/>
      </a:defRPr>
    </a:lvl2pPr>
    <a:lvl3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3pPr>
    <a:lvl4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4pPr>
    <a:lvl5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5pPr>
    <a:lvl6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6pPr>
    <a:lvl7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7pPr>
    <a:lvl8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8pPr>
    <a:lvl9pPr marL="432000" indent="-216000" algn="l" defTabSz="914400" rtl="0" eaLnBrk="1" latinLnBrk="0" hangingPunct="1">
      <a:lnSpc>
        <a:spcPct val="80000"/>
      </a:lnSpc>
      <a:spcAft>
        <a:spcPts val="1200"/>
      </a:spcAft>
      <a:buClr>
        <a:schemeClr val="accent6"/>
      </a:buClr>
      <a:buFont typeface="Montserrat" panose="00000500000000000000" pitchFamily="2" charset="0"/>
      <a:buChar char="‒"/>
      <a:defRPr sz="14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91512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My Dad used to say, “Pay Yourself First”. I always thought that was a ridiculous comment – well, of course I'm going to 'pay myself first!'</a:t>
            </a:r>
          </a:p>
          <a:p>
            <a:r>
              <a:rPr lang="en-US" sz="1200" dirty="0"/>
              <a:t>But then as an adult, I realized what he meant: you must make saving a priority. Bills are going to come and go every month; however, you deserve to pay yourself first…don’t let the money just slip through your fingers and vanish – it’s fun to have a savings goal and see your account grow!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146081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Here’s your living options: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099811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400" dirty="0"/>
              <a:t>Heads: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 dirty="0"/>
              <a:t>Pay</a:t>
            </a:r>
            <a:r>
              <a:rPr lang="en-US" sz="1400" dirty="0"/>
              <a:t> $110 per month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4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400" dirty="0"/>
              <a:t>Tails: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b="1"/>
              <a:t>Receive </a:t>
            </a:r>
            <a:r>
              <a:rPr lang="en-US" sz="1400"/>
              <a:t>$25 per month / $300 per year</a:t>
            </a:r>
            <a:endParaRPr lang="en-US" sz="1400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4150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9192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Choose your monthly internet and phone costs. </a:t>
            </a:r>
          </a:p>
          <a:p>
            <a:endParaRPr lang="en-US" dirty="0"/>
          </a:p>
          <a:p>
            <a:pPr marL="216000" lvl="2" indent="0">
              <a:buFontTx/>
              <a:buNone/>
            </a:pPr>
            <a:r>
              <a:rPr lang="en-US" dirty="0"/>
              <a:t>Tip: if you’re on a tight budget, how could you save the most money while still being connected?</a:t>
            </a:r>
          </a:p>
          <a:p>
            <a:pPr marL="216000" lvl="2" indent="0">
              <a:buFontTx/>
              <a:buNone/>
            </a:pPr>
            <a:endParaRPr lang="en-US" dirty="0"/>
          </a:p>
          <a:p>
            <a:pPr marL="216000" lvl="4" indent="0">
              <a:buFontTx/>
              <a:buNone/>
            </a:pPr>
            <a:r>
              <a:rPr lang="en-US" dirty="0"/>
              <a:t>Suggestion:  rather than pay for cable and high speed, tether your phone to a web-ready tv and access streaming services. </a:t>
            </a:r>
          </a:p>
          <a:p>
            <a:pPr marL="216000" lvl="4" indent="0">
              <a:buFontTx/>
              <a:buNone/>
            </a:pPr>
            <a:endParaRPr lang="en-US" dirty="0"/>
          </a:p>
          <a:p>
            <a:pPr marL="216000" lvl="7" indent="0">
              <a:buFontTx/>
              <a:buNone/>
            </a:pPr>
            <a:r>
              <a:rPr lang="en-US" dirty="0"/>
              <a:t>Phone = $80</a:t>
            </a:r>
          </a:p>
          <a:p>
            <a:pPr marL="216000" lvl="7" indent="0">
              <a:buFontTx/>
              <a:buNone/>
            </a:pPr>
            <a:r>
              <a:rPr lang="en-US" dirty="0"/>
              <a:t>Streaming = $50 </a:t>
            </a:r>
          </a:p>
          <a:p>
            <a:pPr marL="216000" lvl="7" indent="0">
              <a:buFontTx/>
              <a:buNone/>
            </a:pPr>
            <a:endParaRPr lang="en-US" dirty="0"/>
          </a:p>
          <a:p>
            <a:pPr marL="216000" lvl="7" indent="0">
              <a:buFontTx/>
              <a:buNone/>
            </a:pPr>
            <a:r>
              <a:rPr lang="en-US" dirty="0"/>
              <a:t>Total = $130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68677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5654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Heads: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Receive</a:t>
            </a:r>
            <a:r>
              <a:rPr lang="en-US" sz="1200" dirty="0"/>
              <a:t> $50 per month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1200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1200" dirty="0"/>
              <a:t>Tails: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Pay </a:t>
            </a:r>
            <a:r>
              <a:rPr lang="en-US" sz="1200" dirty="0"/>
              <a:t>$100 per month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95829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99613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9584B88-7599-4683-A2C6-24358DB3E201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93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As you plan for your future, you’ll need to check that your budget balances (balance=0). </a:t>
            </a:r>
          </a:p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If your budget is balanced, you’ve put aside money as savings and planned for your expenses. You’ll also be better prepared to handle unexpected events! </a:t>
            </a:r>
          </a:p>
          <a:p>
            <a:pPr defTabSz="931774">
              <a:spcAft>
                <a:spcPts val="1223"/>
              </a:spcAft>
              <a:defRPr/>
            </a:pPr>
            <a:endParaRPr lang="en-US" sz="1200" dirty="0"/>
          </a:p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If you end the month in the positive, you have a “surplus”; however, if you’re “</a:t>
            </a:r>
            <a:r>
              <a:rPr lang="en-US" sz="1200" dirty="0">
                <a:solidFill>
                  <a:srgbClr val="FF0000"/>
                </a:solidFill>
              </a:rPr>
              <a:t>in the red</a:t>
            </a:r>
            <a:r>
              <a:rPr lang="en-US" sz="1200" dirty="0"/>
              <a:t>” – or in the negative – you’ll have a shortfall. You’ll need to use some of your savings or reduce your expenses.</a:t>
            </a:r>
          </a:p>
          <a:p>
            <a:pPr defTabSz="931774">
              <a:spcAft>
                <a:spcPts val="1223"/>
              </a:spcAft>
              <a:defRPr/>
            </a:pPr>
            <a:endParaRPr lang="en-US" sz="1200" dirty="0"/>
          </a:p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You’ll see that healthcare is static, assuming the average monthly healthcare cost of </a:t>
            </a:r>
            <a:r>
              <a:rPr lang="en-US" sz="1200" b="1" dirty="0"/>
              <a:t>$340 </a:t>
            </a:r>
            <a:r>
              <a:rPr lang="en-US" sz="1200" dirty="0"/>
              <a:t>for a healthy adult.  </a:t>
            </a:r>
          </a:p>
          <a:p>
            <a:pPr defTabSz="931774">
              <a:spcAft>
                <a:spcPts val="1223"/>
              </a:spcAft>
              <a:defRPr/>
            </a:pPr>
            <a:endParaRPr lang="en-US" sz="1200" dirty="0"/>
          </a:p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So, for my budget, I’m a: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Writer, earning $75k annually/$6,250 per month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Taxes = $937 month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Leaving a disposal income of $5,313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 then subtract my student loan payment ($310)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I’m a Savvy Saver, saving 10% a month before taxes 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After subtracting taxes, student loan, and savings I end up with $4,378 for living expenses. </a:t>
            </a:r>
          </a:p>
          <a:p>
            <a:pPr defTabSz="931774">
              <a:spcAft>
                <a:spcPts val="1223"/>
              </a:spcAft>
              <a:defRPr/>
            </a:pPr>
            <a:r>
              <a:rPr lang="en-US" sz="1200" dirty="0"/>
              <a:t>	Let’s see where we end up: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 live in a suburban apartment, paying $1900 for rent and $390 in utilities, for a monthly total of $2,290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For food I’m on the lowest plan @ $400 per month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On clothing I’m in the middle of the road as a Trendsetter: some vintage resale and Ross/TJ Maxx, spending $120 per month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 have an economical car, costing $450 including gas and insurance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For entertainment, I entertain at home and go out once a week, costing $250 per month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Connectivity: a cell phone and streaming service totaling $130 monthly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Subtracting the flat $340 per month for healthcare leaves me at $398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I didn’t do so well on my chances…I got a heads on the first go: had to replace my lost laptop, costing me $110 per month for the next year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And on my second toss I got tails, so I had to repay the tax error of $1200 – costing me $100 per month for the next year.</a:t>
            </a:r>
          </a:p>
          <a:p>
            <a:pPr marL="291179" indent="-291179" defTabSz="931774">
              <a:spcAft>
                <a:spcPts val="1223"/>
              </a:spcAft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The grand total…drum roll…even with the bad luck chances, I ended up “in the black” at $188. </a:t>
            </a:r>
          </a:p>
          <a:p>
            <a:pPr marL="511283" lvl="1" indent="-291179" defTabSz="931774">
              <a:spcAft>
                <a:spcPts val="1223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What are some things I could do with the $188?</a:t>
            </a:r>
          </a:p>
          <a:p>
            <a:pPr marL="731387" lvl="2" indent="-291179" defTabSz="931774">
              <a:spcAft>
                <a:spcPts val="1223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Pay towards my student loan</a:t>
            </a:r>
          </a:p>
          <a:p>
            <a:pPr marL="731387" lvl="2" indent="-291179" defTabSz="931774">
              <a:spcAft>
                <a:spcPts val="1223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Pop it into my savings account towards for one of my long (house?), medium (vacation?) or short-range (new tv?) savings goals</a:t>
            </a:r>
          </a:p>
          <a:p>
            <a:pPr marL="731387" lvl="2" indent="-291179" defTabSz="931774">
              <a:spcAft>
                <a:spcPts val="1223"/>
              </a:spcAft>
              <a:buClrTx/>
              <a:buFont typeface="Arial" panose="020B0604020202020204" pitchFamily="34" charset="0"/>
              <a:buChar char="•"/>
              <a:defRPr/>
            </a:pPr>
            <a:r>
              <a:rPr lang="en-US" sz="1200" dirty="0"/>
              <a:t>Treat myself: spending on an item, an experience, a charity?</a:t>
            </a:r>
          </a:p>
          <a:p>
            <a:endParaRPr lang="en-US" sz="1200" dirty="0"/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I hope you enjoyed our discussion – and yes, I said “enjoyed”. Financial planning is an active, intentional process – there are lots of options, choices and adjustments that need to be made.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Life is unpredictable – and you need to be flexible and able to quickly adjust your budget. Whether it’s an unexpected car repair, a concert that you </a:t>
            </a:r>
            <a:r>
              <a:rPr lang="en-US" sz="1200" b="1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have</a:t>
            </a: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 to go to, or a dream vacation…budgeting allows you to manage your money: where it must go (rent, food, clothing) and where you’d like to go (college, vacation, new car, etc.)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 budget is not a one-and-done…you should revisit it frequently and should evolve to meet your needs and goals!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Now that you know how to plan and budget…what are your financial goals?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If you’re comfortable sharing with the group – please do, and if not – please discuss your financial goals with a family member, teacher, or trusted advisor.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200" dirty="0">
              <a:effectLst/>
              <a:latin typeface="Montserrat" panose="00000500000000000000" pitchFamily="2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</a:rPr>
              <a:t>And remember, always pay yourself FIRST! </a:t>
            </a:r>
            <a:r>
              <a:rPr lang="en-US" sz="1200" dirty="0">
                <a:effectLst/>
                <a:latin typeface="Montserrat" panose="00000500000000000000" pitchFamily="2" charset="0"/>
                <a:ea typeface="Calibri" panose="020F0502020204030204" pitchFamily="34" charset="0"/>
                <a:sym typeface="Wingdings" panose="05000000000000000000" pitchFamily="2" charset="2"/>
              </a:rPr>
              <a:t>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2842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12113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745798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27654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Now we’re going to have a quick poll to define income and expenses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60183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66943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Discuss responses – highlighting similarities: “wow, we have quite a few Foodies” in the group. </a:t>
            </a:r>
          </a:p>
          <a:p>
            <a:endParaRPr lang="en-US" sz="1200" dirty="0"/>
          </a:p>
          <a:p>
            <a:r>
              <a:rPr lang="en-US" sz="1200" u="sng" dirty="0"/>
              <a:t>Questions</a:t>
            </a:r>
            <a:r>
              <a:rPr lang="en-US" sz="1200" dirty="0"/>
              <a:t>: </a:t>
            </a:r>
          </a:p>
          <a:p>
            <a:r>
              <a:rPr lang="en-US" sz="1200" dirty="0"/>
              <a:t>Do you like new or vintage clothes? </a:t>
            </a:r>
          </a:p>
          <a:p>
            <a:r>
              <a:rPr lang="en-US" sz="1200" dirty="0"/>
              <a:t>What movie did you see? </a:t>
            </a:r>
          </a:p>
          <a:p>
            <a:r>
              <a:rPr lang="en-US" sz="1200" dirty="0"/>
              <a:t>What’s your favorite game? </a:t>
            </a:r>
          </a:p>
          <a:p>
            <a:r>
              <a:rPr lang="en-US" sz="1200" dirty="0"/>
              <a:t>Tell me more about “other” what didn’t fit in these categories?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4949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You’re going to need three items: budget work sheet, a pencil (with an eraser!), a calculator and a coin, any denomination. </a:t>
            </a:r>
          </a:p>
          <a:p>
            <a:pPr marL="0" indent="0">
              <a:buFontTx/>
              <a:buNone/>
            </a:pP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78109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To get started, you’ll need to choose a career. </a:t>
            </a:r>
          </a:p>
          <a:p>
            <a:endParaRPr lang="en-US" sz="1200" dirty="0"/>
          </a:p>
          <a:p>
            <a:r>
              <a:rPr lang="en-US" sz="1200" dirty="0"/>
              <a:t>On the next slide there’s 3 career choices per education level. Don’t worry if none of the options interest you, for the sake of the game, just select a career that interests you the most.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DAE7E4C-AE69-4EA5-AAB2-CF68B057669D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29351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/>
              <a:t>So, there’s </a:t>
            </a:r>
            <a:r>
              <a:rPr lang="en-US" sz="1200" b="1" dirty="0"/>
              <a:t>3</a:t>
            </a:r>
            <a:r>
              <a:rPr lang="en-US" sz="1200" dirty="0"/>
              <a:t> options per education level: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high school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associates degree (2-year community college)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Bachelor’s – or undergraduate degree – 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dirty="0"/>
              <a:t>Masters.</a:t>
            </a:r>
          </a:p>
          <a:p>
            <a:endParaRPr lang="en-US" sz="1200" dirty="0"/>
          </a:p>
          <a:p>
            <a:r>
              <a:rPr lang="en-US" sz="1200" dirty="0"/>
              <a:t>You’ll see that each career option lists income, taxes, and if you have a degree – you have a monthly student loan payment due.</a:t>
            </a:r>
          </a:p>
          <a:p>
            <a:endParaRPr lang="en-US" sz="1200" dirty="0"/>
          </a:p>
          <a:p>
            <a:r>
              <a:rPr lang="en-US" sz="1200" b="1" i="1" dirty="0"/>
              <a:t>Walk students through career choices, ensuring everyone understands specific job duties.</a:t>
            </a:r>
          </a:p>
          <a:p>
            <a:endParaRPr lang="en-US" sz="1200" dirty="0"/>
          </a:p>
          <a:p>
            <a:r>
              <a:rPr lang="en-US" sz="1200" dirty="0"/>
              <a:t>Does anything jump out at you? </a:t>
            </a:r>
          </a:p>
          <a:p>
            <a:r>
              <a:rPr lang="en-US" sz="1200" dirty="0"/>
              <a:t>	</a:t>
            </a:r>
          </a:p>
          <a:p>
            <a:r>
              <a:rPr lang="en-US" sz="1200" dirty="0"/>
              <a:t>Responses: </a:t>
            </a:r>
          </a:p>
          <a:p>
            <a:r>
              <a:rPr lang="en-US" sz="1200" dirty="0"/>
              <a:t>+ the degrees require student loan repayments</a:t>
            </a:r>
          </a:p>
          <a:p>
            <a:r>
              <a:rPr lang="en-US" sz="1200" dirty="0"/>
              <a:t>+ the higher the education level, the more expensive the student loan totals</a:t>
            </a:r>
          </a:p>
          <a:p>
            <a:r>
              <a:rPr lang="en-US" sz="1200" dirty="0"/>
              <a:t>+ the higher the income the more you pay in taxes</a:t>
            </a:r>
          </a:p>
          <a:p>
            <a:endParaRPr lang="en-US" dirty="0"/>
          </a:p>
          <a:p>
            <a:endParaRPr lang="en-US" u="heavy" baseline="0" dirty="0"/>
          </a:p>
          <a:p>
            <a:endParaRPr lang="en-US" b="1" i="1" dirty="0"/>
          </a:p>
          <a:p>
            <a:endParaRPr lang="en-US" b="1" i="1" dirty="0"/>
          </a:p>
          <a:p>
            <a:endParaRPr lang="en-US" b="1" i="1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AD6BA9-A70E-43FE-A109-C09928E3063A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6182850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3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2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B17A19A-79D1-49CA-ADC8-5EFF8728A9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-59103" y="0"/>
            <a:ext cx="12310206" cy="6858000"/>
          </a:xfrm>
          <a:prstGeom prst="rect">
            <a:avLst/>
          </a:prstGeom>
        </p:spPr>
      </p:pic>
      <p:sp>
        <p:nvSpPr>
          <p:cNvPr id="13" name="Text Placeholder 9">
            <a:extLst>
              <a:ext uri="{FF2B5EF4-FFF2-40B4-BE49-F238E27FC236}">
                <a16:creationId xmlns:a16="http://schemas.microsoft.com/office/drawing/2014/main" id="{C8F54E01-5391-451B-9385-B846E3F4547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8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EF5E36E-C6AD-4E19-BEAD-CA54F5D37DD9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595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74"/>
            <a:ext cx="10100468" cy="3436933"/>
          </a:xfrm>
        </p:spPr>
        <p:txBody>
          <a:bodyPr/>
          <a:lstStyle>
            <a:lvl1pP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3D927FAF-AB18-4C97-88C3-03096BA8C27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30290" y="2017862"/>
            <a:ext cx="10106023" cy="331018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800" b="1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1800" b="1"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8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1389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numbers &amp; letter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68"/>
            <a:ext cx="10100468" cy="3439319"/>
          </a:xfrm>
        </p:spPr>
        <p:txBody>
          <a:bodyPr/>
          <a:lstStyle>
            <a:lvl1pPr>
              <a:defRPr/>
            </a:lvl1pPr>
            <a:lvl2pPr marL="216000" indent="-252000">
              <a:buClr>
                <a:schemeClr val="tx1"/>
              </a:buClr>
              <a:buFont typeface="+mj-lt"/>
              <a:buAutoNum type="arabicPeriod"/>
              <a:defRPr/>
            </a:lvl2pPr>
            <a:lvl3pPr marL="504000" indent="-252000">
              <a:buClr>
                <a:schemeClr val="tx1"/>
              </a:buClr>
              <a:buFont typeface="+mj-lt"/>
              <a:buAutoNum type="alphaLcPeriod"/>
              <a:defRPr/>
            </a:lvl3pPr>
            <a:lvl4pPr marL="756000" indent="-252000"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4pPr>
            <a:lvl5pPr marL="756000" indent="-252000"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5pPr>
            <a:lvl6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6pPr>
            <a:lvl7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7pPr>
            <a:lvl8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8pPr>
            <a:lvl9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98454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number &amp; letters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68"/>
            <a:ext cx="10100468" cy="3439319"/>
          </a:xfrm>
        </p:spPr>
        <p:txBody>
          <a:bodyPr/>
          <a:lstStyle>
            <a:lvl1pPr>
              <a:defRPr/>
            </a:lvl1pPr>
            <a:lvl2pPr marL="216000" indent="-252000">
              <a:buClr>
                <a:schemeClr val="tx1"/>
              </a:buClr>
              <a:buFont typeface="+mj-lt"/>
              <a:buAutoNum type="arabicPeriod"/>
              <a:defRPr/>
            </a:lvl2pPr>
            <a:lvl3pPr marL="504000" indent="-252000">
              <a:buClr>
                <a:schemeClr val="tx1"/>
              </a:buClr>
              <a:buFont typeface="+mj-lt"/>
              <a:buAutoNum type="alphaLcPeriod"/>
              <a:defRPr/>
            </a:lvl3pPr>
            <a:lvl4pPr marL="756000" indent="-252000"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4pPr>
            <a:lvl5pPr marL="756000" indent="-252000"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5pPr>
            <a:lvl6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6pPr>
            <a:lvl7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7pPr>
            <a:lvl8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8pPr>
            <a:lvl9pPr marL="648000" indent="-216000">
              <a:lnSpc>
                <a:spcPct val="100000"/>
              </a:lnSpc>
              <a:buClr>
                <a:schemeClr val="tx1"/>
              </a:buClr>
              <a:buFont typeface="Montserrat" panose="00000500000000000000" pitchFamily="2" charset="0"/>
              <a:buChar char="‒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07DECBD-ADDE-4D17-9B0E-3CA64047BABE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30290" y="2017862"/>
            <a:ext cx="10106023" cy="331018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800" b="1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1800" b="1"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8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33859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74"/>
            <a:ext cx="4699793" cy="343693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31877" y="1189829"/>
            <a:ext cx="10104436" cy="267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3D5A8EC-8E39-4B2A-8A86-B494C8D877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436266" y="2418556"/>
            <a:ext cx="4699793" cy="33869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3037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(2) with sub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73"/>
            <a:ext cx="4699793" cy="3436934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31877" y="1189829"/>
            <a:ext cx="10104436" cy="267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7">
            <a:extLst>
              <a:ext uri="{FF2B5EF4-FFF2-40B4-BE49-F238E27FC236}">
                <a16:creationId xmlns:a16="http://schemas.microsoft.com/office/drawing/2014/main" id="{23D5A8EC-8E39-4B2A-8A86-B494C8D877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436266" y="2418556"/>
            <a:ext cx="4699793" cy="3386932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D3E85F23-57DA-4686-A004-DD2FB0A621EA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30290" y="2017862"/>
            <a:ext cx="10106023" cy="331018"/>
          </a:xfrm>
        </p:spPr>
        <p:txBody>
          <a:bodyPr anchor="b"/>
          <a:lstStyle>
            <a:lvl1pPr marL="0" indent="0" algn="l">
              <a:spcAft>
                <a:spcPts val="0"/>
              </a:spcAft>
              <a:buNone/>
              <a:defRPr sz="1800" b="1">
                <a:latin typeface="+mj-lt"/>
              </a:defRPr>
            </a:lvl1pPr>
            <a:lvl2pPr marL="0" indent="0" algn="l">
              <a:spcAft>
                <a:spcPts val="0"/>
              </a:spcAft>
              <a:buNone/>
              <a:defRPr sz="1800" b="1">
                <a:latin typeface="+mj-lt"/>
              </a:defRPr>
            </a:lvl2pPr>
            <a:lvl3pPr marL="0" indent="0" algn="l">
              <a:spcAft>
                <a:spcPts val="0"/>
              </a:spcAft>
              <a:buNone/>
              <a:defRPr sz="1800" b="1">
                <a:latin typeface="+mj-lt"/>
              </a:defRPr>
            </a:lvl3pPr>
            <a:lvl4pPr marL="0" indent="0" algn="l">
              <a:spcAft>
                <a:spcPts val="0"/>
              </a:spcAft>
              <a:buNone/>
              <a:defRPr sz="1800" b="1">
                <a:latin typeface="+mj-lt"/>
              </a:defRPr>
            </a:lvl4pPr>
            <a:lvl5pPr marL="0" indent="0" algn="l">
              <a:spcAft>
                <a:spcPts val="0"/>
              </a:spcAft>
              <a:buNone/>
              <a:defRPr sz="1800" b="1">
                <a:latin typeface="+mj-lt"/>
              </a:defRPr>
            </a:lvl5pPr>
            <a:lvl6pPr marL="0" indent="0" algn="l">
              <a:spcAft>
                <a:spcPts val="0"/>
              </a:spcAft>
              <a:buNone/>
              <a:defRPr sz="1800" b="1">
                <a:latin typeface="+mj-lt"/>
              </a:defRPr>
            </a:lvl6pPr>
            <a:lvl7pPr marL="0" indent="0" algn="l">
              <a:spcAft>
                <a:spcPts val="0"/>
              </a:spcAft>
              <a:buNone/>
              <a:defRPr sz="1800" b="1">
                <a:latin typeface="+mj-lt"/>
              </a:defRPr>
            </a:lvl7pPr>
            <a:lvl8pPr marL="0" indent="0" algn="l">
              <a:spcAft>
                <a:spcPts val="0"/>
              </a:spcAft>
              <a:buNone/>
              <a:defRPr sz="1800" b="1">
                <a:latin typeface="+mj-lt"/>
              </a:defRPr>
            </a:lvl8pPr>
            <a:lvl9pPr marL="0" indent="0" algn="l">
              <a:lnSpc>
                <a:spcPct val="100000"/>
              </a:lnSpc>
              <a:spcAft>
                <a:spcPts val="0"/>
              </a:spcAft>
              <a:buNone/>
              <a:defRPr sz="1800" b="1">
                <a:latin typeface="+mj-lt"/>
              </a:defRPr>
            </a:lvl9pPr>
          </a:lstStyle>
          <a:p>
            <a:pPr lvl="8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372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571DE2-0585-4E04-8BC9-A0435D47F0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458321" y="0"/>
            <a:ext cx="5733679" cy="6858000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73"/>
            <a:ext cx="4699793" cy="3436934"/>
          </a:xfrm>
        </p:spPr>
        <p:txBody>
          <a:bodyPr/>
          <a:lstStyle>
            <a:lvl1pPr>
              <a:defRPr/>
            </a:lvl1pPr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31877" y="1189829"/>
            <a:ext cx="5064123" cy="267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2B578DCA-5389-439B-B0F2-3049ADCA70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0517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31877" y="1189829"/>
            <a:ext cx="10104436" cy="267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9/29/25</a:t>
            </a:fld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AB571DE2-0585-4E04-8BC9-A0435D47F0B7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055912" y="2423320"/>
            <a:ext cx="11136088" cy="3379788"/>
          </a:xfrm>
        </p:spPr>
        <p:txBody>
          <a:bodyPr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lvl2pPr>
              <a:defRPr sz="800"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solidFill>
                  <a:sysClr val="windowText" lastClr="000000"/>
                </a:solidFill>
              </a:defRPr>
            </a:lvl1pPr>
            <a:lvl2pPr>
              <a:defRPr>
                <a:solidFill>
                  <a:schemeClr val="tx1"/>
                </a:solidFill>
              </a:defRPr>
            </a:lvl2pPr>
            <a:lvl3pPr>
              <a:defRPr>
                <a:solidFill>
                  <a:schemeClr val="tx1"/>
                </a:solidFill>
              </a:defRPr>
            </a:lvl3pPr>
            <a:lvl4pPr>
              <a:defRPr>
                <a:solidFill>
                  <a:schemeClr val="tx1"/>
                </a:solidFill>
              </a:defRPr>
            </a:lvl4pPr>
            <a:lvl5pPr>
              <a:defRPr>
                <a:solidFill>
                  <a:schemeClr val="tx1"/>
                </a:solidFill>
              </a:defRPr>
            </a:lvl5pPr>
            <a:lvl6pPr>
              <a:defRPr>
                <a:solidFill>
                  <a:schemeClr val="tx1"/>
                </a:solidFill>
              </a:defRPr>
            </a:lvl6pPr>
            <a:lvl7pPr>
              <a:defRPr>
                <a:solidFill>
                  <a:schemeClr val="tx1"/>
                </a:solidFill>
              </a:defRPr>
            </a:lvl7pPr>
            <a:lvl8pPr>
              <a:defRPr>
                <a:solidFill>
                  <a:schemeClr val="tx1"/>
                </a:solidFill>
              </a:defRPr>
            </a:lvl8pPr>
            <a:lvl9pPr>
              <a:defRPr>
                <a:solidFill>
                  <a:schemeClr val="tx1"/>
                </a:solidFill>
              </a:defRPr>
            </a:lvl9pPr>
          </a:lstStyle>
          <a:p>
            <a:fld id="{2B578DCA-5389-439B-B0F2-3049ADCA70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408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fu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icture Placeholder 19">
            <a:extLst>
              <a:ext uri="{FF2B5EF4-FFF2-40B4-BE49-F238E27FC236}">
                <a16:creationId xmlns:a16="http://schemas.microsoft.com/office/drawing/2014/main" id="{1D2E43FC-C38E-4D23-9802-A369836F01BE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0" y="0"/>
            <a:ext cx="12192000" cy="6858000"/>
          </a:xfrm>
          <a:custGeom>
            <a:avLst/>
            <a:gdLst>
              <a:gd name="connsiteX0" fmla="*/ 7114032 w 12192000"/>
              <a:gd name="connsiteY0" fmla="*/ 1728000 h 6858000"/>
              <a:gd name="connsiteX1" fmla="*/ 7114032 w 12192000"/>
              <a:gd name="connsiteY1" fmla="*/ 5130000 h 6858000"/>
              <a:gd name="connsiteX2" fmla="*/ 10512976 w 12192000"/>
              <a:gd name="connsiteY2" fmla="*/ 5130000 h 6858000"/>
              <a:gd name="connsiteX3" fmla="*/ 10512976 w 12192000"/>
              <a:gd name="connsiteY3" fmla="*/ 1728000 h 6858000"/>
              <a:gd name="connsiteX4" fmla="*/ 0 w 12192000"/>
              <a:gd name="connsiteY4" fmla="*/ 0 h 6858000"/>
              <a:gd name="connsiteX5" fmla="*/ 12192000 w 12192000"/>
              <a:gd name="connsiteY5" fmla="*/ 0 h 6858000"/>
              <a:gd name="connsiteX6" fmla="*/ 12192000 w 12192000"/>
              <a:gd name="connsiteY6" fmla="*/ 6858000 h 6858000"/>
              <a:gd name="connsiteX7" fmla="*/ 0 w 12192000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192000" h="6858000">
                <a:moveTo>
                  <a:pt x="7114032" y="1728000"/>
                </a:moveTo>
                <a:lnTo>
                  <a:pt x="7114032" y="5130000"/>
                </a:lnTo>
                <a:lnTo>
                  <a:pt x="10512976" y="5130000"/>
                </a:lnTo>
                <a:lnTo>
                  <a:pt x="10512976" y="1728000"/>
                </a:lnTo>
                <a:close/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  <p:txBody>
          <a:bodyPr wrap="square" anchor="ctr">
            <a:noAutofit/>
          </a:bodyPr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>
            <a:lvl1pPr>
              <a:defRPr>
                <a:noFill/>
              </a:defRPr>
            </a:lvl1pPr>
          </a:lstStyle>
          <a:p>
            <a:fld id="{A45FC889-A78E-42E7-A495-FF4C1BDC7EFE}" type="datetime1">
              <a:rPr lang="en-US" smtClean="0"/>
              <a:pPr/>
              <a:t>9/29/25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 sz="800"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>
            <a:lvl1pPr>
              <a:defRPr>
                <a:noFill/>
              </a:defRPr>
            </a:lvl1pPr>
            <a:lvl2pPr>
              <a:defRPr>
                <a:noFill/>
              </a:defRPr>
            </a:lvl2pPr>
            <a:lvl3pPr>
              <a:defRPr>
                <a:noFill/>
              </a:defRPr>
            </a:lvl3pPr>
            <a:lvl4pPr>
              <a:defRPr>
                <a:noFill/>
              </a:defRPr>
            </a:lvl4pPr>
            <a:lvl5pPr>
              <a:defRPr>
                <a:noFill/>
              </a:defRPr>
            </a:lvl5pPr>
            <a:lvl6pPr>
              <a:defRPr>
                <a:noFill/>
              </a:defRPr>
            </a:lvl6pPr>
            <a:lvl7pPr>
              <a:defRPr>
                <a:noFill/>
              </a:defRPr>
            </a:lvl7pPr>
            <a:lvl8pPr>
              <a:defRPr>
                <a:noFill/>
              </a:defRPr>
            </a:lvl8pPr>
            <a:lvl9pPr>
              <a:defRPr>
                <a:noFill/>
              </a:defRPr>
            </a:lvl9pPr>
          </a:lstStyle>
          <a:p>
            <a:fld id="{2B578DCA-5389-439B-B0F2-3049ADCA701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7" name="Text Placeholder 9">
            <a:extLst>
              <a:ext uri="{FF2B5EF4-FFF2-40B4-BE49-F238E27FC236}">
                <a16:creationId xmlns:a16="http://schemas.microsoft.com/office/drawing/2014/main" id="{46467D45-C048-4F74-B464-507099BC28E5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7114032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D168978D-5D51-4B89-8397-5DD455F2084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7294447" y="2941203"/>
            <a:ext cx="3041171" cy="975594"/>
          </a:xfrm>
        </p:spPr>
        <p:txBody>
          <a:bodyPr anchor="ctr"/>
          <a:lstStyle>
            <a:lvl1pPr>
              <a:defRPr/>
            </a:lvl1pPr>
          </a:lstStyle>
          <a:p>
            <a:r>
              <a:rPr lang="en-US" dirty="0"/>
              <a:t>Cl 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66726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B758B-5E26-4B80-9539-0AC5DF5D6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0" y="0"/>
            <a:ext cx="12192000" cy="6858000"/>
          </a:xfrm>
          <a:solidFill>
            <a:schemeClr val="accent2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accent2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accent2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DFDD550-1DCA-4776-8712-D98A56B1D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575415" y="2941203"/>
            <a:ext cx="3041171" cy="97559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48027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B758B-5E26-4B80-9539-0AC5DF5D6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0" y="0"/>
            <a:ext cx="12192000" cy="6858000"/>
          </a:xfrm>
          <a:solidFill>
            <a:schemeClr val="accent3"/>
          </a:solidFill>
          <a:ln>
            <a:noFill/>
          </a:ln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accent3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accent3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DFDD550-1DCA-4776-8712-D98A56B1D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575415" y="2941203"/>
            <a:ext cx="3041171" cy="97559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2131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FC9332D-4BF7-4AA2-B00A-BBC3B2FE8B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59103" y="0"/>
            <a:ext cx="12310206" cy="685800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73119178-1588-4B31-A1B9-4953BA156CB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D975DF9-D9E3-40C6-906A-C2E5FB33DDCE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6409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hapter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 Placeholder 9">
            <a:extLst>
              <a:ext uri="{FF2B5EF4-FFF2-40B4-BE49-F238E27FC236}">
                <a16:creationId xmlns:a16="http://schemas.microsoft.com/office/drawing/2014/main" id="{DA6B758B-5E26-4B80-9539-0AC5DF5D633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0" y="0"/>
            <a:ext cx="12192000" cy="6858000"/>
          </a:xfrm>
          <a:solidFill>
            <a:schemeClr val="accent1"/>
          </a:solidFill>
          <a:ln>
            <a:noFill/>
          </a:ln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accent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accent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9">
            <a:extLst>
              <a:ext uri="{FF2B5EF4-FFF2-40B4-BE49-F238E27FC236}">
                <a16:creationId xmlns:a16="http://schemas.microsoft.com/office/drawing/2014/main" id="{6DFDD550-1DCA-4776-8712-D98A56B1D8F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4575415" y="2941203"/>
            <a:ext cx="3041171" cy="975594"/>
          </a:xfrm>
        </p:spPr>
        <p:txBody>
          <a:bodyPr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632501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3951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464320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FB18177-3CE7-4DC5-BEB3-E94B590B7F7C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618440" y="2500581"/>
            <a:ext cx="8480565" cy="1856839"/>
          </a:xfrm>
        </p:spPr>
        <p:txBody>
          <a:bodyPr anchor="ctr"/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buNone/>
              <a:defRPr sz="2800" b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buNone/>
              <a:defRPr sz="2800" b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6pPr>
            <a:lvl7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7pPr>
            <a:lvl8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8pPr>
            <a:lvl9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53FE202-7F20-40A8-AFB2-A46045A231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316277" y="2500579"/>
            <a:ext cx="90000" cy="1856841"/>
          </a:xfrm>
          <a:solidFill>
            <a:schemeClr val="accent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6906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AC354F19-C819-4D1B-BC36-7BE7EE57A8F8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4C32F1-0858-4051-AF38-DA40FF77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768004" y="3514812"/>
            <a:ext cx="9028007" cy="250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9600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Logo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AC354F19-C819-4D1B-BC36-7BE7EE57A8F8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F1E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2B4C32F1-0858-4051-AF38-DA40FF77FA9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gray">
          <a:xfrm>
            <a:off x="768846" y="3514812"/>
            <a:ext cx="9026323" cy="2507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39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47C00D93-1ABC-41B0-8D21-38E93175E7C8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5374" y="2830829"/>
            <a:ext cx="10004425" cy="2356959"/>
          </a:xfrm>
        </p:spPr>
        <p:txBody>
          <a:bodyPr anchor="b"/>
          <a:lstStyle>
            <a:lvl1pPr algn="r">
              <a:lnSpc>
                <a:spcPct val="100000"/>
              </a:lnSpc>
              <a:defRPr sz="6500" b="1">
                <a:solidFill>
                  <a:schemeClr val="bg1"/>
                </a:solidFill>
                <a:latin typeface="Greycliff CF 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0513-5EDD-4273-A5D2-7684085B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92994" y="5429652"/>
            <a:ext cx="10004425" cy="406952"/>
          </a:xfrm>
        </p:spPr>
        <p:txBody>
          <a:bodyPr/>
          <a:lstStyle>
            <a:lvl1pPr marL="0" indent="0" algn="r">
              <a:buNone/>
              <a:defRPr sz="3000" b="0">
                <a:solidFill>
                  <a:schemeClr val="accent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7198CD-19AD-4820-B0C2-9E16BF1E9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05445" y="746486"/>
            <a:ext cx="3731738" cy="10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3860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47C00D93-1ABC-41B0-8D21-38E93175E7C8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5374" y="2830829"/>
            <a:ext cx="10004425" cy="2356959"/>
          </a:xfrm>
        </p:spPr>
        <p:txBody>
          <a:bodyPr anchor="b"/>
          <a:lstStyle>
            <a:lvl1pPr algn="r">
              <a:lnSpc>
                <a:spcPct val="100000"/>
              </a:lnSpc>
              <a:defRPr sz="6500" b="1">
                <a:solidFill>
                  <a:schemeClr val="bg1"/>
                </a:solidFill>
                <a:latin typeface="Greycliff CF 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0513-5EDD-4273-A5D2-7684085B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92994" y="5429652"/>
            <a:ext cx="10004425" cy="406952"/>
          </a:xfrm>
        </p:spPr>
        <p:txBody>
          <a:bodyPr/>
          <a:lstStyle>
            <a:lvl1pPr marL="0" indent="0" algn="r">
              <a:buNone/>
              <a:defRPr sz="3000" b="0">
                <a:solidFill>
                  <a:schemeClr val="accent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C5FD30A0-B272-4E44-A265-37BCEB9672B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729" y="746486"/>
            <a:ext cx="3731042" cy="103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91940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47C00D93-1ABC-41B0-8D21-38E93175E7C8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F1E9D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5374" y="2830829"/>
            <a:ext cx="10004425" cy="2356959"/>
          </a:xfrm>
        </p:spPr>
        <p:txBody>
          <a:bodyPr anchor="b"/>
          <a:lstStyle>
            <a:lvl1pPr algn="r">
              <a:lnSpc>
                <a:spcPct val="100000"/>
              </a:lnSpc>
              <a:defRPr sz="6500" b="1">
                <a:solidFill>
                  <a:schemeClr val="bg2"/>
                </a:solidFill>
                <a:latin typeface="Greycliff CF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0513-5EDD-4273-A5D2-7684085B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92994" y="5429652"/>
            <a:ext cx="10004425" cy="406952"/>
          </a:xfrm>
        </p:spPr>
        <p:txBody>
          <a:bodyPr/>
          <a:lstStyle>
            <a:lvl1pPr marL="0" indent="0" algn="r">
              <a:buNone/>
              <a:defRPr sz="3000" b="0">
                <a:solidFill>
                  <a:schemeClr val="accent1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 descr="Graphical user interface, text&#10;&#10;Description automatically generated">
            <a:extLst>
              <a:ext uri="{FF2B5EF4-FFF2-40B4-BE49-F238E27FC236}">
                <a16:creationId xmlns:a16="http://schemas.microsoft.com/office/drawing/2014/main" id="{4F03E359-C9FC-4725-A126-B81CA4C374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7729" y="746486"/>
            <a:ext cx="3731042" cy="10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057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47C00D93-1ABC-41B0-8D21-38E93175E7C8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5374" y="2830829"/>
            <a:ext cx="10004425" cy="2356959"/>
          </a:xfrm>
        </p:spPr>
        <p:txBody>
          <a:bodyPr anchor="b"/>
          <a:lstStyle>
            <a:lvl1pPr algn="r">
              <a:lnSpc>
                <a:spcPct val="100000"/>
              </a:lnSpc>
              <a:defRPr sz="6500" b="1">
                <a:solidFill>
                  <a:schemeClr val="bg1"/>
                </a:solidFill>
                <a:latin typeface="Greycliff CF Bold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0513-5EDD-4273-A5D2-7684085B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92994" y="5429652"/>
            <a:ext cx="10004425" cy="406952"/>
          </a:xfrm>
        </p:spPr>
        <p:txBody>
          <a:bodyPr/>
          <a:lstStyle>
            <a:lvl1pPr marL="0" indent="0" algn="r">
              <a:buNone/>
              <a:defRPr sz="3000" b="0">
                <a:solidFill>
                  <a:schemeClr val="accent4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4F03E359-C9FC-4725-A126-B81CA4C374B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7729" y="746486"/>
            <a:ext cx="3731042" cy="10365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1791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96FB1C-53E1-4A6E-B88C-E46F260DC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59103" y="-1"/>
            <a:ext cx="12311787" cy="685888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709F8-20DF-44A4-BE16-4B1D287B4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64A4572-DE6A-4715-8EB0-F9AD03DA1501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3215E1F-C5C2-48B4-8391-7EE90CB6E307}" type="datetime1">
              <a:rPr lang="en-US" smtClean="0"/>
              <a:t>9/29/25</a:t>
            </a:fld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1A16CCB-01C2-415B-9427-C18CB95E1233}"/>
              </a:ext>
            </a:extLst>
          </p:cNvPr>
          <p:cNvSpPr/>
          <p:nvPr/>
        </p:nvSpPr>
        <p:spPr bwMode="gray">
          <a:xfrm>
            <a:off x="0" y="0"/>
            <a:ext cx="240627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503712" y="1329527"/>
            <a:ext cx="7595294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C930147-FE6E-4AAA-92C6-8E68C0D69D5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6" r="75418"/>
          <a:stretch/>
        </p:blipFill>
        <p:spPr bwMode="gray">
          <a:xfrm>
            <a:off x="0" y="155356"/>
            <a:ext cx="2406276" cy="6547289"/>
          </a:xfrm>
          <a:prstGeom prst="rect">
            <a:avLst/>
          </a:prstGeom>
        </p:spPr>
      </p:pic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18949" y="2777913"/>
            <a:ext cx="3695811" cy="1407171"/>
          </a:xfrm>
        </p:spPr>
        <p:txBody>
          <a:bodyPr/>
          <a:lstStyle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5AE09CC-B0FD-4892-A321-637A1209C9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18949" y="4361804"/>
            <a:ext cx="3695811" cy="1407171"/>
          </a:xfrm>
        </p:spPr>
        <p:txBody>
          <a:bodyPr/>
          <a:lstStyle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FB70701-431E-403D-8703-62FE37B100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402785" y="2777913"/>
            <a:ext cx="3695811" cy="1407171"/>
          </a:xfrm>
        </p:spPr>
        <p:txBody>
          <a:bodyPr/>
          <a:lstStyle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DE27B77-F5EF-46C6-B2BF-66E7FF4CB5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402785" y="4361804"/>
            <a:ext cx="3695811" cy="1407171"/>
          </a:xfrm>
        </p:spPr>
        <p:txBody>
          <a:bodyPr/>
          <a:lstStyle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72471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 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84E3C97-840E-475F-98AF-28C9119B263A}" type="datetime1">
              <a:rPr lang="en-US" smtClean="0"/>
              <a:t>9/29/25</a:t>
            </a:fld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3503712" y="1329527"/>
            <a:ext cx="7595294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518949" y="2777913"/>
            <a:ext cx="3695811" cy="140717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15AE09CC-B0FD-4892-A321-637A1209C9DE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3518949" y="4361804"/>
            <a:ext cx="3695811" cy="140717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3FB70701-431E-403D-8703-62FE37B100D4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402785" y="2777913"/>
            <a:ext cx="3695811" cy="140717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7DE27B77-F5EF-46C6-B2BF-66E7FF4CB518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7402785" y="4361804"/>
            <a:ext cx="3695811" cy="1407171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  <a:lvl2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3pPr>
            <a:lvl4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4pPr>
            <a:lvl5pPr marL="144000" indent="-144000">
              <a:buFont typeface="Greycliff CF" panose="00000500000000000000" pitchFamily="50" charset="0"/>
              <a:buChar char="+"/>
              <a:defRPr sz="1800">
                <a:solidFill>
                  <a:schemeClr val="tx1"/>
                </a:solidFill>
                <a:latin typeface="+mn-lt"/>
              </a:defRPr>
            </a:lvl5pPr>
            <a:lvl6pPr marL="142875" indent="-142875">
              <a:lnSpc>
                <a:spcPct val="90000"/>
              </a:lnSpc>
              <a:defRPr sz="1800"/>
            </a:lvl6pPr>
            <a:lvl7pPr marL="144000">
              <a:lnSpc>
                <a:spcPct val="90000"/>
              </a:lnSpc>
              <a:defRPr sz="1800"/>
            </a:lvl7pPr>
            <a:lvl8pPr marL="142875" indent="-142875">
              <a:lnSpc>
                <a:spcPct val="90000"/>
              </a:lnSpc>
              <a:defRPr sz="1800"/>
            </a:lvl8pPr>
            <a:lvl9pPr marL="144000">
              <a:lnSpc>
                <a:spcPct val="90000"/>
              </a:lnSpc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4" name="Rectangle 10">
            <a:extLst>
              <a:ext uri="{FF2B5EF4-FFF2-40B4-BE49-F238E27FC236}">
                <a16:creationId xmlns:a16="http://schemas.microsoft.com/office/drawing/2014/main" id="{C9918B8F-B63E-48F2-B379-343F7E980E49}"/>
              </a:ext>
            </a:extLst>
          </p:cNvPr>
          <p:cNvSpPr/>
          <p:nvPr/>
        </p:nvSpPr>
        <p:spPr bwMode="gray">
          <a:xfrm>
            <a:off x="0" y="0"/>
            <a:ext cx="2406276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5" name="Picture 12">
            <a:extLst>
              <a:ext uri="{FF2B5EF4-FFF2-40B4-BE49-F238E27FC236}">
                <a16:creationId xmlns:a16="http://schemas.microsoft.com/office/drawing/2014/main" id="{9BDE6191-7587-4362-8FB5-1E1FA52904F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9699" t="24" r="63779" b="24"/>
          <a:stretch/>
        </p:blipFill>
        <p:spPr bwMode="gray">
          <a:xfrm>
            <a:off x="0" y="155356"/>
            <a:ext cx="2406276" cy="65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832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6B9440C9-E909-492B-881E-8A1C46543D71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687FA-00F5-4C98-A7AB-5AE5CFE8E1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0" y="0"/>
            <a:ext cx="12192000" cy="68580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 bwMode="gray">
          <a:xfrm>
            <a:off x="1054571" y="3533521"/>
            <a:ext cx="10044435" cy="2356959"/>
          </a:xfrm>
        </p:spPr>
        <p:txBody>
          <a:bodyPr anchor="b"/>
          <a:lstStyle>
            <a:lvl1pPr algn="l">
              <a:lnSpc>
                <a:spcPct val="100000"/>
              </a:lnSpc>
              <a:defRPr sz="5000" b="1">
                <a:solidFill>
                  <a:schemeClr val="bg1"/>
                </a:solidFill>
                <a:latin typeface="Greycliff CF Heavy" panose="00000A00000000000000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49345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hapter Slide 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2C0730C8-E155-445E-B3E4-AC971334F6F2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44687FA-00F5-4C98-A7AB-5AE5CFE8E11F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 bwMode="gray">
          <a:xfrm>
            <a:off x="0" y="0"/>
            <a:ext cx="12192000" cy="6858000"/>
          </a:xfrm>
          <a:solidFill>
            <a:schemeClr val="accent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4581" y="3015000"/>
            <a:ext cx="10004425" cy="828000"/>
          </a:xfrm>
        </p:spPr>
        <p:txBody>
          <a:bodyPr anchor="ctr"/>
          <a:lstStyle>
            <a:lvl1pPr algn="ctr">
              <a:lnSpc>
                <a:spcPct val="100000"/>
              </a:lnSpc>
              <a:defRPr sz="5000" b="0">
                <a:solidFill>
                  <a:schemeClr val="bg1"/>
                </a:solidFill>
                <a:latin typeface="Greycliff CF Heavy" panose="00000A00000000000000" pitchFamily="50" charset="0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190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FB18177-3CE7-4DC5-BEB3-E94B590B7F7C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618440" y="2500581"/>
            <a:ext cx="8480565" cy="1856839"/>
          </a:xfrm>
        </p:spPr>
        <p:txBody>
          <a:bodyPr anchor="ctr"/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0">
                <a:solidFill>
                  <a:schemeClr val="bg2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buNone/>
              <a:defRPr sz="2800" b="0">
                <a:solidFill>
                  <a:schemeClr val="bg2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buNone/>
              <a:defRPr sz="2800" b="0">
                <a:solidFill>
                  <a:schemeClr val="bg2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6pPr>
            <a:lvl7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7pPr>
            <a:lvl8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8pPr>
            <a:lvl9pPr marL="0" indent="0">
              <a:lnSpc>
                <a:spcPct val="110000"/>
              </a:lnSpc>
              <a:buNone/>
              <a:defRPr sz="2800">
                <a:solidFill>
                  <a:schemeClr val="bg2"/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753FE202-7F20-40A8-AFB2-A46045A2311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316277" y="2500579"/>
            <a:ext cx="90000" cy="1856841"/>
          </a:xfrm>
          <a:solidFill>
            <a:schemeClr val="accent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97751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Slide 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B70E8661-D5A4-46CF-9E46-A3C793BDA1BA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2618440" y="2500581"/>
            <a:ext cx="8480565" cy="1856839"/>
          </a:xfrm>
        </p:spPr>
        <p:txBody>
          <a:bodyPr anchor="ctr"/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1">
                <a:solidFill>
                  <a:schemeClr val="bg2"/>
                </a:solidFill>
                <a:latin typeface="Greycliff CF Bold"/>
              </a:defRPr>
            </a:lvl1pPr>
            <a:lvl2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1">
                <a:solidFill>
                  <a:schemeClr val="bg2"/>
                </a:solidFill>
                <a:latin typeface="Greycliff CF Bold"/>
              </a:defRPr>
            </a:lvl2pPr>
            <a:lvl3pPr marL="0" indent="0">
              <a:lnSpc>
                <a:spcPct val="110000"/>
              </a:lnSpc>
              <a:buFont typeface="Arial" panose="020B0604020202020204" pitchFamily="34" charset="0"/>
              <a:buNone/>
              <a:defRPr sz="2800" b="1">
                <a:solidFill>
                  <a:schemeClr val="bg2"/>
                </a:solidFill>
                <a:latin typeface="Greycliff CF Bold"/>
              </a:defRPr>
            </a:lvl3pPr>
            <a:lvl4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4pPr>
            <a:lvl5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5pPr>
            <a:lvl6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6pPr>
            <a:lvl7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7pPr>
            <a:lvl8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8pPr>
            <a:lvl9pPr marL="0" indent="0">
              <a:lnSpc>
                <a:spcPct val="110000"/>
              </a:lnSpc>
              <a:buNone/>
              <a:defRPr sz="2800" b="1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D0676550-1437-4498-A1B4-44BE2D6323C2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316277" y="2500579"/>
            <a:ext cx="90000" cy="1856841"/>
          </a:xfrm>
          <a:solidFill>
            <a:schemeClr val="accent1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7745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76F3B1-F350-4214-AF1C-F81F969589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" y="0"/>
            <a:ext cx="5556250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38544" y="3648074"/>
            <a:ext cx="4449866" cy="21189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635751" y="2263094"/>
            <a:ext cx="4464983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D310B58B-EAC0-447D-990E-3A7231910A43}" type="datetime1">
              <a:rPr lang="en-US" smtClean="0"/>
              <a:t>9/29/25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2040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 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9794" y="2263094"/>
            <a:ext cx="4497500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76F3B1-F350-4214-AF1C-F81F969589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656832" y="0"/>
            <a:ext cx="5556250" cy="685800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3976" y="3648074"/>
            <a:ext cx="4482273" cy="21189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016DBBC-D8C9-4C33-A8A5-8B625DDDB4E0}" type="datetime1">
              <a:rPr lang="en-US" smtClean="0"/>
              <a:t>9/29/25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6967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 l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>
            <a:extLst>
              <a:ext uri="{FF2B5EF4-FFF2-40B4-BE49-F238E27FC236}">
                <a16:creationId xmlns:a16="http://schemas.microsoft.com/office/drawing/2014/main" id="{6576F3B1-F350-4214-AF1C-F81F96958962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075690" y="1264738"/>
            <a:ext cx="4480560" cy="448056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FEA6120D-2965-4008-880F-FE0E1FDC144B}" type="datetime1">
              <a:rPr lang="en-US" smtClean="0"/>
              <a:t>9/29/25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10186C02-208A-E045-93ED-EC354C0D4AD1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6638544" y="3648074"/>
            <a:ext cx="4449866" cy="21189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1B85137-42FF-5446-895B-086EC38B8A4B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6635751" y="2263094"/>
            <a:ext cx="4464983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3678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&amp; Image l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3976" y="3648074"/>
            <a:ext cx="4482273" cy="2118995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 bwMode="gray">
          <a:xfrm>
            <a:off x="1059607" y="2263094"/>
            <a:ext cx="4497700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10">
            <a:extLst>
              <a:ext uri="{FF2B5EF4-FFF2-40B4-BE49-F238E27FC236}">
                <a16:creationId xmlns:a16="http://schemas.microsoft.com/office/drawing/2014/main" id="{9377FFB1-6434-2943-84E2-BE155F0F5C64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6655542" y="1264738"/>
            <a:ext cx="4480560" cy="448056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452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96FB1C-53E1-4A6E-B88C-E46F260DC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60684" y="-881"/>
            <a:ext cx="12313367" cy="685976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709F8-20DF-44A4-BE16-4B1D287B4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64A4572-DE6A-4715-8EB0-F9AD03DA1501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904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8FDE0B7D-4A1C-4754-84A4-3065AF2F437F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0093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CCBA23BB-22B6-844A-AE96-0BE4B9C5AC4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9" name="Subtitle 2">
            <a:extLst>
              <a:ext uri="{FF2B5EF4-FFF2-40B4-BE49-F238E27FC236}">
                <a16:creationId xmlns:a16="http://schemas.microsoft.com/office/drawing/2014/main" id="{CB6C8517-2928-4E4D-BA86-630D479DAA6E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2928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7187A90C-0D6A-424A-ACAA-E5476B6D7F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4419" y="2777913"/>
            <a:ext cx="10022207" cy="29894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1AD44ADB-8477-C74D-A0A4-6583C3ED23C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5" name="Subtitle 2">
            <a:extLst>
              <a:ext uri="{FF2B5EF4-FFF2-40B4-BE49-F238E27FC236}">
                <a16:creationId xmlns:a16="http://schemas.microsoft.com/office/drawing/2014/main" id="{ABA289B3-D232-AD42-B76C-C7E67F848206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60515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nel Multi-Para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DE126C-69E9-4907-93EE-0CB56EB0994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2562BE9-7A63-43A2-99C1-7F252F4CD959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E5DCB9F1-2542-45A6-AD18-46AA5EFA9783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23A8554-5F40-4856-831D-65CC167D0D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318260" y="2830830"/>
            <a:ext cx="4471200" cy="2938145"/>
          </a:xfrm>
        </p:spPr>
        <p:txBody>
          <a:bodyPr/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buNone/>
              <a:defRPr/>
            </a:lvl6pPr>
            <a:lvl7pPr marL="0" indent="0">
              <a:lnSpc>
                <a:spcPct val="110000"/>
              </a:lnSpc>
              <a:buNone/>
              <a:defRPr/>
            </a:lvl7pPr>
            <a:lvl8pPr marL="0" indent="0">
              <a:lnSpc>
                <a:spcPct val="110000"/>
              </a:lnSpc>
              <a:buNone/>
              <a:defRPr/>
            </a:lvl8pPr>
            <a:lvl9pPr marL="0" indent="0">
              <a:lnSpc>
                <a:spcPct val="110000"/>
              </a:lnSpc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D5DAF3EB-BA52-4065-808F-804412719DC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629462" y="2830830"/>
            <a:ext cx="4469543" cy="2938145"/>
          </a:xfrm>
        </p:spPr>
        <p:txBody>
          <a:bodyPr/>
          <a:lstStyle>
            <a:lvl1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1pPr>
            <a:lvl2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2pPr>
            <a:lvl3pPr marL="0" indent="0">
              <a:lnSpc>
                <a:spcPct val="110000"/>
              </a:lnSpc>
              <a:buFont typeface="Arial" panose="020B0604020202020204" pitchFamily="34" charset="0"/>
              <a:buNone/>
              <a:defRPr sz="1500" b="0">
                <a:solidFill>
                  <a:schemeClr val="tx1"/>
                </a:solidFill>
                <a:latin typeface="+mn-lt"/>
              </a:defRPr>
            </a:lvl3pPr>
            <a:lvl4pPr marL="0" indent="0">
              <a:lnSpc>
                <a:spcPct val="110000"/>
              </a:lnSpc>
              <a:buNone/>
              <a:defRPr sz="1500" b="0">
                <a:solidFill>
                  <a:schemeClr val="tx1"/>
                </a:solidFill>
                <a:latin typeface="+mn-lt"/>
              </a:defRPr>
            </a:lvl4pPr>
            <a:lvl5pPr marL="0" indent="0">
              <a:lnSpc>
                <a:spcPct val="110000"/>
              </a:lnSpc>
              <a:buNone/>
              <a:defRPr sz="1500" b="0">
                <a:solidFill>
                  <a:schemeClr val="tx1"/>
                </a:solidFill>
                <a:latin typeface="+mn-lt"/>
              </a:defRPr>
            </a:lvl5pPr>
            <a:lvl6pPr marL="0" indent="0">
              <a:lnSpc>
                <a:spcPct val="110000"/>
              </a:lnSpc>
              <a:buNone/>
              <a:defRPr/>
            </a:lvl6pPr>
            <a:lvl7pPr marL="0" indent="0">
              <a:lnSpc>
                <a:spcPct val="110000"/>
              </a:lnSpc>
              <a:buNone/>
              <a:defRPr/>
            </a:lvl7pPr>
            <a:lvl8pPr marL="0" indent="0">
              <a:lnSpc>
                <a:spcPct val="110000"/>
              </a:lnSpc>
              <a:buNone/>
              <a:defRPr/>
            </a:lvl8pPr>
            <a:lvl9pPr marL="0" indent="0">
              <a:lnSpc>
                <a:spcPct val="110000"/>
              </a:lnSpc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Text Placeholder 6">
            <a:extLst>
              <a:ext uri="{FF2B5EF4-FFF2-40B4-BE49-F238E27FC236}">
                <a16:creationId xmlns:a16="http://schemas.microsoft.com/office/drawing/2014/main" id="{0FD60A8C-CD8F-426F-A663-CBC0D90746D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1083200" y="2828723"/>
            <a:ext cx="18000" cy="2941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04B15C27-918F-4796-8EB5-FF02B9313A6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6392233" y="2828723"/>
            <a:ext cx="18000" cy="2941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42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Panel separ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7">
            <a:extLst>
              <a:ext uri="{FF2B5EF4-FFF2-40B4-BE49-F238E27FC236}">
                <a16:creationId xmlns:a16="http://schemas.microsoft.com/office/drawing/2014/main" id="{4AF3F838-496A-4C35-83D1-DAF7826D127C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6635751" y="2777914"/>
            <a:ext cx="4464170" cy="20575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FAB971C-0878-47E5-8168-B9CAC2BC3EE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1074420" y="2777914"/>
            <a:ext cx="4464170" cy="2057577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6">
            <a:extLst>
              <a:ext uri="{FF2B5EF4-FFF2-40B4-BE49-F238E27FC236}">
                <a16:creationId xmlns:a16="http://schemas.microsoft.com/office/drawing/2014/main" id="{F649CBE1-1E3C-44B9-91D8-D64BCDFEF41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088760" y="2828723"/>
            <a:ext cx="18000" cy="2005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5B831A0E-8071-DD42-892F-00F95CEE24C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459B71F0-4175-4849-9FB3-96A5CFA4798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22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2-Panel separat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423A8554-5F40-4856-831D-65CC167D0DD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4420" y="2751407"/>
            <a:ext cx="4481832" cy="2007405"/>
          </a:xfrm>
        </p:spPr>
        <p:txBody>
          <a:bodyPr anchor="t"/>
          <a:lstStyle>
            <a:lvl1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2200" b="1">
                <a:solidFill>
                  <a:schemeClr val="tx2"/>
                </a:solidFill>
                <a:latin typeface="Greycliff CF Bold"/>
              </a:defRPr>
            </a:lvl1pPr>
            <a:lvl2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lnSpc>
                <a:spcPct val="110000"/>
              </a:lnSpc>
              <a:buFont typeface="Arial" panose="020B0604020202020204" pitchFamily="34" charset="0"/>
              <a:buNone/>
              <a:defRPr sz="2200" b="1">
                <a:solidFill>
                  <a:schemeClr val="accent2"/>
                </a:solidFill>
                <a:latin typeface="Greycliff CF Bold"/>
              </a:defRPr>
            </a:lvl3pPr>
            <a:lvl4pPr marL="0" indent="0" algn="l">
              <a:lnSpc>
                <a:spcPct val="110000"/>
              </a:lnSpc>
              <a:buNone/>
              <a:defRPr sz="2200" b="1">
                <a:solidFill>
                  <a:schemeClr val="accent3"/>
                </a:solidFill>
                <a:latin typeface="Greycliff CF Bold"/>
              </a:defRPr>
            </a:lvl4pPr>
            <a:lvl5pPr marL="0" indent="0" algn="l">
              <a:lnSpc>
                <a:spcPct val="110000"/>
              </a:lnSpc>
              <a:buNone/>
              <a:defRPr sz="2200" b="1">
                <a:solidFill>
                  <a:schemeClr val="accent4"/>
                </a:solidFill>
                <a:latin typeface="Greycliff CF Bold"/>
              </a:defRPr>
            </a:lvl5pPr>
            <a:lvl6pPr marL="0" indent="0" algn="l">
              <a:lnSpc>
                <a:spcPct val="110000"/>
              </a:lnSpc>
              <a:buNone/>
              <a:defRPr sz="2200" b="1">
                <a:solidFill>
                  <a:schemeClr val="accent5"/>
                </a:solidFill>
                <a:latin typeface="Greycliff CF Bold"/>
              </a:defRPr>
            </a:lvl6pPr>
            <a:lvl7pPr marL="0" indent="0" algn="l">
              <a:lnSpc>
                <a:spcPct val="110000"/>
              </a:lnSpc>
              <a:buNone/>
              <a:defRPr sz="2200" b="1">
                <a:solidFill>
                  <a:schemeClr val="accent6"/>
                </a:solidFill>
                <a:latin typeface="Greycliff CF Bold"/>
              </a:defRPr>
            </a:lvl7pPr>
            <a:lvl8pPr marL="0" indent="0" algn="l">
              <a:lnSpc>
                <a:spcPct val="110000"/>
              </a:lnSpc>
              <a:buNone/>
              <a:defRPr sz="2200" b="1">
                <a:solidFill>
                  <a:schemeClr val="bg2"/>
                </a:solidFill>
                <a:latin typeface="Greycliff CF Bold"/>
              </a:defRPr>
            </a:lvl8pPr>
            <a:lvl9pPr marL="0" indent="0" algn="l">
              <a:lnSpc>
                <a:spcPct val="110000"/>
              </a:lnSpc>
              <a:buNone/>
              <a:defRPr sz="2200" b="1">
                <a:solidFill>
                  <a:schemeClr val="tx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9C9C2978-DB98-4FD0-A61B-194F293D9BDE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6635751" y="2775385"/>
            <a:ext cx="4464170" cy="2006765"/>
          </a:xfrm>
        </p:spPr>
        <p:txBody>
          <a:bodyPr anchor="t"/>
          <a:lstStyle>
            <a:lvl1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 sz="1500" b="0">
                <a:solidFill>
                  <a:schemeClr val="tx1"/>
                </a:solidFill>
                <a:latin typeface="+mn-lt"/>
              </a:defRPr>
            </a:lvl1pPr>
            <a:lvl2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 sz="1500" b="0">
                <a:solidFill>
                  <a:schemeClr val="tx1"/>
                </a:solidFill>
                <a:latin typeface="+mn-lt"/>
              </a:defRPr>
            </a:lvl2pPr>
            <a:lvl3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 sz="1500" b="0">
                <a:solidFill>
                  <a:schemeClr val="tx1"/>
                </a:solidFill>
                <a:latin typeface="+mn-lt"/>
              </a:defRPr>
            </a:lvl3pPr>
            <a:lvl4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 sz="1500" b="0">
                <a:solidFill>
                  <a:schemeClr val="tx1"/>
                </a:solidFill>
                <a:latin typeface="+mn-lt"/>
              </a:defRPr>
            </a:lvl4pPr>
            <a:lvl5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 sz="1500" b="0">
                <a:solidFill>
                  <a:schemeClr val="tx1"/>
                </a:solidFill>
                <a:latin typeface="+mn-lt"/>
              </a:defRPr>
            </a:lvl5pPr>
            <a:lvl6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/>
            </a:lvl6pPr>
            <a:lvl7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/>
            </a:lvl7pPr>
            <a:lvl8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/>
            </a:lvl8pPr>
            <a:lvl9pPr marL="144000" indent="-144000">
              <a:lnSpc>
                <a:spcPct val="110000"/>
              </a:lnSpc>
              <a:buFont typeface="Greycliff CF" panose="00000500000000000000" pitchFamily="50" charset="0"/>
              <a:buChar char="+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6">
            <a:extLst>
              <a:ext uri="{FF2B5EF4-FFF2-40B4-BE49-F238E27FC236}">
                <a16:creationId xmlns:a16="http://schemas.microsoft.com/office/drawing/2014/main" id="{675F823D-65BC-442E-802E-5F545991E2F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6088760" y="2828723"/>
            <a:ext cx="18000" cy="2005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04FAE354-CE2D-5645-92B0-8D165BA8C160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18F56710-5BE8-B241-BAE4-6BB647B5857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17344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3-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6">
            <a:extLst>
              <a:ext uri="{FF2B5EF4-FFF2-40B4-BE49-F238E27FC236}">
                <a16:creationId xmlns:a16="http://schemas.microsoft.com/office/drawing/2014/main" id="{179AD6E5-83C4-4F55-A81D-B4E41CE571C8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4273497" y="2828723"/>
            <a:ext cx="18000" cy="2005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F233C6F1-94FE-43B8-B2A9-4D90E5895C7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7902129" y="2828723"/>
            <a:ext cx="18000" cy="2005200"/>
          </a:xfrm>
          <a:solidFill>
            <a:schemeClr val="tx2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9308C497-E3C5-134E-990F-09452270771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1" name="Subtitle 2">
            <a:extLst>
              <a:ext uri="{FF2B5EF4-FFF2-40B4-BE49-F238E27FC236}">
                <a16:creationId xmlns:a16="http://schemas.microsoft.com/office/drawing/2014/main" id="{C79461B7-756B-754D-B9E0-2B8E42AB7DDF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5" name="Text Placeholder 7">
            <a:extLst>
              <a:ext uri="{FF2B5EF4-FFF2-40B4-BE49-F238E27FC236}">
                <a16:creationId xmlns:a16="http://schemas.microsoft.com/office/drawing/2014/main" id="{8E330B13-F851-B540-A2C1-187B5AC733E4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1074420" y="2777913"/>
            <a:ext cx="2761980" cy="29910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8A8EDCE6-A9E8-B446-95FF-E2BE1D527D4D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4685052" y="2777913"/>
            <a:ext cx="2761980" cy="29910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16C642CA-E18A-A146-87F7-D911E5C6B1C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8337025" y="2777913"/>
            <a:ext cx="2761980" cy="2991061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4451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 4-Pan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2EE3D47C-7D30-4534-A9FF-8D268B4F7611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080771" y="2794635"/>
            <a:ext cx="2330800" cy="2412000"/>
          </a:xfrm>
        </p:spPr>
        <p:txBody>
          <a:bodyPr/>
          <a:lstStyle>
            <a:lvl1pPr>
              <a:defRPr sz="1500">
                <a:solidFill>
                  <a:schemeClr val="tx2"/>
                </a:solidFill>
              </a:defRPr>
            </a:lvl1pPr>
            <a:lvl2pPr marL="0" indent="0">
              <a:defRPr sz="15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500">
                <a:solidFill>
                  <a:schemeClr val="tx1"/>
                </a:solidFill>
                <a:latin typeface="+mn-lt"/>
              </a:defRPr>
            </a:lvl3pPr>
            <a:lvl4pPr marL="142875" indent="-142875">
              <a:defRPr sz="1500">
                <a:solidFill>
                  <a:schemeClr val="tx1"/>
                </a:solidFill>
                <a:latin typeface="+mn-lt"/>
              </a:defRPr>
            </a:lvl4pPr>
            <a:lvl5pPr marL="142875" indent="-142875">
              <a:defRPr sz="15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2" name="Text Placeholder 7">
            <a:extLst>
              <a:ext uri="{FF2B5EF4-FFF2-40B4-BE49-F238E27FC236}">
                <a16:creationId xmlns:a16="http://schemas.microsoft.com/office/drawing/2014/main" id="{7B5C1E7C-9A61-4D3F-B2EC-E4908DEAE95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3643302" y="2794635"/>
            <a:ext cx="2330800" cy="2412000"/>
          </a:xfrm>
        </p:spPr>
        <p:txBody>
          <a:bodyPr/>
          <a:lstStyle>
            <a:lvl1pPr>
              <a:defRPr sz="1500"/>
            </a:lvl1pPr>
            <a:lvl2pPr marL="0" indent="0">
              <a:defRPr sz="15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500">
                <a:solidFill>
                  <a:schemeClr val="tx1"/>
                </a:solidFill>
                <a:latin typeface="+mn-lt"/>
              </a:defRPr>
            </a:lvl3pPr>
            <a:lvl4pPr marL="142875" indent="-142875">
              <a:defRPr sz="1500">
                <a:solidFill>
                  <a:schemeClr val="tx1"/>
                </a:solidFill>
                <a:latin typeface="+mn-lt"/>
              </a:defRPr>
            </a:lvl4pPr>
            <a:lvl5pPr marL="142875" indent="-142875">
              <a:defRPr sz="15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2028664E-3906-470C-84E2-3E50A31BA330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 bwMode="gray">
          <a:xfrm>
            <a:off x="6205833" y="2794635"/>
            <a:ext cx="2330800" cy="2412000"/>
          </a:xfrm>
        </p:spPr>
        <p:txBody>
          <a:bodyPr/>
          <a:lstStyle>
            <a:lvl1pPr>
              <a:defRPr sz="1500">
                <a:solidFill>
                  <a:schemeClr val="accent2"/>
                </a:solidFill>
              </a:defRPr>
            </a:lvl1pPr>
            <a:lvl2pPr marL="0" indent="0">
              <a:defRPr sz="15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500">
                <a:solidFill>
                  <a:schemeClr val="tx1"/>
                </a:solidFill>
                <a:latin typeface="+mn-lt"/>
              </a:defRPr>
            </a:lvl3pPr>
            <a:lvl4pPr marL="142875" indent="-142875">
              <a:defRPr sz="1500">
                <a:solidFill>
                  <a:schemeClr val="tx1"/>
                </a:solidFill>
                <a:latin typeface="+mn-lt"/>
              </a:defRPr>
            </a:lvl4pPr>
            <a:lvl5pPr marL="142875" indent="-142875">
              <a:defRPr sz="15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4" name="Text Placeholder 7">
            <a:extLst>
              <a:ext uri="{FF2B5EF4-FFF2-40B4-BE49-F238E27FC236}">
                <a16:creationId xmlns:a16="http://schemas.microsoft.com/office/drawing/2014/main" id="{F404FFFD-A8E6-4928-9E43-CACF9B0A2E10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 bwMode="gray">
          <a:xfrm>
            <a:off x="8768364" y="2794635"/>
            <a:ext cx="2330800" cy="2412000"/>
          </a:xfrm>
        </p:spPr>
        <p:txBody>
          <a:bodyPr/>
          <a:lstStyle>
            <a:lvl1pPr>
              <a:defRPr sz="1500">
                <a:solidFill>
                  <a:schemeClr val="accent3"/>
                </a:solidFill>
              </a:defRPr>
            </a:lvl1pPr>
            <a:lvl2pPr marL="0" indent="0">
              <a:defRPr sz="1500">
                <a:solidFill>
                  <a:schemeClr val="tx1"/>
                </a:solidFill>
                <a:latin typeface="+mn-lt"/>
              </a:defRPr>
            </a:lvl2pPr>
            <a:lvl3pPr marL="144000" indent="-144000">
              <a:buFont typeface="Greycliff CF" panose="00000500000000000000" pitchFamily="50" charset="0"/>
              <a:buChar char="+"/>
              <a:defRPr sz="1500">
                <a:solidFill>
                  <a:schemeClr val="tx1"/>
                </a:solidFill>
                <a:latin typeface="+mn-lt"/>
              </a:defRPr>
            </a:lvl3pPr>
            <a:lvl4pPr marL="142875" indent="-142875">
              <a:defRPr sz="1500">
                <a:solidFill>
                  <a:schemeClr val="tx1"/>
                </a:solidFill>
                <a:latin typeface="+mn-lt"/>
              </a:defRPr>
            </a:lvl4pPr>
            <a:lvl5pPr marL="142875" indent="-142875">
              <a:defRPr sz="1500">
                <a:solidFill>
                  <a:schemeClr val="tx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6">
            <a:extLst>
              <a:ext uri="{FF2B5EF4-FFF2-40B4-BE49-F238E27FC236}">
                <a16:creationId xmlns:a16="http://schemas.microsoft.com/office/drawing/2014/main" id="{D65AFB0B-A20E-471C-9B08-93A34729353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080967" y="2828723"/>
            <a:ext cx="18000" cy="2376000"/>
          </a:xfrm>
          <a:solidFill>
            <a:schemeClr val="accent6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Text Placeholder 6">
            <a:extLst>
              <a:ext uri="{FF2B5EF4-FFF2-40B4-BE49-F238E27FC236}">
                <a16:creationId xmlns:a16="http://schemas.microsoft.com/office/drawing/2014/main" id="{4DC05DCE-6FC6-423E-975F-45EF1124260E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3518437" y="2828723"/>
            <a:ext cx="18000" cy="2376000"/>
          </a:xfrm>
          <a:solidFill>
            <a:schemeClr val="accent6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ext Placeholder 6">
            <a:extLst>
              <a:ext uri="{FF2B5EF4-FFF2-40B4-BE49-F238E27FC236}">
                <a16:creationId xmlns:a16="http://schemas.microsoft.com/office/drawing/2014/main" id="{04B256B8-805A-435D-90BD-1D782D7C47DE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8643498" y="2828723"/>
            <a:ext cx="18000" cy="2376000"/>
          </a:xfrm>
          <a:solidFill>
            <a:schemeClr val="accent6"/>
          </a:solidFill>
        </p:spPr>
        <p:txBody>
          <a:bodyPr/>
          <a:lstStyle>
            <a:lvl1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1pPr>
            <a:lvl2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2pPr>
            <a:lvl3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00">
                <a:noFill/>
              </a:defRPr>
            </a:lvl3pPr>
            <a:lvl4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4pPr>
            <a:lvl5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5pPr>
            <a:lvl6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6pPr>
            <a:lvl7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7pPr>
            <a:lvl8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8pPr>
            <a:lvl9pPr marL="0" indent="0">
              <a:lnSpc>
                <a:spcPct val="100000"/>
              </a:lnSpc>
              <a:spcBef>
                <a:spcPts val="0"/>
              </a:spcBef>
              <a:buNone/>
              <a:defRPr sz="100">
                <a:noFill/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E71F38DD-250B-1E40-B953-7DFD5A44F9C3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E8405C90-5062-044C-8907-9E4B232D698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756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-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D3E54F2-11C2-46F9-A728-21F927607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3662016" y="2829428"/>
            <a:ext cx="2293200" cy="2293200"/>
          </a:xfrm>
          <a:solidFill>
            <a:schemeClr val="bg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51481FD-4EDC-46E1-80D0-7E97D89F1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6237357" y="2829428"/>
            <a:ext cx="2293200" cy="22932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8F18C5C3-C759-4EA5-9895-5DBD2FE27214}"/>
              </a:ext>
            </a:extLst>
          </p:cNvPr>
          <p:cNvCxnSpPr>
            <a:cxnSpLocks/>
          </p:cNvCxnSpPr>
          <p:nvPr/>
        </p:nvCxnSpPr>
        <p:spPr bwMode="gray">
          <a:xfrm>
            <a:off x="1092200" y="3976028"/>
            <a:ext cx="2196137" cy="0"/>
          </a:xfrm>
          <a:prstGeom prst="straightConnector1">
            <a:avLst/>
          </a:prstGeom>
          <a:ln w="57150">
            <a:solidFill>
              <a:srgbClr val="2C30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6EA2EADB-FEA2-4149-B62F-F6B57883E889}"/>
              </a:ext>
            </a:extLst>
          </p:cNvPr>
          <p:cNvCxnSpPr>
            <a:cxnSpLocks/>
          </p:cNvCxnSpPr>
          <p:nvPr/>
        </p:nvCxnSpPr>
        <p:spPr bwMode="gray">
          <a:xfrm flipH="1">
            <a:off x="8903665" y="3976028"/>
            <a:ext cx="2196135" cy="0"/>
          </a:xfrm>
          <a:prstGeom prst="straightConnector1">
            <a:avLst/>
          </a:prstGeom>
          <a:ln w="57150">
            <a:solidFill>
              <a:srgbClr val="0285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ext Placeholder 7">
            <a:extLst>
              <a:ext uri="{FF2B5EF4-FFF2-40B4-BE49-F238E27FC236}">
                <a16:creationId xmlns:a16="http://schemas.microsoft.com/office/drawing/2014/main" id="{8555EEB3-E1DB-47A6-9A38-3799F75F462F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1092200" y="4188494"/>
            <a:ext cx="2196137" cy="1580482"/>
          </a:xfrm>
        </p:spPr>
        <p:txBody>
          <a:bodyPr anchor="t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bg2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bg2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bg2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1500" b="1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4" name="Text Placeholder 7">
            <a:extLst>
              <a:ext uri="{FF2B5EF4-FFF2-40B4-BE49-F238E27FC236}">
                <a16:creationId xmlns:a16="http://schemas.microsoft.com/office/drawing/2014/main" id="{9B952084-D4A3-48DD-981F-0D02F5B811F6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903663" y="4188494"/>
            <a:ext cx="2196137" cy="1580482"/>
          </a:xfrm>
        </p:spPr>
        <p:txBody>
          <a:bodyPr anchor="t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accent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accent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1500" b="1">
                <a:solidFill>
                  <a:schemeClr val="accent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15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2" name="Title 1">
            <a:extLst>
              <a:ext uri="{FF2B5EF4-FFF2-40B4-BE49-F238E27FC236}">
                <a16:creationId xmlns:a16="http://schemas.microsoft.com/office/drawing/2014/main" id="{F4A4BD05-DA2A-AC42-830A-769A2BF1B342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3" name="Subtitle 2">
            <a:extLst>
              <a:ext uri="{FF2B5EF4-FFF2-40B4-BE49-F238E27FC236}">
                <a16:creationId xmlns:a16="http://schemas.microsoft.com/office/drawing/2014/main" id="{69DC0B2B-7C76-9C43-AAFB-E29C8A9888FD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41608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-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9BD0A6CF-CE0D-4B87-9D66-0DB69C34B68B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 bwMode="gray">
          <a:xfrm>
            <a:off x="3386087" y="3976028"/>
            <a:ext cx="5421643" cy="0"/>
          </a:xfrm>
          <a:prstGeom prst="line">
            <a:avLst/>
          </a:prstGeom>
          <a:ln w="19050">
            <a:solidFill>
              <a:srgbClr val="BABBBB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D3E54F2-11C2-46F9-A728-21F927607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92887" y="2829428"/>
            <a:ext cx="2293200" cy="2293200"/>
          </a:xfrm>
          <a:solidFill>
            <a:schemeClr val="bg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51481FD-4EDC-46E1-80D0-7E97D89F1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664501" y="2829428"/>
            <a:ext cx="2293200" cy="22932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9BFCB8B-8721-4080-BD5D-E70117BA2D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6236115" y="2829428"/>
            <a:ext cx="2293200" cy="2293200"/>
          </a:xfrm>
          <a:solidFill>
            <a:schemeClr val="tx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7E52AE7-1559-4EC6-A79B-5A68C98E7E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8807730" y="2829428"/>
            <a:ext cx="2293200" cy="2293200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3" name="Text Placeholder 7">
            <a:extLst>
              <a:ext uri="{FF2B5EF4-FFF2-40B4-BE49-F238E27FC236}">
                <a16:creationId xmlns:a16="http://schemas.microsoft.com/office/drawing/2014/main" id="{C5279B3C-1BCA-4900-BD21-A73EADAF7DE3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1092888" y="5206789"/>
            <a:ext cx="2293200" cy="56218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6" name="Text Placeholder 7">
            <a:extLst>
              <a:ext uri="{FF2B5EF4-FFF2-40B4-BE49-F238E27FC236}">
                <a16:creationId xmlns:a16="http://schemas.microsoft.com/office/drawing/2014/main" id="{D2234419-7E73-4124-8AF7-E93943F72F16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3663867" y="5206789"/>
            <a:ext cx="2293200" cy="56218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90C4818A-6DE8-4371-8B81-894C8F392AB4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6234846" y="5206789"/>
            <a:ext cx="2293200" cy="56218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8C2B9BC6-1073-4CC5-A78C-38F970C8B43F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8805825" y="5206789"/>
            <a:ext cx="2293200" cy="562185"/>
          </a:xfrm>
        </p:spPr>
        <p:txBody>
          <a:bodyPr/>
          <a:lstStyle>
            <a:lvl1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tx1"/>
                </a:solidFill>
                <a:latin typeface="+mn-lt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tx1"/>
                </a:solidFill>
                <a:latin typeface="+mn-lt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8" name="Title 1">
            <a:extLst>
              <a:ext uri="{FF2B5EF4-FFF2-40B4-BE49-F238E27FC236}">
                <a16:creationId xmlns:a16="http://schemas.microsoft.com/office/drawing/2014/main" id="{4380A5AF-1508-FA40-9DB5-8BF9723E59A6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Subtitle 2">
            <a:extLst>
              <a:ext uri="{FF2B5EF4-FFF2-40B4-BE49-F238E27FC236}">
                <a16:creationId xmlns:a16="http://schemas.microsoft.com/office/drawing/2014/main" id="{647A9F7F-6F8C-B742-AF9F-4C64FD03E82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372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96FB1C-53E1-4A6E-B88C-E46F260DC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60683" y="-881"/>
            <a:ext cx="12313367" cy="6859762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709F8-20DF-44A4-BE16-4B1D287B4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64A4572-DE6A-4715-8EB0-F9AD03DA1501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9098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-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D3E54F2-11C2-46F9-A728-21F927607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092887" y="2829428"/>
            <a:ext cx="1656000" cy="1656000"/>
          </a:xfrm>
          <a:solidFill>
            <a:schemeClr val="bg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51481FD-4EDC-46E1-80D0-7E97D89F1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180898" y="2829428"/>
            <a:ext cx="1656000" cy="16560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9BFCB8B-8721-4080-BD5D-E70117BA2D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268909" y="2829428"/>
            <a:ext cx="1656000" cy="1656000"/>
          </a:xfrm>
          <a:solidFill>
            <a:schemeClr val="tx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7E52AE7-1559-4EC6-A79B-5A68C98E7E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356920" y="2829428"/>
            <a:ext cx="1656000" cy="1656000"/>
          </a:xfrm>
          <a:solidFill>
            <a:schemeClr val="accent6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D177746-B609-4A12-8E23-3641D78CBC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9444930" y="2829428"/>
            <a:ext cx="1656000" cy="1656000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2AB51202-761D-48C2-B704-258EC8EAEDDB}"/>
              </a:ext>
            </a:extLst>
          </p:cNvPr>
          <p:cNvCxnSpPr>
            <a:cxnSpLocks/>
          </p:cNvCxnSpPr>
          <p:nvPr/>
        </p:nvCxnSpPr>
        <p:spPr bwMode="gray">
          <a:xfrm>
            <a:off x="2820498" y="3657428"/>
            <a:ext cx="288789" cy="0"/>
          </a:xfrm>
          <a:prstGeom prst="straightConnector1">
            <a:avLst/>
          </a:prstGeom>
          <a:ln w="38100">
            <a:solidFill>
              <a:srgbClr val="2C30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E1991982-1AE9-42F4-BF83-D9E42B61E2F6}"/>
              </a:ext>
            </a:extLst>
          </p:cNvPr>
          <p:cNvCxnSpPr>
            <a:cxnSpLocks/>
          </p:cNvCxnSpPr>
          <p:nvPr/>
        </p:nvCxnSpPr>
        <p:spPr bwMode="gray">
          <a:xfrm>
            <a:off x="4908509" y="3657428"/>
            <a:ext cx="288789" cy="0"/>
          </a:xfrm>
          <a:prstGeom prst="straightConnector1">
            <a:avLst/>
          </a:prstGeom>
          <a:ln w="38100">
            <a:solidFill>
              <a:srgbClr val="2C30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BBA97DF5-0293-474E-AA63-542312FAF609}"/>
              </a:ext>
            </a:extLst>
          </p:cNvPr>
          <p:cNvCxnSpPr>
            <a:cxnSpLocks/>
          </p:cNvCxnSpPr>
          <p:nvPr/>
        </p:nvCxnSpPr>
        <p:spPr bwMode="gray">
          <a:xfrm>
            <a:off x="6996520" y="3657428"/>
            <a:ext cx="288789" cy="0"/>
          </a:xfrm>
          <a:prstGeom prst="straightConnector1">
            <a:avLst/>
          </a:prstGeom>
          <a:ln w="38100">
            <a:solidFill>
              <a:srgbClr val="2C30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008B5E0D-68B5-44E7-81D9-F2C72D4D300C}"/>
              </a:ext>
            </a:extLst>
          </p:cNvPr>
          <p:cNvCxnSpPr>
            <a:cxnSpLocks/>
          </p:cNvCxnSpPr>
          <p:nvPr/>
        </p:nvCxnSpPr>
        <p:spPr bwMode="gray">
          <a:xfrm>
            <a:off x="9084531" y="3657428"/>
            <a:ext cx="288789" cy="0"/>
          </a:xfrm>
          <a:prstGeom prst="straightConnector1">
            <a:avLst/>
          </a:prstGeom>
          <a:ln w="38100">
            <a:solidFill>
              <a:srgbClr val="2C3043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9B37EDA5-6679-1C4B-AB24-8E388CC8A49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97BB35AB-75B8-EE45-A815-EE43A0A7568B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48220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Row Box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3BE59606-3B39-417F-B6B8-7476D03892E2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4" name="Text Placeholder 7">
            <a:extLst>
              <a:ext uri="{FF2B5EF4-FFF2-40B4-BE49-F238E27FC236}">
                <a16:creationId xmlns:a16="http://schemas.microsoft.com/office/drawing/2014/main" id="{BD3E54F2-11C2-46F9-A728-21F92760791B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 bwMode="gray">
          <a:xfrm>
            <a:off x="1810262" y="2386330"/>
            <a:ext cx="1432800" cy="1432800"/>
          </a:xfrm>
          <a:solidFill>
            <a:schemeClr val="bg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7" name="Text Placeholder 7">
            <a:extLst>
              <a:ext uri="{FF2B5EF4-FFF2-40B4-BE49-F238E27FC236}">
                <a16:creationId xmlns:a16="http://schemas.microsoft.com/office/drawing/2014/main" id="{651481FD-4EDC-46E1-80D0-7E97D89F14BC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 bwMode="gray">
          <a:xfrm>
            <a:off x="3594931" y="2386330"/>
            <a:ext cx="1432800" cy="1432800"/>
          </a:xfrm>
          <a:solidFill>
            <a:schemeClr val="accent1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69BFCB8B-8721-4080-BD5D-E70117BA2D97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 bwMode="gray">
          <a:xfrm>
            <a:off x="5379600" y="2386330"/>
            <a:ext cx="1432800" cy="1432800"/>
          </a:xfrm>
          <a:solidFill>
            <a:schemeClr val="tx2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Text Placeholder 7">
            <a:extLst>
              <a:ext uri="{FF2B5EF4-FFF2-40B4-BE49-F238E27FC236}">
                <a16:creationId xmlns:a16="http://schemas.microsoft.com/office/drawing/2014/main" id="{A7E52AE7-1559-4EC6-A79B-5A68C98E7EF7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 bwMode="gray">
          <a:xfrm>
            <a:off x="7164269" y="2386330"/>
            <a:ext cx="1432800" cy="1432800"/>
          </a:xfrm>
          <a:solidFill>
            <a:schemeClr val="accent4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9" name="Text Placeholder 7">
            <a:extLst>
              <a:ext uri="{FF2B5EF4-FFF2-40B4-BE49-F238E27FC236}">
                <a16:creationId xmlns:a16="http://schemas.microsoft.com/office/drawing/2014/main" id="{5D177746-B609-4A12-8E23-3641D78CBCF2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 bwMode="gray">
          <a:xfrm>
            <a:off x="8948938" y="2386330"/>
            <a:ext cx="1432800" cy="1432800"/>
          </a:xfrm>
          <a:solidFill>
            <a:schemeClr val="accent3"/>
          </a:solidFill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1pPr>
            <a:lvl2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2pPr>
            <a:lvl3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1"/>
                </a:solidFill>
                <a:latin typeface="Greycliff CF Bold"/>
              </a:defRPr>
            </a:lvl3pPr>
            <a:lvl4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4pPr>
            <a:lvl5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5pPr>
            <a:lvl6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6pPr>
            <a:lvl7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7pPr>
            <a:lvl8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8pPr>
            <a:lvl9pPr marL="0" indent="0" algn="ctr">
              <a:lnSpc>
                <a:spcPct val="110000"/>
              </a:lnSpc>
              <a:buNone/>
              <a:defRPr sz="2000" b="1">
                <a:solidFill>
                  <a:schemeClr val="bg1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7" name="Text Placeholder 7">
            <a:extLst>
              <a:ext uri="{FF2B5EF4-FFF2-40B4-BE49-F238E27FC236}">
                <a16:creationId xmlns:a16="http://schemas.microsoft.com/office/drawing/2014/main" id="{247C890C-01FB-45A1-ABC1-7882CB76D909}"/>
              </a:ext>
            </a:extLst>
          </p:cNvPr>
          <p:cNvSpPr>
            <a:spLocks noGrp="1"/>
          </p:cNvSpPr>
          <p:nvPr>
            <p:ph type="body" sz="quarter" idx="22" hasCustomPrompt="1"/>
          </p:nvPr>
        </p:nvSpPr>
        <p:spPr bwMode="gray">
          <a:xfrm>
            <a:off x="2675620" y="4330460"/>
            <a:ext cx="1432800" cy="1432800"/>
          </a:xfrm>
          <a:noFill/>
          <a:ln w="12700"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2"/>
                </a:solidFill>
                <a:latin typeface="Greycliff CF Bold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00" b="0">
                <a:solidFill>
                  <a:schemeClr val="bg2"/>
                </a:solidFill>
                <a:latin typeface="Greycliff CF Bold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28" name="Text Placeholder 7">
            <a:extLst>
              <a:ext uri="{FF2B5EF4-FFF2-40B4-BE49-F238E27FC236}">
                <a16:creationId xmlns:a16="http://schemas.microsoft.com/office/drawing/2014/main" id="{08EA01D2-DA5C-4A74-A575-28B8A4097FE2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 bwMode="gray">
          <a:xfrm>
            <a:off x="4469281" y="4330460"/>
            <a:ext cx="1432800" cy="1432800"/>
          </a:xfrm>
          <a:noFill/>
          <a:ln w="12700"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2"/>
                </a:solidFill>
                <a:latin typeface="Greycliff CF Bold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00" b="0">
                <a:solidFill>
                  <a:schemeClr val="bg2"/>
                </a:solidFill>
                <a:latin typeface="Greycliff CF Bold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34369EE3-261D-41A9-B067-25A0AB766761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 bwMode="gray">
          <a:xfrm>
            <a:off x="6262942" y="4330460"/>
            <a:ext cx="1432800" cy="1432800"/>
          </a:xfrm>
          <a:noFill/>
          <a:ln w="12700"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2"/>
                </a:solidFill>
                <a:latin typeface="Greycliff CF Bold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00" b="0">
                <a:solidFill>
                  <a:schemeClr val="bg2"/>
                </a:solidFill>
                <a:latin typeface="Greycliff CF Bold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0ED953F5-3D0F-4709-912D-BD735F006E42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 bwMode="gray">
          <a:xfrm>
            <a:off x="8056604" y="4330460"/>
            <a:ext cx="1432800" cy="1432800"/>
          </a:xfrm>
          <a:noFill/>
          <a:ln w="12700"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10000"/>
              </a:lnSpc>
              <a:buFont typeface="Arial" panose="020B0604020202020204" pitchFamily="34" charset="0"/>
              <a:buNone/>
              <a:defRPr sz="2000" b="1">
                <a:solidFill>
                  <a:schemeClr val="bg2"/>
                </a:solidFill>
                <a:latin typeface="Greycliff CF Bold"/>
              </a:defRPr>
            </a:lvl1pPr>
            <a:lvl2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2pPr>
            <a:lvl3pPr marL="0" indent="0" algn="ctr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1300" b="0">
                <a:solidFill>
                  <a:schemeClr val="bg2"/>
                </a:solidFill>
                <a:latin typeface="Greycliff CF Bold"/>
              </a:defRPr>
            </a:lvl3pPr>
            <a:lvl4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4pPr>
            <a:lvl5pPr marL="0" indent="0" algn="ctr">
              <a:lnSpc>
                <a:spcPct val="100000"/>
              </a:lnSpc>
              <a:spcBef>
                <a:spcPts val="0"/>
              </a:spcBef>
              <a:buNone/>
              <a:tabLst/>
              <a:defRPr sz="1300" b="0">
                <a:solidFill>
                  <a:schemeClr val="bg2"/>
                </a:solidFill>
                <a:latin typeface="Greycliff CF Bold"/>
              </a:defRPr>
            </a:lvl5pPr>
            <a:lvl6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6pPr>
            <a:lvl7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7pPr>
            <a:lvl8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8pPr>
            <a:lvl9pPr marL="0" indent="0" algn="ctr">
              <a:lnSpc>
                <a:spcPct val="100000"/>
              </a:lnSpc>
              <a:spcBef>
                <a:spcPts val="0"/>
              </a:spcBef>
              <a:buNone/>
              <a:defRPr sz="1300" b="0">
                <a:solidFill>
                  <a:schemeClr val="bg2"/>
                </a:solidFill>
                <a:latin typeface="Greycliff CF Bold"/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8F390829-3991-DE4F-9639-6A2655E07D27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101200" y="524043"/>
            <a:ext cx="9997805" cy="1152000"/>
          </a:xfrm>
        </p:spPr>
        <p:txBody>
          <a:bodyPr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8" name="Subtitle 2">
            <a:extLst>
              <a:ext uri="{FF2B5EF4-FFF2-40B4-BE49-F238E27FC236}">
                <a16:creationId xmlns:a16="http://schemas.microsoft.com/office/drawing/2014/main" id="{0BC064B4-BC81-4344-BDC0-142D484AF2E1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1092200" y="1831489"/>
            <a:ext cx="10006805" cy="337285"/>
          </a:xfrm>
        </p:spPr>
        <p:txBody>
          <a:bodyPr/>
          <a:lstStyle>
            <a:lvl1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1pPr>
            <a:lvl2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2pPr>
            <a:lvl3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3pPr>
            <a:lvl4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4pPr>
            <a:lvl5pPr marL="0" indent="0" algn="l">
              <a:buNone/>
              <a:defRPr sz="2200" b="1">
                <a:solidFill>
                  <a:schemeClr val="accent1"/>
                </a:solidFill>
                <a:latin typeface="Greycliff CF Bold"/>
              </a:defRPr>
            </a:lvl5pPr>
            <a:lvl6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6pPr>
            <a:lvl7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7pPr>
            <a:lvl8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8pPr>
            <a:lvl9pPr marL="0" indent="0" algn="l">
              <a:lnSpc>
                <a:spcPct val="90000"/>
              </a:lnSpc>
              <a:buNone/>
              <a:defRPr sz="2200" b="1">
                <a:solidFill>
                  <a:schemeClr val="accent1"/>
                </a:solidFill>
                <a:latin typeface="Greycliff CF Bold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400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0CBBA6F-9F1B-40D3-B0F1-94642EBC9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92200" y="4231355"/>
            <a:ext cx="446405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418E54BA-F8BC-44BD-A488-08FC8627DF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092200" y="849794"/>
            <a:ext cx="4464050" cy="308709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D891AAB-6D25-40E0-8D3A-08F479FD89D1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33" name="Picture Placeholder 10">
            <a:extLst>
              <a:ext uri="{FF2B5EF4-FFF2-40B4-BE49-F238E27FC236}">
                <a16:creationId xmlns:a16="http://schemas.microsoft.com/office/drawing/2014/main" id="{E7A0B026-47F8-4EE9-A0F4-545BA1EF3AC6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 bwMode="gray">
          <a:xfrm>
            <a:off x="6635752" y="849794"/>
            <a:ext cx="4464050" cy="3087090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8" name="Text Placeholder 7">
            <a:extLst>
              <a:ext uri="{FF2B5EF4-FFF2-40B4-BE49-F238E27FC236}">
                <a16:creationId xmlns:a16="http://schemas.microsoft.com/office/drawing/2014/main" id="{33E475B3-D584-4FC0-BBC1-8DF42701C5C6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6635752" y="4231355"/>
            <a:ext cx="446405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8758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648">
          <p15:clr>
            <a:srgbClr val="FBAE40"/>
          </p15:clr>
        </p15:guide>
        <p15:guide id="2" orient="horz" pos="2484">
          <p15:clr>
            <a:srgbClr val="FBAE40"/>
          </p15:clr>
        </p15:guide>
      </p15:sldGuideLst>
    </p:ext>
  </p:extLs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418E54BA-F8BC-44BD-A488-08FC8627DF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092200" y="849794"/>
            <a:ext cx="3063498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0CBBA6F-9F1B-40D3-B0F1-94642EBC9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4420" y="3429000"/>
            <a:ext cx="3081278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D891AAB-6D25-40E0-8D3A-08F479FD89D1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16E741CA-377E-434C-9925-D8B8EB8BDFA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4564252" y="849794"/>
            <a:ext cx="3063498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FBC59C93-A265-444D-B4CC-1EC46B027C9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8036304" y="849794"/>
            <a:ext cx="3063498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8" name="Text Placeholder 7">
            <a:extLst>
              <a:ext uri="{FF2B5EF4-FFF2-40B4-BE49-F238E27FC236}">
                <a16:creationId xmlns:a16="http://schemas.microsoft.com/office/drawing/2014/main" id="{16657717-886B-4F2B-BFDF-4DBFF4274AD5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4546472" y="3429000"/>
            <a:ext cx="3081278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1" name="Text Placeholder 7">
            <a:extLst>
              <a:ext uri="{FF2B5EF4-FFF2-40B4-BE49-F238E27FC236}">
                <a16:creationId xmlns:a16="http://schemas.microsoft.com/office/drawing/2014/main" id="{ABFEF218-38FF-4BEC-8C1B-FFA6DF4BA2D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8018524" y="3429000"/>
            <a:ext cx="3081278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324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orient="horz" pos="1997">
          <p15:clr>
            <a:srgbClr val="FBAE40"/>
          </p15:clr>
        </p15:guide>
        <p15:guide id="3" orient="horz" pos="531">
          <p15:clr>
            <a:srgbClr val="FBAE40"/>
          </p15:clr>
        </p15:guide>
      </p15:sldGuideLst>
    </p:ext>
  </p:extLs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 Images &amp;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Picture Placeholder 10">
            <a:extLst>
              <a:ext uri="{FF2B5EF4-FFF2-40B4-BE49-F238E27FC236}">
                <a16:creationId xmlns:a16="http://schemas.microsoft.com/office/drawing/2014/main" id="{418E54BA-F8BC-44BD-A488-08FC8627DFC8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 bwMode="gray">
          <a:xfrm>
            <a:off x="1092200" y="849794"/>
            <a:ext cx="2196000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5" name="Text Placeholder 7">
            <a:extLst>
              <a:ext uri="{FF2B5EF4-FFF2-40B4-BE49-F238E27FC236}">
                <a16:creationId xmlns:a16="http://schemas.microsoft.com/office/drawing/2014/main" id="{80CBBA6F-9F1B-40D3-B0F1-94642EBC95E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4420" y="3429000"/>
            <a:ext cx="221378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500"/>
            </a:lvl3pPr>
            <a:lvl4pPr>
              <a:lnSpc>
                <a:spcPct val="100000"/>
              </a:lnSpc>
              <a:defRPr sz="1500"/>
            </a:lvl4pPr>
            <a:lvl5pPr>
              <a:lnSpc>
                <a:spcPct val="1000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E03E737-F5EE-4DC3-A632-490A6A663EAA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CD891AAB-6D25-40E0-8D3A-08F479FD89D1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85ED7DD-2B4C-4536-B032-4219E46DAF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04512C-937C-43C1-BDC0-B691A4DC92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Picture Placeholder 10">
            <a:extLst>
              <a:ext uri="{FF2B5EF4-FFF2-40B4-BE49-F238E27FC236}">
                <a16:creationId xmlns:a16="http://schemas.microsoft.com/office/drawing/2014/main" id="{16E741CA-377E-434C-9925-D8B8EB8BDFAB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 bwMode="gray">
          <a:xfrm>
            <a:off x="3696067" y="849794"/>
            <a:ext cx="2196000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Picture Placeholder 10">
            <a:extLst>
              <a:ext uri="{FF2B5EF4-FFF2-40B4-BE49-F238E27FC236}">
                <a16:creationId xmlns:a16="http://schemas.microsoft.com/office/drawing/2014/main" id="{FBC59C93-A265-444D-B4CC-1EC46B027C9B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 bwMode="gray">
          <a:xfrm>
            <a:off x="6299934" y="849794"/>
            <a:ext cx="2196000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5" name="Picture Placeholder 10">
            <a:extLst>
              <a:ext uri="{FF2B5EF4-FFF2-40B4-BE49-F238E27FC236}">
                <a16:creationId xmlns:a16="http://schemas.microsoft.com/office/drawing/2014/main" id="{F4DE2753-E48E-4A7C-8A22-710C76287C38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 bwMode="gray">
          <a:xfrm>
            <a:off x="8903802" y="849794"/>
            <a:ext cx="2196000" cy="2318077"/>
          </a:xfrm>
        </p:spPr>
        <p:txBody>
          <a:bodyPr tIns="720000" anchor="ctr"/>
          <a:lstStyle>
            <a:lvl1pPr algn="ctr">
              <a:defRPr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30" name="Text Placeholder 7">
            <a:extLst>
              <a:ext uri="{FF2B5EF4-FFF2-40B4-BE49-F238E27FC236}">
                <a16:creationId xmlns:a16="http://schemas.microsoft.com/office/drawing/2014/main" id="{850CA87D-DB8C-4640-8BBA-C38865F7CFFE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3678287" y="3429000"/>
            <a:ext cx="221378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500"/>
            </a:lvl3pPr>
            <a:lvl4pPr>
              <a:lnSpc>
                <a:spcPct val="100000"/>
              </a:lnSpc>
              <a:defRPr sz="1500"/>
            </a:lvl4pPr>
            <a:lvl5pPr>
              <a:lnSpc>
                <a:spcPct val="1000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1" name="Text Placeholder 7">
            <a:extLst>
              <a:ext uri="{FF2B5EF4-FFF2-40B4-BE49-F238E27FC236}">
                <a16:creationId xmlns:a16="http://schemas.microsoft.com/office/drawing/2014/main" id="{388C101F-49BA-4D9D-9C7F-157AB0DF897D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6282154" y="3429000"/>
            <a:ext cx="221378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500"/>
            </a:lvl3pPr>
            <a:lvl4pPr>
              <a:lnSpc>
                <a:spcPct val="100000"/>
              </a:lnSpc>
              <a:defRPr sz="1500"/>
            </a:lvl4pPr>
            <a:lvl5pPr>
              <a:lnSpc>
                <a:spcPct val="1000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33" name="Text Placeholder 7">
            <a:extLst>
              <a:ext uri="{FF2B5EF4-FFF2-40B4-BE49-F238E27FC236}">
                <a16:creationId xmlns:a16="http://schemas.microsoft.com/office/drawing/2014/main" id="{DC97BAAA-F718-42A7-A962-35F4073D08A9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8886022" y="3429000"/>
            <a:ext cx="2213780" cy="1537620"/>
          </a:xfrm>
        </p:spPr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lnSpc>
                <a:spcPct val="100000"/>
              </a:lnSpc>
              <a:defRPr sz="1500"/>
            </a:lvl3pPr>
            <a:lvl4pPr>
              <a:lnSpc>
                <a:spcPct val="100000"/>
              </a:lnSpc>
              <a:defRPr sz="1500"/>
            </a:lvl4pPr>
            <a:lvl5pPr>
              <a:lnSpc>
                <a:spcPct val="100000"/>
              </a:lnSpc>
              <a:defRPr sz="15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4177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2">
          <p15:clr>
            <a:srgbClr val="FBAE40"/>
          </p15:clr>
        </p15:guide>
        <p15:guide id="2" orient="horz" pos="2160">
          <p15:clr>
            <a:srgbClr val="FBAE40"/>
          </p15:clr>
        </p15:guide>
        <p15:guide id="3" orient="horz" pos="531">
          <p15:clr>
            <a:srgbClr val="FBAE40"/>
          </p15:clr>
        </p15:guide>
        <p15:guide id="4" orient="horz" pos="1997">
          <p15:clr>
            <a:srgbClr val="FBAE40"/>
          </p15:clr>
        </p15:guide>
      </p15:sldGuideLst>
    </p:ext>
  </p:extLs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Questions?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B9135C0C-347F-47DA-8A7A-991C2CB481AD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F8F2A1-F124-47D8-9A92-7864EF822395}"/>
              </a:ext>
            </a:extLst>
          </p:cNvPr>
          <p:cNvSpPr/>
          <p:nvPr/>
        </p:nvSpPr>
        <p:spPr bwMode="gray">
          <a:xfrm>
            <a:off x="4048812" y="3589452"/>
            <a:ext cx="4094375" cy="23777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9D7EBFF9-FB0A-4832-95F3-51A1009A895D}"/>
              </a:ext>
            </a:extLst>
          </p:cNvPr>
          <p:cNvSpPr txBox="1"/>
          <p:nvPr/>
        </p:nvSpPr>
        <p:spPr bwMode="gray">
          <a:xfrm>
            <a:off x="3467708" y="2671202"/>
            <a:ext cx="5256584" cy="1295698"/>
          </a:xfrm>
          <a:prstGeom prst="rect">
            <a:avLst/>
          </a:prstGeom>
          <a:noFill/>
        </p:spPr>
        <p:txBody>
          <a:bodyPr wrap="square" lIns="0" tIns="0" rIns="0" bIns="0" rtlCol="0" anchor="ctr">
            <a:noAutofit/>
          </a:bodyPr>
          <a:lstStyle/>
          <a:p>
            <a:pPr algn="ctr"/>
            <a:r>
              <a:rPr lang="de-DE" sz="6500" dirty="0">
                <a:solidFill>
                  <a:schemeClr val="bg1"/>
                </a:solidFill>
                <a:latin typeface="Greycliff CF Extra Bold" panose="00000900000000000000" pitchFamily="50" charset="0"/>
              </a:rPr>
              <a:t>Questions?</a:t>
            </a:r>
            <a:endParaRPr lang="en-US" sz="6500" dirty="0" err="1">
              <a:solidFill>
                <a:schemeClr val="bg1"/>
              </a:solidFill>
              <a:latin typeface="Greycliff CF Extra Bold" panose="00000900000000000000" pitchFamily="50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8975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Ending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C62EDC0E-3A23-4434-9566-3A9AB3FFA4E1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3F765EC-950F-4646-9CFA-0633F79441BD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1095374" y="2830829"/>
            <a:ext cx="10004425" cy="2356959"/>
          </a:xfrm>
        </p:spPr>
        <p:txBody>
          <a:bodyPr anchor="b"/>
          <a:lstStyle>
            <a:lvl1pPr algn="r">
              <a:lnSpc>
                <a:spcPct val="100000"/>
              </a:lnSpc>
              <a:defRPr sz="6500" b="1">
                <a:solidFill>
                  <a:schemeClr val="bg1"/>
                </a:solidFill>
                <a:latin typeface="Greycliff CF Bold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D8E0513-5EDD-4273-A5D2-7684085B5523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 bwMode="gray">
          <a:xfrm>
            <a:off x="1092994" y="5429652"/>
            <a:ext cx="10004425" cy="406952"/>
          </a:xfrm>
        </p:spPr>
        <p:txBody>
          <a:bodyPr/>
          <a:lstStyle>
            <a:lvl1pPr marL="0" indent="0" algn="r">
              <a:buNone/>
              <a:defRPr sz="3000" b="0">
                <a:solidFill>
                  <a:schemeClr val="accent6"/>
                </a:solidFill>
                <a:latin typeface="+mn-lt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637198CD-19AD-4820-B0C2-9E16BF1E95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 bwMode="gray">
          <a:xfrm>
            <a:off x="605445" y="746486"/>
            <a:ext cx="3731738" cy="1036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446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tiv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8C6A692C-E321-49F0-AE3D-E805A5812F74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BEFD156E-C61B-415C-AA4E-3D77F85E7F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06" r="8006"/>
          <a:stretch/>
        </p:blipFill>
        <p:spPr bwMode="gray">
          <a:xfrm>
            <a:off x="0" y="155356"/>
            <a:ext cx="12192000" cy="65472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9468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Motive Slide 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8F10E78F-1F21-4A72-8932-8FCB7DF3F62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334225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4FB9190E-AB6A-410E-ACF3-3C2B4A57CFBD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9549B15-CD4C-4444-A35A-F26332DFDA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4977241" y="6334225"/>
            <a:ext cx="2237519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ctr">
              <a:defRPr sz="1200">
                <a:noFill/>
              </a:defRPr>
            </a:lvl1pPr>
            <a:lvl2pPr marL="0" indent="0" algn="ctr">
              <a:defRPr sz="1200">
                <a:noFill/>
              </a:defRPr>
            </a:lvl2pPr>
            <a:lvl3pPr marL="0" indent="0" algn="ctr">
              <a:defRPr sz="1200">
                <a:noFill/>
              </a:defRPr>
            </a:lvl3pPr>
            <a:lvl4pPr marL="0" indent="0" algn="ctr">
              <a:defRPr sz="1200">
                <a:noFill/>
              </a:defRPr>
            </a:lvl4pPr>
            <a:lvl5pPr marL="0" indent="0" algn="ctr">
              <a:defRPr sz="1200">
                <a:noFill/>
              </a:defRPr>
            </a:lvl5pPr>
            <a:lvl6pPr marL="0" indent="0" algn="ctr">
              <a:defRPr sz="1200">
                <a:noFill/>
              </a:defRPr>
            </a:lvl6pPr>
            <a:lvl7pPr marL="0" indent="0" algn="ctr">
              <a:defRPr sz="1200">
                <a:noFill/>
              </a:defRPr>
            </a:lvl7pPr>
            <a:lvl8pPr marL="0" indent="0" algn="ctr">
              <a:defRPr sz="1200">
                <a:noFill/>
              </a:defRPr>
            </a:lvl8pPr>
            <a:lvl9pPr marL="0" indent="0" algn="ctr">
              <a:defRPr sz="1200">
                <a:noFill/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957B2B23-7305-44CF-90B8-946817B4E7B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1099800" y="6334225"/>
            <a:ext cx="692148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1500">
                <a:noFill/>
              </a:defRPr>
            </a:lvl1pPr>
            <a:lvl2pPr marL="0" indent="0" algn="r">
              <a:defRPr sz="1500">
                <a:noFill/>
              </a:defRPr>
            </a:lvl2pPr>
            <a:lvl3pPr marL="0" indent="0" algn="r">
              <a:defRPr sz="1500">
                <a:noFill/>
              </a:defRPr>
            </a:lvl3pPr>
            <a:lvl4pPr marL="0" indent="0" algn="r">
              <a:defRPr sz="1500">
                <a:noFill/>
              </a:defRPr>
            </a:lvl4pPr>
            <a:lvl5pPr marL="0" indent="0" algn="r">
              <a:defRPr sz="1500">
                <a:noFill/>
              </a:defRPr>
            </a:lvl5pPr>
            <a:lvl6pPr marL="0" indent="0" algn="r">
              <a:defRPr sz="1500">
                <a:noFill/>
              </a:defRPr>
            </a:lvl6pPr>
            <a:lvl7pPr marL="0" indent="0" algn="r">
              <a:defRPr sz="1500">
                <a:noFill/>
              </a:defRPr>
            </a:lvl7pPr>
            <a:lvl8pPr marL="0" indent="0" algn="r">
              <a:defRPr sz="1500">
                <a:noFill/>
              </a:defRPr>
            </a:lvl8pPr>
            <a:lvl9pPr marL="0" indent="0" algn="r">
              <a:defRPr sz="1500">
                <a:noFill/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A6CE702-2A85-4BA9-84D6-6AEC5BC41C4D}"/>
              </a:ext>
            </a:extLst>
          </p:cNvPr>
          <p:cNvSpPr/>
          <p:nvPr/>
        </p:nvSpPr>
        <p:spPr bwMode="gray">
          <a:xfrm>
            <a:off x="0" y="0"/>
            <a:ext cx="12192000" cy="6858000"/>
          </a:xfrm>
          <a:prstGeom prst="rect">
            <a:avLst/>
          </a:prstGeom>
          <a:solidFill>
            <a:srgbClr val="FCF6E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 err="1"/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9D6ECB30-E178-4931-96CB-24B19C61E03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997" t="24" r="8288" b="24"/>
          <a:stretch/>
        </p:blipFill>
        <p:spPr bwMode="gray">
          <a:xfrm>
            <a:off x="-1" y="155356"/>
            <a:ext cx="12192001" cy="6546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141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96FB1C-53E1-4A6E-B88C-E46F260DC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59103" y="-1"/>
            <a:ext cx="12311786" cy="6858881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709F8-20DF-44A4-BE16-4B1D287B4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64A4572-DE6A-4715-8EB0-F9AD03DA1501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4848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5E96FB1C-53E1-4A6E-B88C-E46F260DC3D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-59103" y="-1"/>
            <a:ext cx="12311786" cy="6858880"/>
          </a:xfrm>
          <a:prstGeom prst="rect">
            <a:avLst/>
          </a:prstGeom>
        </p:spPr>
      </p:pic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6C1709F8-20DF-44A4-BE16-4B1D287B4B7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4395000" y="1728000"/>
            <a:ext cx="3398945" cy="3402000"/>
          </a:xfrm>
          <a:solidFill>
            <a:schemeClr val="bg1"/>
          </a:solidFill>
        </p:spPr>
        <p:txBody>
          <a:bodyPr/>
          <a:lstStyle>
            <a:lvl1pPr marL="0" indent="0">
              <a:spcAft>
                <a:spcPts val="0"/>
              </a:spcAft>
              <a:buFont typeface="Arial" panose="020B0604020202020204" pitchFamily="34" charset="0"/>
              <a:buNone/>
              <a:defRPr sz="200">
                <a:solidFill>
                  <a:schemeClr val="bg1"/>
                </a:solidFill>
              </a:defRPr>
            </a:lvl1pPr>
            <a:lvl2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2pPr>
            <a:lvl3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3pPr>
            <a:lvl4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4pPr>
            <a:lvl5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5pPr>
            <a:lvl6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6pPr>
            <a:lvl7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7pPr>
            <a:lvl8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8pPr>
            <a:lvl9pPr marL="0" indent="0">
              <a:spcAft>
                <a:spcPts val="0"/>
              </a:spcAft>
              <a:buNone/>
              <a:defRPr sz="200">
                <a:solidFill>
                  <a:schemeClr val="bg1"/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4B9FCB-2C4B-4CAF-AB7B-436AB3C277B4}"/>
              </a:ext>
            </a:extLst>
          </p:cNvPr>
          <p:cNvSpPr>
            <a:spLocks noGrp="1"/>
          </p:cNvSpPr>
          <p:nvPr>
            <p:ph type="ctrTitle"/>
          </p:nvPr>
        </p:nvSpPr>
        <p:spPr bwMode="gray">
          <a:xfrm>
            <a:off x="4575415" y="2240868"/>
            <a:ext cx="3041171" cy="1835832"/>
          </a:xfrm>
          <a:noFill/>
        </p:spPr>
        <p:txBody>
          <a:bodyPr anchor="b"/>
          <a:lstStyle>
            <a:lvl1pPr algn="l"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5E6A3-5BDD-4574-825D-F15FEB4EEA88}"/>
              </a:ext>
            </a:extLst>
          </p:cNvPr>
          <p:cNvSpPr>
            <a:spLocks noGrp="1"/>
          </p:cNvSpPr>
          <p:nvPr>
            <p:ph type="subTitle" idx="1"/>
          </p:nvPr>
        </p:nvSpPr>
        <p:spPr bwMode="gray">
          <a:xfrm>
            <a:off x="4575415" y="4242073"/>
            <a:ext cx="3041171" cy="331018"/>
          </a:xfrm>
        </p:spPr>
        <p:txBody>
          <a:bodyPr anchor="ctr"/>
          <a:lstStyle>
            <a:lvl1pPr marL="0" indent="0" algn="l">
              <a:spcAft>
                <a:spcPts val="0"/>
              </a:spcAft>
              <a:buNone/>
              <a:defRPr sz="1400">
                <a:latin typeface="+mn-lt"/>
              </a:defRPr>
            </a:lvl1pPr>
            <a:lvl2pPr marL="0" indent="0" algn="l">
              <a:spcAft>
                <a:spcPts val="0"/>
              </a:spcAft>
              <a:buNone/>
              <a:defRPr sz="1400">
                <a:latin typeface="+mn-lt"/>
              </a:defRPr>
            </a:lvl2pPr>
            <a:lvl3pPr marL="0" indent="0" algn="l">
              <a:spcAft>
                <a:spcPts val="0"/>
              </a:spcAft>
              <a:buNone/>
              <a:defRPr sz="1400">
                <a:latin typeface="+mn-lt"/>
              </a:defRPr>
            </a:lvl3pPr>
            <a:lvl4pPr marL="0" indent="0" algn="l">
              <a:spcAft>
                <a:spcPts val="0"/>
              </a:spcAft>
              <a:buNone/>
              <a:defRPr sz="1400">
                <a:latin typeface="+mn-lt"/>
              </a:defRPr>
            </a:lvl4pPr>
            <a:lvl5pPr marL="0" indent="0" algn="l">
              <a:spcAft>
                <a:spcPts val="0"/>
              </a:spcAft>
              <a:buNone/>
              <a:defRPr sz="1400">
                <a:latin typeface="+mn-lt"/>
              </a:defRPr>
            </a:lvl5pPr>
            <a:lvl6pPr marL="0" indent="0" algn="l">
              <a:spcAft>
                <a:spcPts val="0"/>
              </a:spcAft>
              <a:buNone/>
              <a:defRPr sz="1400">
                <a:latin typeface="+mn-lt"/>
              </a:defRPr>
            </a:lvl6pPr>
            <a:lvl7pPr marL="0" indent="0" algn="l">
              <a:spcAft>
                <a:spcPts val="0"/>
              </a:spcAft>
              <a:buNone/>
              <a:defRPr sz="1400">
                <a:latin typeface="+mn-lt"/>
              </a:defRPr>
            </a:lvl7pPr>
            <a:lvl8pPr marL="0" indent="0" algn="l">
              <a:spcAft>
                <a:spcPts val="0"/>
              </a:spcAft>
              <a:buNone/>
              <a:defRPr sz="1400">
                <a:latin typeface="+mn-lt"/>
              </a:defRPr>
            </a:lvl8pPr>
            <a:lvl9pPr marL="0" indent="0" algn="l">
              <a:spcAft>
                <a:spcPts val="0"/>
              </a:spcAft>
              <a:buNone/>
              <a:defRPr sz="1400">
                <a:latin typeface="+mn-lt"/>
              </a:defRPr>
            </a:lvl9pPr>
          </a:lstStyle>
          <a:p>
            <a:pPr lvl="0"/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E6D0B7-4B88-45A3-A31A-4C3B215D0C4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564A4572-DE6A-4715-8EB0-F9AD03DA1501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2DD543-6236-4C49-A48B-09212DEB6D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87D504-0D44-4C47-8C10-73116F1419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  <p:pic>
        <p:nvPicPr>
          <p:cNvPr id="12" name="Picture 11" descr="A close up of a logo&#10;&#10;Description automatically generated">
            <a:extLst>
              <a:ext uri="{FF2B5EF4-FFF2-40B4-BE49-F238E27FC236}">
                <a16:creationId xmlns:a16="http://schemas.microsoft.com/office/drawing/2014/main" id="{9599CEA3-560C-4305-A74F-71213F98F5D5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gray">
          <a:xfrm>
            <a:off x="4392082" y="5672712"/>
            <a:ext cx="3401863" cy="329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1845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2382C7-D72B-4F1A-BEA5-84DAAFF92445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819636" y="1189829"/>
            <a:ext cx="7560593" cy="267496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9FF82A-FA34-4894-BCB9-86DE11DC37AC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41D6B5F5-F08A-49DF-A90A-B3B9CA374924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B684CB-0E0D-4634-B497-D92EB387DA3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E19E23-290C-4A4C-ACD9-B0EBD8E5A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135EC87F-3605-406F-B049-B979B5F4D1A2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2582899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0621AC9F-A2F7-4BC6-8833-D9FC2A5332CB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3034644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>
            <a:extLst>
              <a:ext uri="{FF2B5EF4-FFF2-40B4-BE49-F238E27FC236}">
                <a16:creationId xmlns:a16="http://schemas.microsoft.com/office/drawing/2014/main" id="{EE440350-6028-4B90-9D47-647E7DD59EDA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3486389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Straight Connector 52">
            <a:extLst>
              <a:ext uri="{FF2B5EF4-FFF2-40B4-BE49-F238E27FC236}">
                <a16:creationId xmlns:a16="http://schemas.microsoft.com/office/drawing/2014/main" id="{7860A029-5D5A-4B7E-9B45-29B0B51C7C24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3938134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Straight Connector 55">
            <a:extLst>
              <a:ext uri="{FF2B5EF4-FFF2-40B4-BE49-F238E27FC236}">
                <a16:creationId xmlns:a16="http://schemas.microsoft.com/office/drawing/2014/main" id="{A0E8BD74-1F05-4E36-9875-0D482F650F53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4389879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06C5B288-D956-4D39-959F-713491BC7E63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4841624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Straight Connector 61">
            <a:extLst>
              <a:ext uri="{FF2B5EF4-FFF2-40B4-BE49-F238E27FC236}">
                <a16:creationId xmlns:a16="http://schemas.microsoft.com/office/drawing/2014/main" id="{52F7C343-2714-430A-AC4A-4A5F4F684B4C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5293369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>
            <a:extLst>
              <a:ext uri="{FF2B5EF4-FFF2-40B4-BE49-F238E27FC236}">
                <a16:creationId xmlns:a16="http://schemas.microsoft.com/office/drawing/2014/main" id="{90AA0C44-38E7-473D-BD85-15A4056B2AB6}"/>
              </a:ext>
            </a:extLst>
          </p:cNvPr>
          <p:cNvCxnSpPr>
            <a:cxnSpLocks/>
          </p:cNvCxnSpPr>
          <p:nvPr/>
        </p:nvCxnSpPr>
        <p:spPr bwMode="gray">
          <a:xfrm flipH="1">
            <a:off x="3809424" y="5745117"/>
            <a:ext cx="3852428" cy="0"/>
          </a:xfrm>
          <a:prstGeom prst="line">
            <a:avLst/>
          </a:prstGeom>
          <a:ln w="19050">
            <a:solidFill>
              <a:schemeClr val="tx1"/>
            </a:solidFill>
            <a:prstDash val="sys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Text Placeholder 7">
            <a:extLst>
              <a:ext uri="{FF2B5EF4-FFF2-40B4-BE49-F238E27FC236}">
                <a16:creationId xmlns:a16="http://schemas.microsoft.com/office/drawing/2014/main" id="{063F60C0-2C07-42BD-B35D-4CF464D49A00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 bwMode="gray">
          <a:xfrm>
            <a:off x="2818147" y="5557103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3" name="Text Placeholder 7">
            <a:extLst>
              <a:ext uri="{FF2B5EF4-FFF2-40B4-BE49-F238E27FC236}">
                <a16:creationId xmlns:a16="http://schemas.microsoft.com/office/drawing/2014/main" id="{23CC9F40-4134-4545-98E8-704E55B34F19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 bwMode="gray">
          <a:xfrm>
            <a:off x="2818147" y="5105355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0" name="Text Placeholder 7">
            <a:extLst>
              <a:ext uri="{FF2B5EF4-FFF2-40B4-BE49-F238E27FC236}">
                <a16:creationId xmlns:a16="http://schemas.microsoft.com/office/drawing/2014/main" id="{320F4A60-EE56-4DC9-ADE3-60B4FE803351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 bwMode="gray">
          <a:xfrm>
            <a:off x="2818147" y="4653610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7" name="Text Placeholder 7">
            <a:extLst>
              <a:ext uri="{FF2B5EF4-FFF2-40B4-BE49-F238E27FC236}">
                <a16:creationId xmlns:a16="http://schemas.microsoft.com/office/drawing/2014/main" id="{0B17B450-C1EF-402B-9312-96A535427060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 bwMode="gray">
          <a:xfrm>
            <a:off x="2818147" y="4201865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4" name="Text Placeholder 7">
            <a:extLst>
              <a:ext uri="{FF2B5EF4-FFF2-40B4-BE49-F238E27FC236}">
                <a16:creationId xmlns:a16="http://schemas.microsoft.com/office/drawing/2014/main" id="{374EAA8D-6091-4487-B908-9E3FE391B5E9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 bwMode="gray">
          <a:xfrm>
            <a:off x="2818147" y="3750120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1" name="Text Placeholder 7">
            <a:extLst>
              <a:ext uri="{FF2B5EF4-FFF2-40B4-BE49-F238E27FC236}">
                <a16:creationId xmlns:a16="http://schemas.microsoft.com/office/drawing/2014/main" id="{DE74BEDA-838B-4A75-9E9B-9A3CC152F100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 bwMode="gray">
          <a:xfrm>
            <a:off x="2818147" y="3298375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8" name="Text Placeholder 7">
            <a:extLst>
              <a:ext uri="{FF2B5EF4-FFF2-40B4-BE49-F238E27FC236}">
                <a16:creationId xmlns:a16="http://schemas.microsoft.com/office/drawing/2014/main" id="{69C80703-0108-48CF-B1FA-3622173A7C1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>
          <a:xfrm>
            <a:off x="2818147" y="2846630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86841012-A7DB-4122-9201-214A6B9724D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2818147" y="2394885"/>
            <a:ext cx="3313857" cy="266400"/>
          </a:xfrm>
          <a:solidFill>
            <a:schemeClr val="bg1"/>
          </a:solidFill>
        </p:spPr>
        <p:txBody>
          <a:bodyPr wrap="square" bIns="0" anchor="ctr">
            <a:noAutofit/>
          </a:bodyPr>
          <a:lstStyle>
            <a:lvl1pPr marL="0" indent="0">
              <a:lnSpc>
                <a:spcPct val="80000"/>
              </a:lnSpc>
              <a:spcAft>
                <a:spcPts val="0"/>
              </a:spcAft>
              <a:buFont typeface="Arial" panose="020B0604020202020204" pitchFamily="34" charset="0"/>
              <a:buNone/>
              <a:defRPr>
                <a:solidFill>
                  <a:sysClr val="windowText" lastClr="000000"/>
                </a:solidFill>
              </a:defRPr>
            </a:lvl1pPr>
            <a:lvl2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2pPr>
            <a:lvl3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3pPr>
            <a:lvl4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4pPr>
            <a:lvl5pPr marL="0" indent="0">
              <a:lnSpc>
                <a:spcPct val="80000"/>
              </a:lnSpc>
              <a:spcAft>
                <a:spcPts val="0"/>
              </a:spcAft>
              <a:buNone/>
              <a:defRPr>
                <a:solidFill>
                  <a:sysClr val="windowText" lastClr="000000"/>
                </a:solidFill>
              </a:defRPr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7" name="Text Placeholder 7">
            <a:extLst>
              <a:ext uri="{FF2B5EF4-FFF2-40B4-BE49-F238E27FC236}">
                <a16:creationId xmlns:a16="http://schemas.microsoft.com/office/drawing/2014/main" id="{24B9E8E0-28A4-4EBA-8E63-D81BC43D318B}"/>
              </a:ext>
            </a:extLst>
          </p:cNvPr>
          <p:cNvSpPr>
            <a:spLocks noGrp="1"/>
          </p:cNvSpPr>
          <p:nvPr>
            <p:ph type="body" sz="quarter" idx="28"/>
          </p:nvPr>
        </p:nvSpPr>
        <p:spPr bwMode="gray">
          <a:xfrm>
            <a:off x="7752184" y="5557103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4" name="Text Placeholder 7">
            <a:extLst>
              <a:ext uri="{FF2B5EF4-FFF2-40B4-BE49-F238E27FC236}">
                <a16:creationId xmlns:a16="http://schemas.microsoft.com/office/drawing/2014/main" id="{85E39E87-E0B3-4281-97B5-8AFA12466255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 bwMode="gray">
          <a:xfrm>
            <a:off x="7752184" y="5105355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1" name="Text Placeholder 7">
            <a:extLst>
              <a:ext uri="{FF2B5EF4-FFF2-40B4-BE49-F238E27FC236}">
                <a16:creationId xmlns:a16="http://schemas.microsoft.com/office/drawing/2014/main" id="{7070906C-F7B8-45A8-BA55-FB3A3D1DBDA5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 bwMode="gray">
          <a:xfrm>
            <a:off x="7752184" y="4653610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8" name="Text Placeholder 7">
            <a:extLst>
              <a:ext uri="{FF2B5EF4-FFF2-40B4-BE49-F238E27FC236}">
                <a16:creationId xmlns:a16="http://schemas.microsoft.com/office/drawing/2014/main" id="{8C4F9D1E-12AE-47C5-BBF9-FA57499FA03C}"/>
              </a:ext>
            </a:extLst>
          </p:cNvPr>
          <p:cNvSpPr>
            <a:spLocks noGrp="1"/>
          </p:cNvSpPr>
          <p:nvPr>
            <p:ph type="body" sz="quarter" idx="22"/>
          </p:nvPr>
        </p:nvSpPr>
        <p:spPr bwMode="gray">
          <a:xfrm>
            <a:off x="7752184" y="4201865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5" name="Text Placeholder 7">
            <a:extLst>
              <a:ext uri="{FF2B5EF4-FFF2-40B4-BE49-F238E27FC236}">
                <a16:creationId xmlns:a16="http://schemas.microsoft.com/office/drawing/2014/main" id="{325AF254-51EF-4F36-9134-E47500C02AA6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 bwMode="gray">
          <a:xfrm>
            <a:off x="7752184" y="3750120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2" name="Text Placeholder 7">
            <a:extLst>
              <a:ext uri="{FF2B5EF4-FFF2-40B4-BE49-F238E27FC236}">
                <a16:creationId xmlns:a16="http://schemas.microsoft.com/office/drawing/2014/main" id="{ED367134-AF6B-4299-9345-2F100FA20368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 bwMode="gray">
          <a:xfrm>
            <a:off x="7752184" y="3298375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9" name="Text Placeholder 7">
            <a:extLst>
              <a:ext uri="{FF2B5EF4-FFF2-40B4-BE49-F238E27FC236}">
                <a16:creationId xmlns:a16="http://schemas.microsoft.com/office/drawing/2014/main" id="{5D32C5AF-6381-4BA2-8EEF-4493CDDE47E9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>
          <a:xfrm>
            <a:off x="7752184" y="2846630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7">
            <a:extLst>
              <a:ext uri="{FF2B5EF4-FFF2-40B4-BE49-F238E27FC236}">
                <a16:creationId xmlns:a16="http://schemas.microsoft.com/office/drawing/2014/main" id="{D0B711FE-8F8E-41BF-88C6-009BB894C44C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7752184" y="2394885"/>
            <a:ext cx="1908000" cy="267496"/>
          </a:xfrm>
          <a:solidFill>
            <a:schemeClr val="bg1"/>
          </a:solidFill>
        </p:spPr>
        <p:txBody>
          <a:bodyPr anchor="ctr"/>
          <a:lstStyle>
            <a:lvl1pPr marL="0" indent="0">
              <a:buFont typeface="Arial" panose="020B0604020202020204" pitchFamily="34" charset="0"/>
              <a:buNone/>
              <a:defRPr/>
            </a:lvl1pPr>
            <a:lvl2pPr marL="0" indent="0">
              <a:buNone/>
              <a:defRPr/>
            </a:lvl2pPr>
            <a:lvl3pPr marL="0" indent="0">
              <a:buNone/>
              <a:defRPr/>
            </a:lvl3pPr>
            <a:lvl4pPr marL="0" indent="0">
              <a:buNone/>
              <a:defRPr/>
            </a:lvl4pPr>
            <a:lvl5pPr marL="0" indent="0">
              <a:buNone/>
              <a:defRPr/>
            </a:lvl5pPr>
            <a:lvl6pPr marL="0" indent="0">
              <a:buNone/>
              <a:defRPr/>
            </a:lvl6pPr>
            <a:lvl7pPr marL="0" indent="0">
              <a:buNone/>
              <a:defRPr/>
            </a:lvl7pPr>
            <a:lvl8pPr marL="0" indent="0">
              <a:buNone/>
              <a:defRPr/>
            </a:lvl8pPr>
            <a:lvl9pPr marL="0" indent="0">
              <a:buNone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3726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1E6F8B5-E8EC-42D4-8056-796287B44E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31083" y="2366168"/>
            <a:ext cx="10100468" cy="3439319"/>
          </a:xfrm>
        </p:spPr>
        <p:txBody>
          <a:bodyPr/>
          <a:lstStyle>
            <a:lvl1pPr>
              <a:defRPr/>
            </a:lvl1pPr>
            <a:lvl2pPr>
              <a:buClr>
                <a:schemeClr val="tx1"/>
              </a:buClr>
              <a:defRPr/>
            </a:lvl2pPr>
            <a:lvl3pPr>
              <a:buClr>
                <a:schemeClr val="tx1"/>
              </a:buClr>
              <a:defRPr/>
            </a:lvl3pPr>
            <a:lvl4pPr>
              <a:buClr>
                <a:schemeClr val="tx1"/>
              </a:buClr>
              <a:defRPr/>
            </a:lvl4pPr>
            <a:lvl5pPr>
              <a:buClr>
                <a:schemeClr val="tx1"/>
              </a:buClr>
              <a:defRPr/>
            </a:lvl5pPr>
            <a:lvl6pPr>
              <a:buClr>
                <a:schemeClr val="tx1"/>
              </a:buClr>
              <a:defRPr/>
            </a:lvl6pPr>
            <a:lvl7pPr>
              <a:buClr>
                <a:schemeClr val="tx1"/>
              </a:buClr>
              <a:defRPr/>
            </a:lvl7pPr>
            <a:lvl8pPr>
              <a:buClr>
                <a:schemeClr val="tx1"/>
              </a:buClr>
              <a:defRPr/>
            </a:lvl8pPr>
            <a:lvl9pPr>
              <a:buClr>
                <a:schemeClr val="tx1"/>
              </a:buClr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0DE268D-8FA1-4E42-9673-D6D692C3D70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69CBE7A-732F-41FE-BC5E-7E8D97782AD4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D08B89F-BFA6-4557-823C-89C2810F5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AB229E8-7F8E-4117-8D30-4C98B6A7D8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7836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/Relationships>
</file>

<file path=ppt/slideMasters/_rels/slideMaster2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36.xml"/><Relationship Id="rId18" Type="http://schemas.openxmlformats.org/officeDocument/2006/relationships/slideLayout" Target="../slideLayouts/slideLayout41.xml"/><Relationship Id="rId26" Type="http://schemas.openxmlformats.org/officeDocument/2006/relationships/slideLayout" Target="../slideLayouts/slideLayout49.xml"/><Relationship Id="rId21" Type="http://schemas.openxmlformats.org/officeDocument/2006/relationships/slideLayout" Target="../slideLayouts/slideLayout44.xml"/><Relationship Id="rId34" Type="http://schemas.openxmlformats.org/officeDocument/2006/relationships/slideLayout" Target="../slideLayouts/slideLayout57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17" Type="http://schemas.openxmlformats.org/officeDocument/2006/relationships/slideLayout" Target="../slideLayouts/slideLayout40.xml"/><Relationship Id="rId25" Type="http://schemas.openxmlformats.org/officeDocument/2006/relationships/slideLayout" Target="../slideLayouts/slideLayout48.xml"/><Relationship Id="rId33" Type="http://schemas.openxmlformats.org/officeDocument/2006/relationships/slideLayout" Target="../slideLayouts/slideLayout56.xml"/><Relationship Id="rId2" Type="http://schemas.openxmlformats.org/officeDocument/2006/relationships/slideLayout" Target="../slideLayouts/slideLayout25.xml"/><Relationship Id="rId16" Type="http://schemas.openxmlformats.org/officeDocument/2006/relationships/slideLayout" Target="../slideLayouts/slideLayout39.xml"/><Relationship Id="rId20" Type="http://schemas.openxmlformats.org/officeDocument/2006/relationships/slideLayout" Target="../slideLayouts/slideLayout43.xml"/><Relationship Id="rId29" Type="http://schemas.openxmlformats.org/officeDocument/2006/relationships/slideLayout" Target="../slideLayouts/slideLayout52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24" Type="http://schemas.openxmlformats.org/officeDocument/2006/relationships/slideLayout" Target="../slideLayouts/slideLayout47.xml"/><Relationship Id="rId32" Type="http://schemas.openxmlformats.org/officeDocument/2006/relationships/slideLayout" Target="../slideLayouts/slideLayout55.xml"/><Relationship Id="rId37" Type="http://schemas.openxmlformats.org/officeDocument/2006/relationships/image" Target="../media/image9.emf"/><Relationship Id="rId5" Type="http://schemas.openxmlformats.org/officeDocument/2006/relationships/slideLayout" Target="../slideLayouts/slideLayout28.xml"/><Relationship Id="rId15" Type="http://schemas.openxmlformats.org/officeDocument/2006/relationships/slideLayout" Target="../slideLayouts/slideLayout38.xml"/><Relationship Id="rId23" Type="http://schemas.openxmlformats.org/officeDocument/2006/relationships/slideLayout" Target="../slideLayouts/slideLayout46.xml"/><Relationship Id="rId28" Type="http://schemas.openxmlformats.org/officeDocument/2006/relationships/slideLayout" Target="../slideLayouts/slideLayout51.xml"/><Relationship Id="rId36" Type="http://schemas.openxmlformats.org/officeDocument/2006/relationships/theme" Target="../theme/theme2.xml"/><Relationship Id="rId10" Type="http://schemas.openxmlformats.org/officeDocument/2006/relationships/slideLayout" Target="../slideLayouts/slideLayout33.xml"/><Relationship Id="rId19" Type="http://schemas.openxmlformats.org/officeDocument/2006/relationships/slideLayout" Target="../slideLayouts/slideLayout42.xml"/><Relationship Id="rId31" Type="http://schemas.openxmlformats.org/officeDocument/2006/relationships/slideLayout" Target="../slideLayouts/slideLayout54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Relationship Id="rId14" Type="http://schemas.openxmlformats.org/officeDocument/2006/relationships/slideLayout" Target="../slideLayouts/slideLayout37.xml"/><Relationship Id="rId22" Type="http://schemas.openxmlformats.org/officeDocument/2006/relationships/slideLayout" Target="../slideLayouts/slideLayout45.xml"/><Relationship Id="rId27" Type="http://schemas.openxmlformats.org/officeDocument/2006/relationships/slideLayout" Target="../slideLayouts/slideLayout50.xml"/><Relationship Id="rId30" Type="http://schemas.openxmlformats.org/officeDocument/2006/relationships/slideLayout" Target="../slideLayouts/slideLayout53.xml"/><Relationship Id="rId35" Type="http://schemas.openxmlformats.org/officeDocument/2006/relationships/slideLayout" Target="../slideLayouts/slideLayout58.xml"/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65BE9FB-51B5-4AFC-AD7E-D7339D13E85B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31877" y="1189829"/>
            <a:ext cx="10104436" cy="267496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1ED763-9E2E-4B39-BDD2-6AF8C950B8D0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1031083" y="2366168"/>
            <a:ext cx="10100468" cy="3439319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0184DE-9EF2-45FD-8E8B-C5B0E525B570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58293" y="6426145"/>
            <a:ext cx="537207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l">
              <a:defRPr sz="800">
                <a:noFill/>
              </a:defRPr>
            </a:lvl1pPr>
            <a:lvl2pPr marL="0" indent="0">
              <a:defRPr sz="800">
                <a:noFill/>
              </a:defRPr>
            </a:lvl2pPr>
            <a:lvl3pPr marL="0" indent="0">
              <a:defRPr sz="800">
                <a:noFill/>
              </a:defRPr>
            </a:lvl3pPr>
            <a:lvl4pPr marL="0" indent="0">
              <a:defRPr sz="800">
                <a:noFill/>
              </a:defRPr>
            </a:lvl4pPr>
            <a:lvl5pPr marL="0" indent="0">
              <a:defRPr sz="800">
                <a:noFill/>
              </a:defRPr>
            </a:lvl5pPr>
            <a:lvl6pPr marL="0" indent="0">
              <a:defRPr sz="800">
                <a:noFill/>
              </a:defRPr>
            </a:lvl6pPr>
            <a:lvl7pPr marL="0" indent="0">
              <a:defRPr sz="800">
                <a:noFill/>
              </a:defRPr>
            </a:lvl7pPr>
            <a:lvl8pPr marL="0" indent="0">
              <a:defRPr sz="800">
                <a:noFill/>
              </a:defRPr>
            </a:lvl8pPr>
            <a:lvl9pPr marL="0" indent="0">
              <a:defRPr sz="800">
                <a:noFill/>
              </a:defRPr>
            </a:lvl9pPr>
          </a:lstStyle>
          <a:p>
            <a:fld id="{41D6B5F5-F08A-49DF-A90A-B3B9CA374924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0BA95F-AB38-4AC0-9823-90F011DCFFB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6492044" y="6426145"/>
            <a:ext cx="4397337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  <a:lvl2pPr marL="0" indent="0" algn="r">
              <a:defRPr sz="800">
                <a:solidFill>
                  <a:schemeClr val="tx1"/>
                </a:solidFill>
              </a:defRPr>
            </a:lvl2pPr>
            <a:lvl3pPr marL="0" indent="0" algn="r">
              <a:defRPr sz="800">
                <a:solidFill>
                  <a:schemeClr val="tx1"/>
                </a:solidFill>
              </a:defRPr>
            </a:lvl3pPr>
            <a:lvl4pPr marL="0" indent="0" algn="r">
              <a:tabLst/>
              <a:defRPr sz="800">
                <a:solidFill>
                  <a:schemeClr val="tx1"/>
                </a:solidFill>
              </a:defRPr>
            </a:lvl4pPr>
            <a:lvl5pPr marL="0" indent="0" algn="r">
              <a:defRPr sz="800">
                <a:solidFill>
                  <a:schemeClr val="tx1"/>
                </a:solidFill>
              </a:defRPr>
            </a:lvl5pPr>
            <a:lvl6pPr marL="0" indent="0" algn="r">
              <a:defRPr sz="800">
                <a:solidFill>
                  <a:schemeClr val="tx1"/>
                </a:solidFill>
              </a:defRPr>
            </a:lvl6pPr>
            <a:lvl7pPr marL="0" indent="0" algn="r">
              <a:defRPr sz="800">
                <a:solidFill>
                  <a:schemeClr val="tx1"/>
                </a:solidFill>
              </a:defRPr>
            </a:lvl7pPr>
            <a:lvl8pPr marL="0" indent="0" algn="r">
              <a:defRPr sz="800">
                <a:solidFill>
                  <a:schemeClr val="tx1"/>
                </a:solidFill>
              </a:defRPr>
            </a:lvl8pPr>
            <a:lvl9pPr marL="0" indent="0" algn="r">
              <a:defRPr sz="800">
                <a:solidFill>
                  <a:schemeClr val="tx1"/>
                </a:solidFill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9A4B839-18C2-47E9-AE0B-98EC17DB32E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20536" y="6426145"/>
            <a:ext cx="215777" cy="144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  <a:latin typeface="+mj-lt"/>
              </a:defRPr>
            </a:lvl1pPr>
            <a:lvl2pPr marL="0" indent="0" algn="r">
              <a:defRPr sz="800">
                <a:latin typeface="+mj-lt"/>
              </a:defRPr>
            </a:lvl2pPr>
            <a:lvl3pPr marL="0" indent="0" algn="r">
              <a:defRPr sz="800">
                <a:latin typeface="+mj-lt"/>
              </a:defRPr>
            </a:lvl3pPr>
            <a:lvl4pPr marL="0" indent="0" algn="r">
              <a:tabLst/>
              <a:defRPr sz="800">
                <a:latin typeface="+mj-lt"/>
              </a:defRPr>
            </a:lvl4pPr>
            <a:lvl5pPr marL="0" indent="0" algn="r">
              <a:defRPr sz="800">
                <a:latin typeface="+mj-lt"/>
              </a:defRPr>
            </a:lvl5pPr>
            <a:lvl6pPr marL="0" indent="0" algn="r">
              <a:defRPr sz="800">
                <a:latin typeface="+mj-lt"/>
              </a:defRPr>
            </a:lvl6pPr>
            <a:lvl7pPr marL="0" indent="0" algn="r">
              <a:defRPr sz="800">
                <a:latin typeface="+mj-lt"/>
              </a:defRPr>
            </a:lvl7pPr>
            <a:lvl8pPr marL="0" indent="0" algn="r">
              <a:defRPr sz="800">
                <a:latin typeface="+mj-lt"/>
              </a:defRPr>
            </a:lvl8pPr>
            <a:lvl9pPr marL="0" indent="0" algn="r">
              <a:defRPr sz="800">
                <a:latin typeface="+mj-lt"/>
              </a:defRPr>
            </a:lvl9pPr>
          </a:lstStyle>
          <a:p>
            <a:fld id="{2B578DCA-5389-439B-B0F2-3049ADCA701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82894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  <p:sldLayoutId id="2147483733" r:id="rId17"/>
    <p:sldLayoutId id="2147483734" r:id="rId18"/>
    <p:sldLayoutId id="2147483735" r:id="rId19"/>
    <p:sldLayoutId id="2147483736" r:id="rId20"/>
    <p:sldLayoutId id="2147483737" r:id="rId21"/>
    <p:sldLayoutId id="2147483738" r:id="rId22"/>
    <p:sldLayoutId id="2147483739" r:id="rId23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2800" b="1" kern="1200" cap="all" baseline="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216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00" indent="-216000" algn="l" defTabSz="914400" rtl="0" eaLnBrk="1" latinLnBrk="0" hangingPunct="1">
        <a:lnSpc>
          <a:spcPct val="100000"/>
        </a:lnSpc>
        <a:spcBef>
          <a:spcPts val="0"/>
        </a:spcBef>
        <a:spcAft>
          <a:spcPts val="1200"/>
        </a:spcAft>
        <a:buClr>
          <a:schemeClr val="tx1"/>
        </a:buClr>
        <a:buFont typeface="Montserrat" panose="00000500000000000000" pitchFamily="2" charset="0"/>
        <a:buChar char="‒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754">
          <p15:clr>
            <a:srgbClr val="F26B43"/>
          </p15:clr>
        </p15:guide>
        <p15:guide id="2" pos="665">
          <p15:clr>
            <a:srgbClr val="F26B43"/>
          </p15:clr>
        </p15:guide>
        <p15:guide id="3" pos="7015">
          <p15:clr>
            <a:srgbClr val="F26B43"/>
          </p15:clr>
        </p15:guide>
        <p15:guide id="4" pos="3840">
          <p15:clr>
            <a:srgbClr val="F26B43"/>
          </p15:clr>
        </p15:guide>
        <p15:guide id="5" pos="4067">
          <p15:clr>
            <a:srgbClr val="F26B43"/>
          </p15:clr>
        </p15:guide>
        <p15:guide id="6" pos="3613">
          <p15:clr>
            <a:srgbClr val="F26B43"/>
          </p15:clr>
        </p15:guide>
        <p15:guide id="7" orient="horz" pos="3657">
          <p15:clr>
            <a:srgbClr val="F26B43"/>
          </p15:clr>
        </p15:guide>
        <p15:guide id="8" orient="horz" pos="1525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33B5A5A-E52E-4CD1-B3BF-25E5EE279A9A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059180" y="1329527"/>
            <a:ext cx="10039826" cy="1152000"/>
          </a:xfrm>
          <a:prstGeom prst="rect">
            <a:avLst/>
          </a:prstGeom>
        </p:spPr>
        <p:txBody>
          <a:bodyPr vert="horz" lIns="0" tIns="0" rIns="0" bIns="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0366AB-AA53-457B-8483-80E3BEE25EDA}"/>
              </a:ext>
            </a:extLst>
          </p:cNvPr>
          <p:cNvSpPr>
            <a:spLocks noGrp="1"/>
          </p:cNvSpPr>
          <p:nvPr>
            <p:ph type="body" idx="1"/>
          </p:nvPr>
        </p:nvSpPr>
        <p:spPr bwMode="gray">
          <a:xfrm>
            <a:off x="1074420" y="2777913"/>
            <a:ext cx="10022206" cy="2989475"/>
          </a:xfrm>
          <a:prstGeom prst="rect">
            <a:avLst/>
          </a:prstGeom>
        </p:spPr>
        <p:txBody>
          <a:bodyPr vert="horz" lIns="0" tIns="0" rIns="0" bIns="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B965BC7-C4FA-4B0F-99ED-F0F65875C214}"/>
              </a:ext>
            </a:extLst>
          </p:cNvPr>
          <p:cNvSpPr>
            <a:spLocks noGrp="1"/>
          </p:cNvSpPr>
          <p:nvPr>
            <p:ph type="dt" sz="half" idx="2"/>
          </p:nvPr>
        </p:nvSpPr>
        <p:spPr bwMode="gray">
          <a:xfrm>
            <a:off x="1092200" y="6406093"/>
            <a:ext cx="647316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marL="0" indent="0" algn="l">
              <a:defRPr sz="1200">
                <a:noFill/>
              </a:defRPr>
            </a:lvl1pPr>
            <a:lvl2pPr marL="0" indent="0">
              <a:defRPr sz="1200">
                <a:noFill/>
              </a:defRPr>
            </a:lvl2pPr>
            <a:lvl3pPr marL="0" indent="0">
              <a:defRPr sz="1200">
                <a:noFill/>
              </a:defRPr>
            </a:lvl3pPr>
            <a:lvl4pPr marL="0" indent="0">
              <a:defRPr sz="1200">
                <a:noFill/>
              </a:defRPr>
            </a:lvl4pPr>
            <a:lvl5pPr marL="0" indent="0">
              <a:defRPr sz="1200">
                <a:noFill/>
              </a:defRPr>
            </a:lvl5pPr>
            <a:lvl6pPr marL="0" indent="0">
              <a:defRPr sz="1200">
                <a:noFill/>
              </a:defRPr>
            </a:lvl6pPr>
            <a:lvl7pPr marL="0" indent="0">
              <a:defRPr sz="1200">
                <a:noFill/>
              </a:defRPr>
            </a:lvl7pPr>
            <a:lvl8pPr marL="0" indent="0">
              <a:defRPr sz="1200">
                <a:noFill/>
              </a:defRPr>
            </a:lvl8pPr>
            <a:lvl9pPr marL="0" indent="0">
              <a:defRPr sz="1200">
                <a:noFill/>
              </a:defRPr>
            </a:lvl9pPr>
          </a:lstStyle>
          <a:p>
            <a:fld id="{3BE59606-3B39-417F-B6B8-7476D03892E2}" type="datetime1">
              <a:rPr lang="en-US" smtClean="0"/>
              <a:t>9/29/25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863F5F-9E39-4541-8B98-92B17EA09B6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 bwMode="gray">
          <a:xfrm>
            <a:off x="8796300" y="6406093"/>
            <a:ext cx="2093503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  <a:lvl2pPr marL="0" indent="0" algn="r">
              <a:defRPr sz="800">
                <a:solidFill>
                  <a:schemeClr val="tx1"/>
                </a:solidFill>
              </a:defRPr>
            </a:lvl2pPr>
            <a:lvl3pPr marL="0" indent="0" algn="r">
              <a:defRPr sz="800">
                <a:solidFill>
                  <a:schemeClr val="tx1"/>
                </a:solidFill>
              </a:defRPr>
            </a:lvl3pPr>
            <a:lvl4pPr marL="0" indent="0" algn="r">
              <a:defRPr sz="800">
                <a:solidFill>
                  <a:schemeClr val="tx1"/>
                </a:solidFill>
              </a:defRPr>
            </a:lvl4pPr>
            <a:lvl5pPr marL="0" indent="0" algn="r">
              <a:defRPr sz="800">
                <a:solidFill>
                  <a:schemeClr val="tx1"/>
                </a:solidFill>
              </a:defRPr>
            </a:lvl5pPr>
            <a:lvl6pPr marL="0" indent="0" algn="r">
              <a:defRPr sz="800">
                <a:solidFill>
                  <a:schemeClr val="tx1"/>
                </a:solidFill>
              </a:defRPr>
            </a:lvl6pPr>
            <a:lvl7pPr marL="0" indent="0" algn="r">
              <a:defRPr sz="800">
                <a:solidFill>
                  <a:schemeClr val="tx1"/>
                </a:solidFill>
              </a:defRPr>
            </a:lvl7pPr>
            <a:lvl8pPr marL="0" indent="0" algn="r">
              <a:defRPr sz="800">
                <a:solidFill>
                  <a:schemeClr val="tx1"/>
                </a:solidFill>
              </a:defRPr>
            </a:lvl8pPr>
            <a:lvl9pPr marL="0" indent="0" algn="r">
              <a:defRPr sz="800">
                <a:solidFill>
                  <a:schemeClr val="tx1"/>
                </a:solidFill>
              </a:defRPr>
            </a:lvl9pPr>
          </a:lstStyle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D4A28D-4519-479A-A082-BA558C6035C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 bwMode="gray">
          <a:xfrm>
            <a:off x="10906125" y="6406093"/>
            <a:ext cx="193675" cy="180000"/>
          </a:xfrm>
          <a:prstGeom prst="rect">
            <a:avLst/>
          </a:prstGeom>
        </p:spPr>
        <p:txBody>
          <a:bodyPr vert="horz" lIns="0" tIns="0" rIns="0" bIns="0" rtlCol="0" anchor="ctr">
            <a:noAutofit/>
          </a:bodyPr>
          <a:lstStyle>
            <a:lvl1pPr algn="r">
              <a:defRPr sz="800">
                <a:solidFill>
                  <a:schemeClr val="tx1"/>
                </a:solidFill>
              </a:defRPr>
            </a:lvl1pPr>
            <a:lvl2pPr marL="0" indent="0" algn="r">
              <a:defRPr sz="800">
                <a:solidFill>
                  <a:schemeClr val="tx1"/>
                </a:solidFill>
              </a:defRPr>
            </a:lvl2pPr>
            <a:lvl3pPr marL="0" indent="0" algn="r">
              <a:defRPr sz="800">
                <a:solidFill>
                  <a:schemeClr val="tx1"/>
                </a:solidFill>
              </a:defRPr>
            </a:lvl3pPr>
            <a:lvl4pPr marL="0" indent="0" algn="r">
              <a:defRPr sz="800">
                <a:solidFill>
                  <a:schemeClr val="tx1"/>
                </a:solidFill>
              </a:defRPr>
            </a:lvl4pPr>
            <a:lvl5pPr marL="0" indent="0" algn="r">
              <a:defRPr sz="800">
                <a:solidFill>
                  <a:schemeClr val="tx1"/>
                </a:solidFill>
              </a:defRPr>
            </a:lvl5pPr>
            <a:lvl6pPr marL="0" indent="0" algn="r">
              <a:defRPr sz="800">
                <a:solidFill>
                  <a:schemeClr val="tx1"/>
                </a:solidFill>
              </a:defRPr>
            </a:lvl6pPr>
            <a:lvl7pPr marL="0" indent="0" algn="r">
              <a:defRPr sz="800">
                <a:solidFill>
                  <a:schemeClr val="tx1"/>
                </a:solidFill>
              </a:defRPr>
            </a:lvl7pPr>
            <a:lvl8pPr marL="0" indent="0" algn="r">
              <a:defRPr sz="800">
                <a:solidFill>
                  <a:schemeClr val="tx1"/>
                </a:solidFill>
              </a:defRPr>
            </a:lvl8pPr>
            <a:lvl9pPr marL="0" indent="0" algn="r">
              <a:defRPr sz="800">
                <a:solidFill>
                  <a:schemeClr val="tx1"/>
                </a:solidFill>
              </a:defRPr>
            </a:lvl9pPr>
          </a:lstStyle>
          <a:p>
            <a:fld id="{680AB541-CA38-4EE1-926E-407917AE7576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33" name="Picture 32">
            <a:extLst>
              <a:ext uri="{FF2B5EF4-FFF2-40B4-BE49-F238E27FC236}">
                <a16:creationId xmlns:a16="http://schemas.microsoft.com/office/drawing/2014/main" id="{8EA0DB67-5AC4-46AB-B798-FA271BFBBC63}"/>
              </a:ext>
            </a:extLst>
          </p:cNvPr>
          <p:cNvPicPr>
            <a:picLocks noChangeAspect="1"/>
          </p:cNvPicPr>
          <p:nvPr/>
        </p:nvPicPr>
        <p:blipFill>
          <a:blip r:embed="rId37"/>
          <a:stretch>
            <a:fillRect/>
          </a:stretch>
        </p:blipFill>
        <p:spPr bwMode="gray">
          <a:xfrm>
            <a:off x="400052" y="6332220"/>
            <a:ext cx="527050" cy="209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55002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  <p:sldLayoutId id="2147483758" r:id="rId17"/>
    <p:sldLayoutId id="2147483759" r:id="rId18"/>
    <p:sldLayoutId id="2147483760" r:id="rId19"/>
    <p:sldLayoutId id="2147483761" r:id="rId20"/>
    <p:sldLayoutId id="2147483762" r:id="rId21"/>
    <p:sldLayoutId id="2147483763" r:id="rId22"/>
    <p:sldLayoutId id="2147483764" r:id="rId23"/>
    <p:sldLayoutId id="2147483765" r:id="rId24"/>
    <p:sldLayoutId id="2147483766" r:id="rId25"/>
    <p:sldLayoutId id="2147483767" r:id="rId26"/>
    <p:sldLayoutId id="2147483768" r:id="rId27"/>
    <p:sldLayoutId id="2147483769" r:id="rId28"/>
    <p:sldLayoutId id="2147483770" r:id="rId29"/>
    <p:sldLayoutId id="2147483771" r:id="rId30"/>
    <p:sldLayoutId id="2147483772" r:id="rId31"/>
    <p:sldLayoutId id="2147483773" r:id="rId32"/>
    <p:sldLayoutId id="2147483774" r:id="rId33"/>
    <p:sldLayoutId id="2147483775" r:id="rId34"/>
    <p:sldLayoutId id="2147483776" r:id="rId35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bg2"/>
          </a:solidFill>
          <a:latin typeface="Greycliff CF Extra Bold" panose="00000900000000000000" pitchFamily="50" charset="0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1" kern="1200">
          <a:solidFill>
            <a:schemeClr val="accent1"/>
          </a:solidFill>
          <a:latin typeface="Greycliff CF Bold"/>
          <a:ea typeface="+mn-ea"/>
          <a:cs typeface="+mn-cs"/>
        </a:defRPr>
      </a:lvl1pPr>
      <a:lvl2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200" b="0" kern="1200">
          <a:solidFill>
            <a:schemeClr val="accent2"/>
          </a:solidFill>
          <a:latin typeface="Greycliff CF Demi Bold" panose="00000700000000000000" pitchFamily="50" charset="0"/>
          <a:ea typeface="+mn-ea"/>
          <a:cs typeface="+mn-cs"/>
        </a:defRPr>
      </a:lvl2pPr>
      <a:lvl3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44000" indent="-144000" algn="l" defTabSz="914400" rtl="0" eaLnBrk="1" latinLnBrk="0" hangingPunct="1">
        <a:lnSpc>
          <a:spcPct val="90000"/>
        </a:lnSpc>
        <a:spcBef>
          <a:spcPts val="1000"/>
        </a:spcBef>
        <a:buFont typeface="Greycliff CF" panose="00000500000000000000" pitchFamily="50" charset="0"/>
        <a:buChar char="+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88000" indent="144000" algn="l" defTabSz="914400" rtl="0" eaLnBrk="1" latinLnBrk="0" hangingPunct="1">
        <a:lnSpc>
          <a:spcPct val="90000"/>
        </a:lnSpc>
        <a:spcBef>
          <a:spcPts val="1000"/>
        </a:spcBef>
        <a:buFont typeface="Calibri" panose="020F0502020204030204" pitchFamily="34" charset="0"/>
        <a:buChar char="̶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432000" indent="-144000" algn="l" defTabSz="914400" rtl="0" eaLnBrk="1" latinLnBrk="0" hangingPunct="1">
        <a:lnSpc>
          <a:spcPct val="70000"/>
        </a:lnSpc>
        <a:spcBef>
          <a:spcPts val="1000"/>
        </a:spcBef>
        <a:buFont typeface="Greycliff CF" panose="00000500000000000000" pitchFamily="50" charset="0"/>
        <a:buChar char="+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432000" indent="-144000" algn="l" defTabSz="914400" rtl="0" eaLnBrk="1" latinLnBrk="0" hangingPunct="1">
        <a:lnSpc>
          <a:spcPct val="70000"/>
        </a:lnSpc>
        <a:spcBef>
          <a:spcPts val="1000"/>
        </a:spcBef>
        <a:buFont typeface="Greycliff CF" panose="00000500000000000000" pitchFamily="50" charset="0"/>
        <a:buChar char="+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432000" indent="-144000" algn="l" defTabSz="914400" rtl="0" eaLnBrk="1" latinLnBrk="0" hangingPunct="1">
        <a:lnSpc>
          <a:spcPct val="70000"/>
        </a:lnSpc>
        <a:spcBef>
          <a:spcPts val="1000"/>
        </a:spcBef>
        <a:buFont typeface="Greycliff CF" panose="00000500000000000000" pitchFamily="50" charset="0"/>
        <a:buChar char="+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432000" indent="-144000" algn="l" defTabSz="914400" rtl="0" eaLnBrk="1" latinLnBrk="0" hangingPunct="1">
        <a:lnSpc>
          <a:spcPct val="70000"/>
        </a:lnSpc>
        <a:spcBef>
          <a:spcPts val="1000"/>
        </a:spcBef>
        <a:buFont typeface="Greycliff CF" panose="00000500000000000000" pitchFamily="50" charset="0"/>
        <a:buChar char="+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58" pos="6992">
          <p15:clr>
            <a:srgbClr val="F26B43"/>
          </p15:clr>
        </p15:guide>
        <p15:guide id="59" pos="688">
          <p15:clr>
            <a:srgbClr val="F26B43"/>
          </p15:clr>
        </p15:guide>
        <p15:guide id="60" pos="3840">
          <p15:clr>
            <a:srgbClr val="F26B43"/>
          </p15:clr>
        </p15:guide>
        <p15:guide id="61" orient="horz" pos="3634">
          <p15:clr>
            <a:srgbClr val="F26B43"/>
          </p15:clr>
        </p15:guide>
        <p15:guide id="62" orient="horz" pos="1502">
          <p15:clr>
            <a:srgbClr val="F26B43"/>
          </p15:clr>
        </p15:guide>
        <p15:guide id="63" orient="horz" pos="1782">
          <p15:clr>
            <a:srgbClr val="F26B43"/>
          </p15:clr>
        </p15:guide>
        <p15:guide id="64" pos="4180">
          <p15:clr>
            <a:srgbClr val="F26B43"/>
          </p15:clr>
        </p15:guide>
        <p15:guide id="65" pos="350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1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33.jpg"/><Relationship Id="rId4" Type="http://schemas.openxmlformats.org/officeDocument/2006/relationships/image" Target="../media/image32.jf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37.jp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3.jp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47.jpeg"/><Relationship Id="rId5" Type="http://schemas.openxmlformats.org/officeDocument/2006/relationships/image" Target="../media/image46.jpeg"/><Relationship Id="rId4" Type="http://schemas.openxmlformats.org/officeDocument/2006/relationships/image" Target="../media/image4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52.jfi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1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6.xml"/><Relationship Id="rId4" Type="http://schemas.openxmlformats.org/officeDocument/2006/relationships/image" Target="../media/image25.em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fi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fi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3.jfif"/><Relationship Id="rId4" Type="http://schemas.openxmlformats.org/officeDocument/2006/relationships/image" Target="../media/image22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7" Type="http://schemas.openxmlformats.org/officeDocument/2006/relationships/image" Target="../media/image28.bin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7.jfif"/><Relationship Id="rId5" Type="http://schemas.openxmlformats.org/officeDocument/2006/relationships/image" Target="../media/image26.jpg"/><Relationship Id="rId4" Type="http://schemas.openxmlformats.org/officeDocument/2006/relationships/image" Target="../media/image25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30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ooter Placeholder 9">
            <a:extLst>
              <a:ext uri="{FF2B5EF4-FFF2-40B4-BE49-F238E27FC236}">
                <a16:creationId xmlns:a16="http://schemas.microsoft.com/office/drawing/2014/main" id="{9FCAD1C9-A410-4184-B089-14CE166EB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B15783-4184-452E-9256-8AC4072AB42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pPr lvl="1"/>
            <a:r>
              <a:rPr lang="en-US" dirty="0"/>
              <a:t>Sed diam </a:t>
            </a:r>
            <a:r>
              <a:rPr lang="en-US" dirty="0" err="1"/>
              <a:t>nonumy</a:t>
            </a:r>
            <a:r>
              <a:rPr lang="en-US" dirty="0"/>
              <a:t> </a:t>
            </a:r>
            <a:r>
              <a:rPr lang="en-US" dirty="0" err="1"/>
              <a:t>eirmod</a:t>
            </a:r>
            <a:br>
              <a:rPr lang="en-US" dirty="0"/>
            </a:br>
            <a:r>
              <a:rPr lang="en-US" dirty="0" err="1"/>
              <a:t>tempor</a:t>
            </a:r>
            <a:r>
              <a:rPr lang="en-US" dirty="0"/>
              <a:t> </a:t>
            </a:r>
            <a:r>
              <a:rPr lang="en-US" dirty="0" err="1"/>
              <a:t>invidunt</a:t>
            </a:r>
            <a:r>
              <a:rPr lang="en-US" dirty="0"/>
              <a:t> </a:t>
            </a:r>
            <a:r>
              <a:rPr lang="en-US" dirty="0" err="1"/>
              <a:t>ut</a:t>
            </a:r>
            <a:r>
              <a:rPr lang="en-US" dirty="0"/>
              <a:t> labore.</a:t>
            </a:r>
          </a:p>
          <a:p>
            <a:pPr lvl="2"/>
            <a:r>
              <a:rPr lang="en-US" dirty="0"/>
              <a:t>Dolore magna </a:t>
            </a:r>
            <a:r>
              <a:rPr lang="en-US" dirty="0" err="1"/>
              <a:t>aliqueyam</a:t>
            </a:r>
            <a:r>
              <a:rPr lang="en-US" dirty="0"/>
              <a:t> </a:t>
            </a:r>
            <a:r>
              <a:rPr lang="en-US" dirty="0" err="1"/>
              <a:t>erat</a:t>
            </a:r>
            <a:endParaRPr lang="en-US" dirty="0"/>
          </a:p>
        </p:txBody>
      </p:sp>
      <p:sp>
        <p:nvSpPr>
          <p:cNvPr id="4" name="Title 3">
            <a:extLst>
              <a:ext uri="{FF2B5EF4-FFF2-40B4-BE49-F238E27FC236}">
                <a16:creationId xmlns:a16="http://schemas.microsoft.com/office/drawing/2014/main" id="{5D14D752-3A14-4BA0-BA06-57D1E75ED8E4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Text Slide </a:t>
            </a:r>
            <a:br>
              <a:rPr lang="en-US" dirty="0"/>
            </a:br>
            <a:r>
              <a:rPr lang="en-US" dirty="0"/>
              <a:t>with Image</a:t>
            </a:r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B7EA6C37-5DBB-4E0E-B0D1-83BC65F80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1</a:t>
            </a:fld>
            <a:endParaRPr lang="en-US"/>
          </a:p>
        </p:txBody>
      </p:sp>
      <p:pic>
        <p:nvPicPr>
          <p:cNvPr id="9" name="Picture Placeholder 17" descr="A picture containing sky, water, outdoor, bridge&#10;&#10;Description automatically generated">
            <a:extLst>
              <a:ext uri="{FF2B5EF4-FFF2-40B4-BE49-F238E27FC236}">
                <a16:creationId xmlns:a16="http://schemas.microsoft.com/office/drawing/2014/main" id="{D4731814-CD68-4088-9F7D-82D561BB6CDE}"/>
              </a:ext>
            </a:extLst>
          </p:cNvPr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2065" r="22065"/>
          <a:stretch/>
        </p:blipFill>
        <p:spPr bwMode="gray">
          <a:xfrm>
            <a:off x="0" y="0"/>
            <a:ext cx="5556250" cy="6858000"/>
          </a:xfr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D845B309-CB34-4663-86F2-55BA0D9D0FD8}"/>
              </a:ext>
            </a:extLst>
          </p:cNvPr>
          <p:cNvSpPr txBox="1"/>
          <p:nvPr/>
        </p:nvSpPr>
        <p:spPr bwMode="gray">
          <a:xfrm>
            <a:off x="7315200" y="1323577"/>
            <a:ext cx="426720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4000" b="1" dirty="0">
                <a:latin typeface="Greycliff CF" pitchFamily="50" charset="0"/>
              </a:rPr>
              <a:t>Budgeting Basics</a:t>
            </a:r>
          </a:p>
        </p:txBody>
      </p:sp>
      <p:pic>
        <p:nvPicPr>
          <p:cNvPr id="6" name="Picture 5" descr="Text&#10;&#10;Description automatically generated with low confidence">
            <a:extLst>
              <a:ext uri="{FF2B5EF4-FFF2-40B4-BE49-F238E27FC236}">
                <a16:creationId xmlns:a16="http://schemas.microsoft.com/office/drawing/2014/main" id="{FBE49006-3669-4B04-B634-9EF00359AA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07397" y="3068909"/>
            <a:ext cx="3482805" cy="2031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9897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05991" y="1066800"/>
            <a:ext cx="11734797" cy="685800"/>
          </a:xfrm>
        </p:spPr>
        <p:txBody>
          <a:bodyPr/>
          <a:lstStyle/>
          <a:p>
            <a:pPr algn="ctr"/>
            <a:r>
              <a:rPr lang="de-DE" dirty="0"/>
              <a:t>Don‘t forget to pay yourself!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6469436" y="6197547"/>
            <a:ext cx="4397337" cy="144000"/>
          </a:xfrm>
        </p:spPr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897928" y="6197547"/>
            <a:ext cx="215777" cy="144000"/>
          </a:xfrm>
        </p:spPr>
        <p:txBody>
          <a:bodyPr/>
          <a:lstStyle/>
          <a:p>
            <a:fld id="{2B578DCA-5389-439B-B0F2-3049ADCA701B}" type="slidenum">
              <a:rPr lang="en-US" smtClean="0"/>
              <a:pPr/>
              <a:t>10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205992" y="2286002"/>
            <a:ext cx="3711190" cy="24384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4217797" y="2286000"/>
            <a:ext cx="3711189" cy="2438401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8229600" y="2286000"/>
            <a:ext cx="3711189" cy="2438400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9AD6C-D94B-4034-B6EF-E83A6E95536B}"/>
              </a:ext>
            </a:extLst>
          </p:cNvPr>
          <p:cNvSpPr txBox="1"/>
          <p:nvPr/>
        </p:nvSpPr>
        <p:spPr>
          <a:xfrm>
            <a:off x="205991" y="4953002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99000">
                <a:schemeClr val="accent1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Simple Saver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Saving Rate = 5%/month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 = Divide monthly income by 20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8DF4EF-9AB4-4A16-8A77-F9692ACBB333}"/>
              </a:ext>
            </a:extLst>
          </p:cNvPr>
          <p:cNvSpPr txBox="1"/>
          <p:nvPr/>
        </p:nvSpPr>
        <p:spPr>
          <a:xfrm>
            <a:off x="4217797" y="4953002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Savvy Saver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Saving Rate = 10%/month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 = Divide monthly income by 10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B8BF38-113C-4A0F-A4B6-E05F8E4045E9}"/>
              </a:ext>
            </a:extLst>
          </p:cNvPr>
          <p:cNvSpPr txBox="1"/>
          <p:nvPr/>
        </p:nvSpPr>
        <p:spPr>
          <a:xfrm>
            <a:off x="8229600" y="4982739"/>
            <a:ext cx="3711189" cy="1477328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 Saver </a:t>
            </a:r>
          </a:p>
          <a:p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Saving Rate = 20%/month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Calculations = Divide monthly income by 5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4FFF9B38-2819-4DDF-A403-1862C080E32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376258"/>
            <a:ext cx="3352800" cy="226651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7643E09-9A6E-42AE-867F-8FA1B2641C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979" y="2403016"/>
            <a:ext cx="3350823" cy="226651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D148F4F-FC36-3CC1-C776-502BFC1E3E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82000" y="2376258"/>
            <a:ext cx="3429000" cy="2266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7045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49578" y="990600"/>
            <a:ext cx="11890022" cy="762000"/>
          </a:xfrm>
        </p:spPr>
        <p:txBody>
          <a:bodyPr/>
          <a:lstStyle/>
          <a:p>
            <a:pPr algn="ctr"/>
            <a:r>
              <a:rPr lang="de-DE" dirty="0"/>
              <a:t>Choose your home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11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3281586" y="2652112"/>
            <a:ext cx="2928402" cy="207151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174340" y="2652112"/>
            <a:ext cx="2916434" cy="2063044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6400800" y="2656913"/>
            <a:ext cx="2916434" cy="2063044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BF9DB4-68C2-425D-BA1C-FFC6570021DD}"/>
              </a:ext>
            </a:extLst>
          </p:cNvPr>
          <p:cNvSpPr>
            <a:spLocks noChangeAspect="1"/>
          </p:cNvSpPr>
          <p:nvPr/>
        </p:nvSpPr>
        <p:spPr bwMode="gray">
          <a:xfrm>
            <a:off x="9484783" y="2652112"/>
            <a:ext cx="2589295" cy="2055895"/>
          </a:xfrm>
          <a:prstGeom prst="rect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10" name="Picture 2" descr="See the source image">
            <a:extLst>
              <a:ext uri="{FF2B5EF4-FFF2-40B4-BE49-F238E27FC236}">
                <a16:creationId xmlns:a16="http://schemas.microsoft.com/office/drawing/2014/main" id="{8187E811-D4AC-48FC-8542-407A274A8B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0790" y="2784999"/>
            <a:ext cx="2706718" cy="1801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See the source image">
            <a:extLst>
              <a:ext uri="{FF2B5EF4-FFF2-40B4-BE49-F238E27FC236}">
                <a16:creationId xmlns:a16="http://schemas.microsoft.com/office/drawing/2014/main" id="{009B9764-8011-4999-A280-EB7750B13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065" y="2785391"/>
            <a:ext cx="2706105" cy="1804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 descr="See the source image">
            <a:extLst>
              <a:ext uri="{FF2B5EF4-FFF2-40B4-BE49-F238E27FC236}">
                <a16:creationId xmlns:a16="http://schemas.microsoft.com/office/drawing/2014/main" id="{16022EB1-A5B1-4793-AC17-51BCF8CBE8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7210" y="2785390"/>
            <a:ext cx="2423925" cy="1804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79D7F7E0-ED33-47E9-91ED-006C7455A65F}"/>
              </a:ext>
            </a:extLst>
          </p:cNvPr>
          <p:cNvSpPr txBox="1"/>
          <p:nvPr/>
        </p:nvSpPr>
        <p:spPr>
          <a:xfrm>
            <a:off x="3309948" y="4876801"/>
            <a:ext cx="2928402" cy="1231106"/>
          </a:xfrm>
          <a:prstGeom prst="rect">
            <a:avLst/>
          </a:prstGeom>
          <a:gradFill>
            <a:gsLst>
              <a:gs pos="100000">
                <a:schemeClr val="accent1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 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Close Quarters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$1,900 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Utilities = $390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155633-0CB4-4FB8-AC43-B088C912A57F}"/>
              </a:ext>
            </a:extLst>
          </p:cNvPr>
          <p:cNvSpPr txBox="1"/>
          <p:nvPr/>
        </p:nvSpPr>
        <p:spPr>
          <a:xfrm>
            <a:off x="174340" y="4876801"/>
            <a:ext cx="2916434" cy="1200329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Home with the Folks</a:t>
            </a:r>
          </a:p>
          <a:p>
            <a:pPr algn="ctr"/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$0.00!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Utilities = $350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4511B-D2CA-40EE-9C6C-C76EFB45FAD6}"/>
              </a:ext>
            </a:extLst>
          </p:cNvPr>
          <p:cNvSpPr txBox="1"/>
          <p:nvPr/>
        </p:nvSpPr>
        <p:spPr>
          <a:xfrm>
            <a:off x="6428146" y="4892189"/>
            <a:ext cx="2928402" cy="1200329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Upscale High Life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$3,200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Utilities = $530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70EA4-29D5-462B-A9DA-B48AF8A166D9}"/>
              </a:ext>
            </a:extLst>
          </p:cNvPr>
          <p:cNvSpPr txBox="1"/>
          <p:nvPr/>
        </p:nvSpPr>
        <p:spPr>
          <a:xfrm>
            <a:off x="9502021" y="4848878"/>
            <a:ext cx="2554817" cy="1200329"/>
          </a:xfrm>
          <a:prstGeom prst="rect">
            <a:avLst/>
          </a:prstGeom>
          <a:gradFill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Suburban Oasis</a:t>
            </a:r>
          </a:p>
          <a:p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Monthly Payment = $4,300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Utilities = $600</a:t>
            </a:r>
          </a:p>
        </p:txBody>
      </p:sp>
      <p:pic>
        <p:nvPicPr>
          <p:cNvPr id="5" name="Picture 4" descr="Keys to a home">
            <a:extLst>
              <a:ext uri="{FF2B5EF4-FFF2-40B4-BE49-F238E27FC236}">
                <a16:creationId xmlns:a16="http://schemas.microsoft.com/office/drawing/2014/main" id="{5AEC3EC9-8FCB-48AB-B5CC-EF34513E7D9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1263" y="2765543"/>
            <a:ext cx="2722588" cy="18049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4942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B675C-59E8-4116-8951-C4D40D92A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FC889-A78E-42E7-A495-FF4C1BDC7EFE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77435-D44F-4670-949C-14F158C36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21894-28F0-4482-93C7-AE91F55A9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78DCA-5389-439B-B0F2-3049ADCA701B}" type="slidenum">
              <a:rPr lang="en-US" smtClean="0"/>
              <a:t>12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EF6B0-AF7C-4116-A2C0-64DEC683EDA1}"/>
              </a:ext>
            </a:extLst>
          </p:cNvPr>
          <p:cNvSpPr txBox="1"/>
          <p:nvPr/>
        </p:nvSpPr>
        <p:spPr>
          <a:xfrm>
            <a:off x="2286000" y="4347347"/>
            <a:ext cx="2751707" cy="2185214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HEADS</a:t>
            </a:r>
          </a:p>
          <a:p>
            <a:pPr algn="ctr"/>
            <a:r>
              <a:rPr lang="en-US" dirty="0"/>
              <a:t>Your laptop is stolen, and you must spend $1,320 to replace it. You can pay in monthly (12) installments.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389B10-88D1-4264-88F5-B8BD37BD71F1}"/>
              </a:ext>
            </a:extLst>
          </p:cNvPr>
          <p:cNvSpPr txBox="1"/>
          <p:nvPr/>
        </p:nvSpPr>
        <p:spPr>
          <a:xfrm>
            <a:off x="7173345" y="4347347"/>
            <a:ext cx="2847975" cy="190821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 </a:t>
            </a:r>
            <a:r>
              <a:rPr lang="en-US" sz="2800" dirty="0"/>
              <a:t>TAILS</a:t>
            </a:r>
          </a:p>
          <a:p>
            <a:pPr algn="ctr"/>
            <a:r>
              <a:rPr lang="en-US" dirty="0"/>
              <a:t>To help build your savings, a relative deposits $25 each month into your savings account</a:t>
            </a:r>
            <a:r>
              <a:rPr lang="en-US" sz="1200" dirty="0"/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4794B2-5AAF-4B42-A835-5606EC9B541A}"/>
              </a:ext>
            </a:extLst>
          </p:cNvPr>
          <p:cNvSpPr txBox="1"/>
          <p:nvPr/>
        </p:nvSpPr>
        <p:spPr bwMode="gray">
          <a:xfrm>
            <a:off x="609600" y="223178"/>
            <a:ext cx="10972800" cy="374395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2800" b="1" dirty="0"/>
              <a:t>TAKE A CHANCE </a:t>
            </a:r>
          </a:p>
          <a:p>
            <a:pPr marL="0" indent="-3657600" algn="ctr"/>
            <a:r>
              <a:rPr lang="en-US" sz="2400" dirty="0"/>
              <a:t>Life brings unexpected events; some bring money, others add expense. </a:t>
            </a:r>
          </a:p>
          <a:p>
            <a:pPr marL="0" indent="-3657600" algn="ctr"/>
            <a:endParaRPr lang="en-US" sz="2000" dirty="0"/>
          </a:p>
          <a:p>
            <a:pPr marL="0" indent="-3657600" algn="ctr"/>
            <a:endParaRPr lang="en-US" sz="2800" b="1" dirty="0"/>
          </a:p>
          <a:p>
            <a:pPr marL="0" indent="-3657600" algn="ctr"/>
            <a:r>
              <a:rPr lang="en-US" sz="2800" b="1" dirty="0"/>
              <a:t>FLIP A COIN</a:t>
            </a:r>
          </a:p>
          <a:p>
            <a:pPr marL="0" indent="-3657600" algn="ctr"/>
            <a:r>
              <a:rPr lang="en-US" sz="2800" b="1" dirty="0"/>
              <a:t> </a:t>
            </a:r>
            <a:r>
              <a:rPr lang="en-US" sz="2400" dirty="0"/>
              <a:t>to reveal your fate.</a:t>
            </a:r>
            <a:endParaRPr lang="en-US" sz="2000" dirty="0"/>
          </a:p>
        </p:txBody>
      </p:sp>
      <p:pic>
        <p:nvPicPr>
          <p:cNvPr id="11" name="Picture 2" descr="https://encrypted-tbn1.gstatic.com/images?q=tbn:ANd9GcRhhCNqKaXEWRnQodI9MRZKNla5btbSMFd4_TqYJFuXzXjU8p8Psv3MsLWy">
            <a:extLst>
              <a:ext uri="{FF2B5EF4-FFF2-40B4-BE49-F238E27FC236}">
                <a16:creationId xmlns:a16="http://schemas.microsoft.com/office/drawing/2014/main" id="{A450D274-8FA6-4B38-9598-8AB7F3D95B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2009" y="1793065"/>
            <a:ext cx="1905000" cy="224550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Working space background">
            <a:extLst>
              <a:ext uri="{FF2B5EF4-FFF2-40B4-BE49-F238E27FC236}">
                <a16:creationId xmlns:a16="http://schemas.microsoft.com/office/drawing/2014/main" id="{8FB382B4-2C6F-4861-99F4-12F7BBEFB83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665" y="1843904"/>
            <a:ext cx="2974669" cy="19826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11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49578" y="990600"/>
            <a:ext cx="11890022" cy="381000"/>
          </a:xfrm>
        </p:spPr>
        <p:txBody>
          <a:bodyPr/>
          <a:lstStyle/>
          <a:p>
            <a:pPr algn="ctr"/>
            <a:r>
              <a:rPr lang="de-DE" dirty="0"/>
              <a:t>Choose your ride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13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152400" y="2514600"/>
            <a:ext cx="2928402" cy="207151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3276600" y="2523066"/>
            <a:ext cx="2916434" cy="2063044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6400800" y="2523066"/>
            <a:ext cx="2916434" cy="2063044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BF9DB4-68C2-425D-BA1C-FFC6570021DD}"/>
              </a:ext>
            </a:extLst>
          </p:cNvPr>
          <p:cNvSpPr>
            <a:spLocks noChangeAspect="1"/>
          </p:cNvSpPr>
          <p:nvPr/>
        </p:nvSpPr>
        <p:spPr bwMode="gray">
          <a:xfrm>
            <a:off x="9450305" y="2514600"/>
            <a:ext cx="2589295" cy="2055895"/>
          </a:xfrm>
          <a:prstGeom prst="rect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D7F7E0-ED33-47E9-91ED-006C7455A65F}"/>
              </a:ext>
            </a:extLst>
          </p:cNvPr>
          <p:cNvSpPr txBox="1"/>
          <p:nvPr/>
        </p:nvSpPr>
        <p:spPr>
          <a:xfrm>
            <a:off x="149578" y="4797164"/>
            <a:ext cx="2928402" cy="1231106"/>
          </a:xfrm>
          <a:prstGeom prst="rect">
            <a:avLst/>
          </a:prstGeom>
          <a:gradFill>
            <a:gsLst>
              <a:gs pos="100000">
                <a:schemeClr val="accent1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Stop &amp; Go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$200 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Fuel = $0/month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155633-0CB4-4FB8-AC43-B088C912A57F}"/>
              </a:ext>
            </a:extLst>
          </p:cNvPr>
          <p:cNvSpPr txBox="1"/>
          <p:nvPr/>
        </p:nvSpPr>
        <p:spPr>
          <a:xfrm>
            <a:off x="3276600" y="4797164"/>
            <a:ext cx="2928402" cy="1231106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Putt-Putt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$300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Fuel Expense = $150/month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4511B-D2CA-40EE-9C6C-C76EFB45FAD6}"/>
              </a:ext>
            </a:extLst>
          </p:cNvPr>
          <p:cNvSpPr txBox="1"/>
          <p:nvPr/>
        </p:nvSpPr>
        <p:spPr>
          <a:xfrm>
            <a:off x="6407917" y="4797164"/>
            <a:ext cx="2928402" cy="1200329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Safe &amp; Steady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$450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Fuel Expense = $250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70EA4-29D5-462B-A9DA-B48AF8A166D9}"/>
              </a:ext>
            </a:extLst>
          </p:cNvPr>
          <p:cNvSpPr txBox="1"/>
          <p:nvPr/>
        </p:nvSpPr>
        <p:spPr>
          <a:xfrm>
            <a:off x="9484783" y="4797164"/>
            <a:ext cx="2554817" cy="1200329"/>
          </a:xfrm>
          <a:prstGeom prst="rect">
            <a:avLst/>
          </a:prstGeom>
          <a:gradFill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Zoom-Zoom</a:t>
            </a:r>
          </a:p>
          <a:p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Monthly Payment = $800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Fuel Expense = $400</a:t>
            </a:r>
          </a:p>
        </p:txBody>
      </p:sp>
      <p:pic>
        <p:nvPicPr>
          <p:cNvPr id="26" name="Picture 25" descr="A picture containing car, outdoor, road, parked&#10;&#10;Description automatically generated">
            <a:extLst>
              <a:ext uri="{FF2B5EF4-FFF2-40B4-BE49-F238E27FC236}">
                <a16:creationId xmlns:a16="http://schemas.microsoft.com/office/drawing/2014/main" id="{B563A727-094C-485E-B72C-D1C0DEDD01C6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0824" y="2667414"/>
            <a:ext cx="2679953" cy="178965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48764B1-5CAC-4C32-BF29-36E0B5EFDE65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92044" y="2667413"/>
            <a:ext cx="2702800" cy="1779375"/>
          </a:xfrm>
          <a:prstGeom prst="rect">
            <a:avLst/>
          </a:prstGeom>
        </p:spPr>
      </p:pic>
      <p:pic>
        <p:nvPicPr>
          <p:cNvPr id="28" name="Picture 27" descr="A picture containing car, outdoor, parked, blue&#10;&#10;Description automatically generated">
            <a:extLst>
              <a:ext uri="{FF2B5EF4-FFF2-40B4-BE49-F238E27FC236}">
                <a16:creationId xmlns:a16="http://schemas.microsoft.com/office/drawing/2014/main" id="{7D6ED4BB-BA89-403A-BFC6-E5481F10883E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81858" y="2667413"/>
            <a:ext cx="2326188" cy="1778427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3C8667B-D7DE-4E8C-B338-117838DCCDA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7579" y="2653664"/>
            <a:ext cx="2692400" cy="1803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2200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21856" y="785777"/>
            <a:ext cx="11890022" cy="433423"/>
          </a:xfrm>
        </p:spPr>
        <p:txBody>
          <a:bodyPr/>
          <a:lstStyle/>
          <a:p>
            <a:pPr algn="ctr"/>
            <a:r>
              <a:rPr lang="de-DE" dirty="0"/>
              <a:t>How Connected are you?</a:t>
            </a:r>
            <a:br>
              <a:rPr lang="de-DE" dirty="0"/>
            </a:br>
            <a:br>
              <a:rPr lang="de-DE" dirty="0"/>
            </a:br>
            <a:endParaRPr lang="en-US" dirty="0">
              <a:latin typeface="Montserrat" panose="00000500000000000000" pitchFamily="2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6492044" y="6300557"/>
            <a:ext cx="4397337" cy="144000"/>
          </a:xfrm>
        </p:spPr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20536" y="6300557"/>
            <a:ext cx="215777" cy="144000"/>
          </a:xfrm>
        </p:spPr>
        <p:txBody>
          <a:bodyPr/>
          <a:lstStyle/>
          <a:p>
            <a:fld id="{2B578DCA-5389-439B-B0F2-3049ADCA701B}" type="slidenum">
              <a:rPr lang="en-US" smtClean="0"/>
              <a:pPr/>
              <a:t>14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152400" y="2389012"/>
            <a:ext cx="2928402" cy="207151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3276600" y="2397478"/>
            <a:ext cx="2916434" cy="2063044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6400800" y="2397478"/>
            <a:ext cx="2916434" cy="2063044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BF9DB4-68C2-425D-BA1C-FFC6570021DD}"/>
              </a:ext>
            </a:extLst>
          </p:cNvPr>
          <p:cNvSpPr>
            <a:spLocks noChangeAspect="1"/>
          </p:cNvSpPr>
          <p:nvPr/>
        </p:nvSpPr>
        <p:spPr bwMode="gray">
          <a:xfrm>
            <a:off x="9450305" y="2389012"/>
            <a:ext cx="2589295" cy="2055895"/>
          </a:xfrm>
          <a:prstGeom prst="rect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D7F7E0-ED33-47E9-91ED-006C7455A65F}"/>
              </a:ext>
            </a:extLst>
          </p:cNvPr>
          <p:cNvSpPr txBox="1"/>
          <p:nvPr/>
        </p:nvSpPr>
        <p:spPr>
          <a:xfrm>
            <a:off x="149578" y="4671576"/>
            <a:ext cx="2928402" cy="800219"/>
          </a:xfrm>
          <a:prstGeom prst="rect">
            <a:avLst/>
          </a:prstGeom>
          <a:gradFill>
            <a:gsLst>
              <a:gs pos="100000">
                <a:schemeClr val="accent1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Streaming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$50/month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155633-0CB4-4FB8-AC43-B088C912A57F}"/>
              </a:ext>
            </a:extLst>
          </p:cNvPr>
          <p:cNvSpPr txBox="1"/>
          <p:nvPr/>
        </p:nvSpPr>
        <p:spPr>
          <a:xfrm>
            <a:off x="3276600" y="4671576"/>
            <a:ext cx="2928402" cy="800219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High Speed Internet</a:t>
            </a:r>
          </a:p>
          <a:p>
            <a:endParaRPr lang="en-US" sz="14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$70/month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4511B-D2CA-40EE-9C6C-C76EFB45FAD6}"/>
              </a:ext>
            </a:extLst>
          </p:cNvPr>
          <p:cNvSpPr txBox="1"/>
          <p:nvPr/>
        </p:nvSpPr>
        <p:spPr>
          <a:xfrm>
            <a:off x="6407917" y="4671576"/>
            <a:ext cx="2928402" cy="830997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Phone</a:t>
            </a:r>
          </a:p>
          <a:p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$80/month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70EA4-29D5-462B-A9DA-B48AF8A166D9}"/>
              </a:ext>
            </a:extLst>
          </p:cNvPr>
          <p:cNvSpPr txBox="1"/>
          <p:nvPr/>
        </p:nvSpPr>
        <p:spPr>
          <a:xfrm>
            <a:off x="9484783" y="4671576"/>
            <a:ext cx="2554817" cy="861774"/>
          </a:xfrm>
          <a:prstGeom prst="rect">
            <a:avLst/>
          </a:prstGeom>
          <a:gradFill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sz="16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Cable</a:t>
            </a:r>
          </a:p>
          <a:p>
            <a:endParaRPr lang="en-US" sz="20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$130/month</a:t>
            </a:r>
          </a:p>
        </p:txBody>
      </p:sp>
      <p:pic>
        <p:nvPicPr>
          <p:cNvPr id="21" name="Picture 20">
            <a:extLst>
              <a:ext uri="{FF2B5EF4-FFF2-40B4-BE49-F238E27FC236}">
                <a16:creationId xmlns:a16="http://schemas.microsoft.com/office/drawing/2014/main" id="{41CF8951-9C7A-4CF6-A206-B04B7038C583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8588" y="2486690"/>
            <a:ext cx="2650381" cy="187615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0D5C4883-1AF1-493B-885E-F58C67393FAB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9867" y="2486690"/>
            <a:ext cx="2667000" cy="1889872"/>
          </a:xfrm>
          <a:prstGeom prst="rect">
            <a:avLst/>
          </a:prstGeom>
        </p:spPr>
      </p:pic>
      <p:pic>
        <p:nvPicPr>
          <p:cNvPr id="31" name="Picture 30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CA475BCA-8C18-42EC-AED4-096A7A3E890C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3185" y="2486691"/>
            <a:ext cx="2717015" cy="1876153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C78E45BE-CB62-40F8-8764-F436F81567AB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43432" y="2496610"/>
            <a:ext cx="2359980" cy="1870659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100296C-E46F-4E02-B089-5D751DDE518C}"/>
              </a:ext>
            </a:extLst>
          </p:cNvPr>
          <p:cNvSpPr txBox="1"/>
          <p:nvPr/>
        </p:nvSpPr>
        <p:spPr bwMode="gray">
          <a:xfrm>
            <a:off x="2943392" y="1175596"/>
            <a:ext cx="6523220" cy="44259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dirty="0"/>
              <a:t>(You can select as many options as you want)</a:t>
            </a:r>
          </a:p>
        </p:txBody>
      </p:sp>
    </p:spTree>
    <p:extLst>
      <p:ext uri="{BB962C8B-B14F-4D97-AF65-F5344CB8AC3E}">
        <p14:creationId xmlns:p14="http://schemas.microsoft.com/office/powerpoint/2010/main" val="966599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28599" y="1066800"/>
            <a:ext cx="11734798" cy="609600"/>
          </a:xfrm>
        </p:spPr>
        <p:txBody>
          <a:bodyPr/>
          <a:lstStyle/>
          <a:p>
            <a:pPr algn="ctr"/>
            <a:r>
              <a:rPr lang="de-DE" dirty="0"/>
              <a:t>What‘s on the menu?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6492044" y="6121346"/>
            <a:ext cx="4397337" cy="144000"/>
          </a:xfrm>
        </p:spPr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920536" y="6121346"/>
            <a:ext cx="215777" cy="144000"/>
          </a:xfrm>
        </p:spPr>
        <p:txBody>
          <a:bodyPr/>
          <a:lstStyle/>
          <a:p>
            <a:fld id="{2B578DCA-5389-439B-B0F2-3049ADCA701B}" type="slidenum">
              <a:rPr lang="en-US" smtClean="0"/>
              <a:pPr/>
              <a:t>15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228600" y="2209801"/>
            <a:ext cx="3711190" cy="24384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4240405" y="2209799"/>
            <a:ext cx="3711189" cy="2438401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8252208" y="2209799"/>
            <a:ext cx="3711189" cy="2438400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9AD6C-D94B-4034-B6EF-E83A6E95536B}"/>
              </a:ext>
            </a:extLst>
          </p:cNvPr>
          <p:cNvSpPr txBox="1"/>
          <p:nvPr/>
        </p:nvSpPr>
        <p:spPr>
          <a:xfrm>
            <a:off x="228599" y="4876801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99000">
                <a:schemeClr val="accent1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Basic Basket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$400/month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Just the necessities, all store brands</a:t>
            </a:r>
          </a:p>
        </p:txBody>
      </p:sp>
      <p:pic>
        <p:nvPicPr>
          <p:cNvPr id="12" name="Picture 11" descr="A picture containing container, plastic, indoor, basket&#10;&#10;Description automatically generated">
            <a:extLst>
              <a:ext uri="{FF2B5EF4-FFF2-40B4-BE49-F238E27FC236}">
                <a16:creationId xmlns:a16="http://schemas.microsoft.com/office/drawing/2014/main" id="{3562E441-4AFF-405E-8308-1A2C09695E0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190" y="2348372"/>
            <a:ext cx="3530009" cy="216124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536269F-69FD-4EBD-A9C6-DEA0180288F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090" y="2348372"/>
            <a:ext cx="3530009" cy="2161241"/>
          </a:xfrm>
          <a:prstGeom prst="rect">
            <a:avLst/>
          </a:prstGeom>
        </p:spPr>
      </p:pic>
      <p:pic>
        <p:nvPicPr>
          <p:cNvPr id="14" name="Picture 13" descr="A picture containing food, person, indoor, dish&#10;&#10;Description automatically generated">
            <a:extLst>
              <a:ext uri="{FF2B5EF4-FFF2-40B4-BE49-F238E27FC236}">
                <a16:creationId xmlns:a16="http://schemas.microsoft.com/office/drawing/2014/main" id="{C62389E0-9F13-4A94-9274-070DA37B6213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42801" y="2348371"/>
            <a:ext cx="3530009" cy="2161241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A08DF4EF-9AB4-4A16-8A77-F9692ACBB333}"/>
              </a:ext>
            </a:extLst>
          </p:cNvPr>
          <p:cNvSpPr txBox="1"/>
          <p:nvPr/>
        </p:nvSpPr>
        <p:spPr>
          <a:xfrm>
            <a:off x="4240405" y="4876801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Common Basket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$600/month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Mixture of basic goods, name brand &amp; restaurant meals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B8BF38-113C-4A0F-A4B6-E05F8E4045E9}"/>
              </a:ext>
            </a:extLst>
          </p:cNvPr>
          <p:cNvSpPr txBox="1"/>
          <p:nvPr/>
        </p:nvSpPr>
        <p:spPr>
          <a:xfrm>
            <a:off x="8252208" y="4906538"/>
            <a:ext cx="3711189" cy="1415772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Royal Feast</a:t>
            </a:r>
          </a:p>
          <a:p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$700/month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Mixture of organic, gourmet, name brand, and restaurant meals</a:t>
            </a:r>
          </a:p>
        </p:txBody>
      </p:sp>
    </p:spTree>
    <p:extLst>
      <p:ext uri="{BB962C8B-B14F-4D97-AF65-F5344CB8AC3E}">
        <p14:creationId xmlns:p14="http://schemas.microsoft.com/office/powerpoint/2010/main" val="2928034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B675C-59E8-4116-8951-C4D40D92A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FC889-A78E-42E7-A495-FF4C1BDC7EFE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E77435-D44F-4670-949C-14F158C36B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221894-28F0-4482-93C7-AE91F55A94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78DCA-5389-439B-B0F2-3049ADCA701B}" type="slidenum">
              <a:rPr lang="en-US" smtClean="0"/>
              <a:t>16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9EF6B0-AF7C-4116-A2C0-64DEC683EDA1}"/>
              </a:ext>
            </a:extLst>
          </p:cNvPr>
          <p:cNvSpPr txBox="1"/>
          <p:nvPr/>
        </p:nvSpPr>
        <p:spPr>
          <a:xfrm>
            <a:off x="2667000" y="4572000"/>
            <a:ext cx="2751707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HEADS</a:t>
            </a:r>
          </a:p>
          <a:p>
            <a:r>
              <a:rPr lang="en-US" dirty="0"/>
              <a:t>You win $600 from a radio contest paid in monthly installments for one year.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7389B10-88D1-4264-88F5-B8BD37BD71F1}"/>
              </a:ext>
            </a:extLst>
          </p:cNvPr>
          <p:cNvSpPr txBox="1"/>
          <p:nvPr/>
        </p:nvSpPr>
        <p:spPr>
          <a:xfrm>
            <a:off x="7314858" y="4244478"/>
            <a:ext cx="2751707" cy="203132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dirty="0"/>
              <a:t>TAILS</a:t>
            </a:r>
          </a:p>
          <a:p>
            <a:r>
              <a:rPr lang="en-US" dirty="0"/>
              <a:t>Last year you made a mistake on your taxes. You now must repay the $1,200 you owe over the course of a year.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E4794B2-5AAF-4B42-A835-5606EC9B541A}"/>
              </a:ext>
            </a:extLst>
          </p:cNvPr>
          <p:cNvSpPr txBox="1"/>
          <p:nvPr/>
        </p:nvSpPr>
        <p:spPr bwMode="gray">
          <a:xfrm>
            <a:off x="609600" y="223179"/>
            <a:ext cx="10972800" cy="374395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2800" b="1" dirty="0"/>
              <a:t>TAKE A CHANCE </a:t>
            </a:r>
          </a:p>
          <a:p>
            <a:pPr marL="0" indent="-3657600" algn="ctr"/>
            <a:r>
              <a:rPr lang="en-US" sz="2400" dirty="0"/>
              <a:t>Life brings unexpected events; </a:t>
            </a:r>
          </a:p>
          <a:p>
            <a:pPr marL="0" indent="-3657600" algn="ctr"/>
            <a:r>
              <a:rPr lang="en-US" sz="2400" dirty="0"/>
              <a:t>some bring money, others add expense. </a:t>
            </a:r>
          </a:p>
          <a:p>
            <a:pPr marL="0" indent="-3657600" algn="ctr"/>
            <a:endParaRPr lang="en-US" sz="2000" dirty="0"/>
          </a:p>
          <a:p>
            <a:pPr marL="0" indent="-3657600" algn="ctr"/>
            <a:endParaRPr lang="en-US" sz="2800" b="1" dirty="0"/>
          </a:p>
          <a:p>
            <a:pPr marL="0" indent="-3657600" algn="ctr"/>
            <a:r>
              <a:rPr lang="en-US" sz="2800" b="1" dirty="0"/>
              <a:t>FLIP A COIN</a:t>
            </a:r>
          </a:p>
          <a:p>
            <a:pPr marL="0" indent="-3657600" algn="ctr"/>
            <a:r>
              <a:rPr lang="en-US" sz="2800" b="1" dirty="0"/>
              <a:t> </a:t>
            </a:r>
            <a:r>
              <a:rPr lang="en-US" sz="2400" dirty="0"/>
              <a:t>to reveal your fate.</a:t>
            </a:r>
            <a:endParaRPr lang="en-US" sz="2000" dirty="0"/>
          </a:p>
        </p:txBody>
      </p:sp>
      <p:pic>
        <p:nvPicPr>
          <p:cNvPr id="3" name="Picture 2" descr="Confetti falling through the air against a blue background">
            <a:extLst>
              <a:ext uri="{FF2B5EF4-FFF2-40B4-BE49-F238E27FC236}">
                <a16:creationId xmlns:a16="http://schemas.microsoft.com/office/drawing/2014/main" id="{DD296F27-5487-4814-9459-A5654F4FCB1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2980" y="1975047"/>
            <a:ext cx="2819399" cy="1875011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0E840E5-B3A3-47F5-A5EA-2A8951A85D3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47732" y="1975047"/>
            <a:ext cx="3028533" cy="173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3590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149578" y="990600"/>
            <a:ext cx="11890022" cy="703704"/>
          </a:xfrm>
        </p:spPr>
        <p:txBody>
          <a:bodyPr/>
          <a:lstStyle/>
          <a:p>
            <a:pPr algn="ctr"/>
            <a:r>
              <a:rPr lang="de-DE" dirty="0"/>
              <a:t>What to wear, what to wear?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152400" y="2514600"/>
            <a:ext cx="2928402" cy="207151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3276600" y="2523066"/>
            <a:ext cx="2916434" cy="2063044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6400800" y="2523066"/>
            <a:ext cx="2916434" cy="2063044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25" name="Rectangle 24">
            <a:extLst>
              <a:ext uri="{FF2B5EF4-FFF2-40B4-BE49-F238E27FC236}">
                <a16:creationId xmlns:a16="http://schemas.microsoft.com/office/drawing/2014/main" id="{DCBF9DB4-68C2-425D-BA1C-FFC6570021DD}"/>
              </a:ext>
            </a:extLst>
          </p:cNvPr>
          <p:cNvSpPr>
            <a:spLocks noChangeAspect="1"/>
          </p:cNvSpPr>
          <p:nvPr/>
        </p:nvSpPr>
        <p:spPr bwMode="gray">
          <a:xfrm>
            <a:off x="9450305" y="2514600"/>
            <a:ext cx="2589295" cy="2055895"/>
          </a:xfrm>
          <a:prstGeom prst="rect">
            <a:avLst/>
          </a:prstGeom>
          <a:solidFill>
            <a:schemeClr val="accent5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9D7F7E0-ED33-47E9-91ED-006C7455A65F}"/>
              </a:ext>
            </a:extLst>
          </p:cNvPr>
          <p:cNvSpPr txBox="1"/>
          <p:nvPr/>
        </p:nvSpPr>
        <p:spPr>
          <a:xfrm>
            <a:off x="149578" y="4797164"/>
            <a:ext cx="2928402" cy="800219"/>
          </a:xfrm>
          <a:prstGeom prst="rect">
            <a:avLst/>
          </a:prstGeom>
          <a:gradFill>
            <a:gsLst>
              <a:gs pos="100000">
                <a:schemeClr val="accent1"/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dirty="0"/>
              <a:t>    </a:t>
            </a:r>
            <a:r>
              <a:rPr lang="en-US" dirty="0">
                <a:solidFill>
                  <a:schemeClr val="tx1"/>
                </a:solidFill>
              </a:rPr>
              <a:t>   </a:t>
            </a:r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Lounger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</a:t>
            </a:r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$60/month</a:t>
            </a:r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88155633-0CB4-4FB8-AC43-B088C912A57F}"/>
              </a:ext>
            </a:extLst>
          </p:cNvPr>
          <p:cNvSpPr txBox="1"/>
          <p:nvPr/>
        </p:nvSpPr>
        <p:spPr>
          <a:xfrm>
            <a:off x="3276600" y="4797164"/>
            <a:ext cx="2928402" cy="800219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Trendsetter</a:t>
            </a:r>
          </a:p>
          <a:p>
            <a:endParaRPr lang="en-US" sz="16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$120/month</a:t>
            </a:r>
            <a:endParaRPr lang="en-US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F84511B-D2CA-40EE-9C6C-C76EFB45FAD6}"/>
              </a:ext>
            </a:extLst>
          </p:cNvPr>
          <p:cNvSpPr txBox="1"/>
          <p:nvPr/>
        </p:nvSpPr>
        <p:spPr>
          <a:xfrm>
            <a:off x="6407917" y="4797164"/>
            <a:ext cx="2928402" cy="800219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Sophisticate</a:t>
            </a:r>
          </a:p>
          <a:p>
            <a:endParaRPr lang="en-US" sz="16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$250/month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FC70EA4-29D5-462B-A9DA-B48AF8A166D9}"/>
              </a:ext>
            </a:extLst>
          </p:cNvPr>
          <p:cNvSpPr txBox="1"/>
          <p:nvPr/>
        </p:nvSpPr>
        <p:spPr>
          <a:xfrm>
            <a:off x="9484783" y="4797164"/>
            <a:ext cx="2554817" cy="830997"/>
          </a:xfrm>
          <a:prstGeom prst="rect">
            <a:avLst/>
          </a:prstGeom>
          <a:gradFill>
            <a:gsLst>
              <a:gs pos="100000">
                <a:schemeClr val="accent5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Glamour Guru</a:t>
            </a:r>
          </a:p>
          <a:p>
            <a:endParaRPr lang="en-US" b="1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$500/month</a:t>
            </a:r>
          </a:p>
        </p:txBody>
      </p:sp>
      <p:pic>
        <p:nvPicPr>
          <p:cNvPr id="23" name="Picture 22" descr="A picture containing indoor, bed, clothes, clothing&#10;&#10;Description automatically generated">
            <a:extLst>
              <a:ext uri="{FF2B5EF4-FFF2-40B4-BE49-F238E27FC236}">
                <a16:creationId xmlns:a16="http://schemas.microsoft.com/office/drawing/2014/main" id="{60DCB5D3-6883-4818-9079-94CC10F8FF32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481" y="2581131"/>
            <a:ext cx="2584596" cy="1938447"/>
          </a:xfrm>
          <a:prstGeom prst="rect">
            <a:avLst/>
          </a:prstGeom>
        </p:spPr>
      </p:pic>
      <p:pic>
        <p:nvPicPr>
          <p:cNvPr id="26" name="Picture 25" descr="A picture containing indoor, person, ceiling, clothes&#10;&#10;Description automatically generated">
            <a:extLst>
              <a:ext uri="{FF2B5EF4-FFF2-40B4-BE49-F238E27FC236}">
                <a16:creationId xmlns:a16="http://schemas.microsoft.com/office/drawing/2014/main" id="{7E00BB75-E964-4466-9352-03E8D85DB74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2518" y="2581130"/>
            <a:ext cx="2584597" cy="1938447"/>
          </a:xfrm>
          <a:prstGeom prst="rect">
            <a:avLst/>
          </a:prstGeom>
        </p:spPr>
      </p:pic>
      <p:pic>
        <p:nvPicPr>
          <p:cNvPr id="27" name="Picture 26" descr="A picture containing text, indoor, ceiling, room&#10;&#10;Description automatically generated">
            <a:extLst>
              <a:ext uri="{FF2B5EF4-FFF2-40B4-BE49-F238E27FC236}">
                <a16:creationId xmlns:a16="http://schemas.microsoft.com/office/drawing/2014/main" id="{E2D82CC0-AF86-425E-8865-7940DE2A355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9819" y="2563236"/>
            <a:ext cx="2584597" cy="1974234"/>
          </a:xfrm>
          <a:prstGeom prst="rect">
            <a:avLst/>
          </a:prstGeom>
        </p:spPr>
      </p:pic>
      <p:pic>
        <p:nvPicPr>
          <p:cNvPr id="28" name="Picture 27" descr="A picture containing indoor, wall, floor, ceiling&#10;&#10;Description automatically generated">
            <a:extLst>
              <a:ext uri="{FF2B5EF4-FFF2-40B4-BE49-F238E27FC236}">
                <a16:creationId xmlns:a16="http://schemas.microsoft.com/office/drawing/2014/main" id="{0684E7F9-FD4E-4977-8041-C3C561F43166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84783" y="2638553"/>
            <a:ext cx="2506622" cy="1823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65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98AE222-BB73-4AA1-97C0-46F59E87ABFF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278072" y="1066800"/>
            <a:ext cx="11662717" cy="609600"/>
          </a:xfrm>
        </p:spPr>
        <p:txBody>
          <a:bodyPr/>
          <a:lstStyle/>
          <a:p>
            <a:pPr algn="ctr"/>
            <a:r>
              <a:rPr lang="de-DE" dirty="0"/>
              <a:t>What will you do for fun?</a:t>
            </a:r>
            <a:endParaRPr lang="en-US" dirty="0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C4C4A085-D91C-4577-B0A6-C1EC5D1A7E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6469436" y="6197547"/>
            <a:ext cx="4397337" cy="144000"/>
          </a:xfrm>
        </p:spPr>
        <p:txBody>
          <a:bodyPr/>
          <a:lstStyle/>
          <a:p>
            <a:r>
              <a:rPr lang="en-US" dirty="0"/>
              <a:t>Federal Reserve Bank of San Francisco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2E340A-1BF4-44CC-91F0-B04A4DBD6D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>
          <a:xfrm>
            <a:off x="10897928" y="6197547"/>
            <a:ext cx="215777" cy="144000"/>
          </a:xfrm>
        </p:spPr>
        <p:txBody>
          <a:bodyPr/>
          <a:lstStyle/>
          <a:p>
            <a:fld id="{2B578DCA-5389-439B-B0F2-3049ADCA701B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13A154C1-3B90-474B-B718-8228CBB81072}"/>
              </a:ext>
            </a:extLst>
          </p:cNvPr>
          <p:cNvSpPr>
            <a:spLocks noChangeAspect="1"/>
          </p:cNvSpPr>
          <p:nvPr/>
        </p:nvSpPr>
        <p:spPr bwMode="gray">
          <a:xfrm>
            <a:off x="205992" y="2286002"/>
            <a:ext cx="3711190" cy="2438400"/>
          </a:xfrm>
          <a:prstGeom prst="rect">
            <a:avLst/>
          </a:prstGeom>
          <a:solidFill>
            <a:schemeClr val="accent1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FC343EE1-CB1B-4C01-B959-6D50091B3DDF}"/>
              </a:ext>
            </a:extLst>
          </p:cNvPr>
          <p:cNvSpPr>
            <a:spLocks noChangeAspect="1"/>
          </p:cNvSpPr>
          <p:nvPr/>
        </p:nvSpPr>
        <p:spPr bwMode="gray">
          <a:xfrm>
            <a:off x="4217797" y="2286000"/>
            <a:ext cx="3711189" cy="2438401"/>
          </a:xfrm>
          <a:prstGeom prst="rect">
            <a:avLst/>
          </a:prstGeom>
          <a:solidFill>
            <a:schemeClr val="accent2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de-DE" sz="1800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24" name="Rectangle 23">
            <a:extLst>
              <a:ext uri="{FF2B5EF4-FFF2-40B4-BE49-F238E27FC236}">
                <a16:creationId xmlns:a16="http://schemas.microsoft.com/office/drawing/2014/main" id="{57D89D34-9B93-43C1-A15A-E19535C4358F}"/>
              </a:ext>
            </a:extLst>
          </p:cNvPr>
          <p:cNvSpPr>
            <a:spLocks noChangeAspect="1"/>
          </p:cNvSpPr>
          <p:nvPr/>
        </p:nvSpPr>
        <p:spPr bwMode="gray">
          <a:xfrm>
            <a:off x="8229600" y="2286000"/>
            <a:ext cx="3711189" cy="2438400"/>
          </a:xfrm>
          <a:prstGeom prst="rect">
            <a:avLst/>
          </a:prstGeom>
          <a:solidFill>
            <a:schemeClr val="accent3"/>
          </a:solidFill>
          <a:ln w="381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marL="0" indent="-3657600" algn="ctr"/>
            <a:endParaRPr lang="en-US" sz="1800" dirty="0" err="1">
              <a:solidFill>
                <a:schemeClr val="bg1"/>
              </a:solidFill>
              <a:latin typeface="+mj-lt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BB79AD6C-D94B-4034-B6EF-E83A6E95536B}"/>
              </a:ext>
            </a:extLst>
          </p:cNvPr>
          <p:cNvSpPr txBox="1"/>
          <p:nvPr/>
        </p:nvSpPr>
        <p:spPr>
          <a:xfrm>
            <a:off x="205991" y="4953002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99000">
                <a:schemeClr val="accent1"/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Stay at Home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$100/month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Watching/streaming movies, have friends over, relax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08DF4EF-9AB4-4A16-8A77-F9692ACBB333}"/>
              </a:ext>
            </a:extLst>
          </p:cNvPr>
          <p:cNvSpPr txBox="1"/>
          <p:nvPr/>
        </p:nvSpPr>
        <p:spPr>
          <a:xfrm>
            <a:off x="4217797" y="4953002"/>
            <a:ext cx="3711189" cy="1446550"/>
          </a:xfrm>
          <a:prstGeom prst="rect">
            <a:avLst/>
          </a:prstGeom>
          <a:gradFill>
            <a:gsLst>
              <a:gs pos="100000">
                <a:schemeClr val="accent2">
                  <a:satMod val="103000"/>
                  <a:lumMod val="102000"/>
                  <a:tint val="94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Weekender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$250/month</a:t>
            </a:r>
          </a:p>
          <a:p>
            <a:endParaRPr lang="en-US" sz="14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4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Bowling, going to a movie, shopping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EB8BF38-113C-4A0F-A4B6-E05F8E4045E9}"/>
              </a:ext>
            </a:extLst>
          </p:cNvPr>
          <p:cNvSpPr txBox="1"/>
          <p:nvPr/>
        </p:nvSpPr>
        <p:spPr>
          <a:xfrm>
            <a:off x="8229600" y="4982739"/>
            <a:ext cx="3711189" cy="1384995"/>
          </a:xfrm>
          <a:prstGeom prst="rect">
            <a:avLst/>
          </a:prstGeom>
          <a:gradFill>
            <a:gsLst>
              <a:gs pos="100000">
                <a:schemeClr val="accent3">
                  <a:lumMod val="60000"/>
                  <a:lumOff val="40000"/>
                </a:schemeClr>
              </a:gs>
              <a:gs pos="100000">
                <a:schemeClr val="accent2">
                  <a:satMod val="110000"/>
                  <a:lumMod val="100000"/>
                  <a:shade val="100000"/>
                </a:schemeClr>
              </a:gs>
              <a:gs pos="100000">
                <a:schemeClr val="accent2">
                  <a:lumMod val="99000"/>
                  <a:satMod val="120000"/>
                  <a:shade val="78000"/>
                </a:schemeClr>
              </a:gs>
            </a:gsLst>
          </a:gradFill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en-US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The Big Spender</a:t>
            </a:r>
          </a:p>
          <a:p>
            <a:endParaRPr lang="en-US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Expense = $400/month</a:t>
            </a:r>
          </a:p>
          <a:p>
            <a:endParaRPr lang="en-US" sz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r>
              <a:rPr lang="en-US" sz="1200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Description = Going to live shows, fancy dinner, sports games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0160308-B75E-4DDD-9447-A357F66F266F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278072" y="2394111"/>
            <a:ext cx="3567026" cy="2222161"/>
          </a:xfrm>
          <a:prstGeom prst="rect">
            <a:avLst/>
          </a:prstGeom>
        </p:spPr>
      </p:pic>
      <p:pic>
        <p:nvPicPr>
          <p:cNvPr id="18" name="Picture 17" descr="A picture containing floor, sport, bowling, indoor&#10;&#10;Description automatically generated">
            <a:extLst>
              <a:ext uri="{FF2B5EF4-FFF2-40B4-BE49-F238E27FC236}">
                <a16:creationId xmlns:a16="http://schemas.microsoft.com/office/drawing/2014/main" id="{37C310EA-C7B1-4BCF-8A63-4E48DADEAFAD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289877" y="2394110"/>
            <a:ext cx="3567027" cy="2222161"/>
          </a:xfrm>
          <a:prstGeom prst="rect">
            <a:avLst/>
          </a:prstGeom>
        </p:spPr>
      </p:pic>
      <p:pic>
        <p:nvPicPr>
          <p:cNvPr id="20" name="Picture 19" descr="A picture containing stage, scene&#10;&#10;Description automatically generated">
            <a:extLst>
              <a:ext uri="{FF2B5EF4-FFF2-40B4-BE49-F238E27FC236}">
                <a16:creationId xmlns:a16="http://schemas.microsoft.com/office/drawing/2014/main" id="{84079B91-3849-456C-8CAA-CA54163A0E89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1685" y="2376258"/>
            <a:ext cx="3567027" cy="2222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6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00C5C40-4621-4186-A826-BCF990D5DC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5FC889-A78E-42E7-A495-FF4C1BDC7EFE}" type="datetime1">
              <a:rPr lang="en-US" smtClean="0"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2069DD-EF56-4651-9CA8-A85367468A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Federal Reserve Bank of San Francisco</a:t>
            </a:r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6FCED5-710E-49BE-A21B-6AC607A67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B578DCA-5389-439B-B0F2-3049ADCA701B}" type="slidenum">
              <a:rPr lang="en-US" smtClean="0"/>
              <a:pPr/>
              <a:t>19</a:t>
            </a:fld>
            <a:endParaRPr lang="en-US" dirty="0"/>
          </a:p>
        </p:txBody>
      </p:sp>
      <p:graphicFrame>
        <p:nvGraphicFramePr>
          <p:cNvPr id="7" name="Object 6">
            <a:extLst>
              <a:ext uri="{FF2B5EF4-FFF2-40B4-BE49-F238E27FC236}">
                <a16:creationId xmlns:a16="http://schemas.microsoft.com/office/drawing/2014/main" id="{03593A76-BF24-448E-A2AD-A3D56FD7179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230219"/>
              </p:ext>
            </p:extLst>
          </p:nvPr>
        </p:nvGraphicFramePr>
        <p:xfrm>
          <a:off x="3276600" y="0"/>
          <a:ext cx="5334000" cy="68516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663316" imgH="6035040" progId="Acrobat.Document.DC">
                  <p:embed/>
                </p:oleObj>
              </mc:Choice>
              <mc:Fallback>
                <p:oleObj name="Acrobat Document" r:id="rId3" imgW="4663316" imgH="6035040" progId="Acrobat.Document.DC">
                  <p:embed/>
                  <p:pic>
                    <p:nvPicPr>
                      <p:cNvPr id="7" name="Object 6">
                        <a:extLst>
                          <a:ext uri="{FF2B5EF4-FFF2-40B4-BE49-F238E27FC236}">
                            <a16:creationId xmlns:a16="http://schemas.microsoft.com/office/drawing/2014/main" id="{03593A76-BF24-448E-A2AD-A3D56FD71790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3276600" y="0"/>
                        <a:ext cx="5334000" cy="685165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TextBox 1">
            <a:extLst>
              <a:ext uri="{FF2B5EF4-FFF2-40B4-BE49-F238E27FC236}">
                <a16:creationId xmlns:a16="http://schemas.microsoft.com/office/drawing/2014/main" id="{C1565A5A-ADAD-4472-9E35-4968D66C7376}"/>
              </a:ext>
            </a:extLst>
          </p:cNvPr>
          <p:cNvSpPr txBox="1"/>
          <p:nvPr/>
        </p:nvSpPr>
        <p:spPr bwMode="gray">
          <a:xfrm>
            <a:off x="7315200" y="1410614"/>
            <a:ext cx="609600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$6,250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9E3863D-E8B6-4DA3-8395-5331EB26BFF2}"/>
              </a:ext>
            </a:extLst>
          </p:cNvPr>
          <p:cNvSpPr txBox="1"/>
          <p:nvPr/>
        </p:nvSpPr>
        <p:spPr bwMode="gray">
          <a:xfrm>
            <a:off x="7467600" y="1524000"/>
            <a:ext cx="609600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04EF97D3-18CD-47D4-9CA2-C53ED4B1A9D6}"/>
              </a:ext>
            </a:extLst>
          </p:cNvPr>
          <p:cNvSpPr txBox="1"/>
          <p:nvPr/>
        </p:nvSpPr>
        <p:spPr bwMode="gray">
          <a:xfrm>
            <a:off x="7315200" y="1715414"/>
            <a:ext cx="609600" cy="22677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53841B53-1C3E-4591-AE8D-4FDF1100B039}"/>
              </a:ext>
            </a:extLst>
          </p:cNvPr>
          <p:cNvSpPr txBox="1"/>
          <p:nvPr/>
        </p:nvSpPr>
        <p:spPr bwMode="gray">
          <a:xfrm>
            <a:off x="7388656" y="1665106"/>
            <a:ext cx="609599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$937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43EA072-A3FB-4A15-98A5-ED6EEAFE3C19}"/>
              </a:ext>
            </a:extLst>
          </p:cNvPr>
          <p:cNvSpPr txBox="1"/>
          <p:nvPr/>
        </p:nvSpPr>
        <p:spPr bwMode="gray">
          <a:xfrm>
            <a:off x="7256678" y="2362200"/>
            <a:ext cx="683055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$310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D7803A0-82CC-4B49-A175-71CBAF5EBD1B}"/>
              </a:ext>
            </a:extLst>
          </p:cNvPr>
          <p:cNvSpPr txBox="1"/>
          <p:nvPr/>
        </p:nvSpPr>
        <p:spPr bwMode="gray">
          <a:xfrm>
            <a:off x="7239000" y="2057400"/>
            <a:ext cx="381000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9FD66A4-110E-468D-A622-06B676EF303D}"/>
              </a:ext>
            </a:extLst>
          </p:cNvPr>
          <p:cNvSpPr txBox="1"/>
          <p:nvPr/>
        </p:nvSpPr>
        <p:spPr bwMode="gray">
          <a:xfrm>
            <a:off x="7315200" y="2057400"/>
            <a:ext cx="609599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$5,313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85AEEA1-F437-41F7-ACFC-D0B97F174C1E}"/>
              </a:ext>
            </a:extLst>
          </p:cNvPr>
          <p:cNvSpPr txBox="1"/>
          <p:nvPr/>
        </p:nvSpPr>
        <p:spPr bwMode="gray">
          <a:xfrm>
            <a:off x="7315199" y="2602094"/>
            <a:ext cx="609599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3ACD5A4-4B39-4170-A3F0-01D3451C6E93}"/>
              </a:ext>
            </a:extLst>
          </p:cNvPr>
          <p:cNvSpPr txBox="1"/>
          <p:nvPr/>
        </p:nvSpPr>
        <p:spPr bwMode="gray">
          <a:xfrm>
            <a:off x="7331505" y="2634547"/>
            <a:ext cx="533400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$625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E0CBEE52-F520-4E70-9057-74157E243BF5}"/>
              </a:ext>
            </a:extLst>
          </p:cNvPr>
          <p:cNvSpPr txBox="1"/>
          <p:nvPr/>
        </p:nvSpPr>
        <p:spPr bwMode="gray">
          <a:xfrm>
            <a:off x="7239000" y="3048000"/>
            <a:ext cx="759255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6680504-8477-4FF8-9291-269FFECCDDCF}"/>
              </a:ext>
            </a:extLst>
          </p:cNvPr>
          <p:cNvSpPr txBox="1"/>
          <p:nvPr/>
        </p:nvSpPr>
        <p:spPr bwMode="gray">
          <a:xfrm>
            <a:off x="7293405" y="3015547"/>
            <a:ext cx="609599" cy="304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$4,378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30E7A64-899E-4AC0-A00E-64E9CA7529A3}"/>
              </a:ext>
            </a:extLst>
          </p:cNvPr>
          <p:cNvSpPr txBox="1"/>
          <p:nvPr/>
        </p:nvSpPr>
        <p:spPr bwMode="gray">
          <a:xfrm>
            <a:off x="5640019" y="2966313"/>
            <a:ext cx="914400" cy="9144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CBA72B74-73E6-415A-9074-982D6AAF6D71}"/>
              </a:ext>
            </a:extLst>
          </p:cNvPr>
          <p:cNvSpPr txBox="1"/>
          <p:nvPr/>
        </p:nvSpPr>
        <p:spPr bwMode="gray">
          <a:xfrm>
            <a:off x="7231836" y="3337448"/>
            <a:ext cx="683055" cy="28769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$2,290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16D7779-0664-40AC-9C09-F92F7CEF81B3}"/>
              </a:ext>
            </a:extLst>
          </p:cNvPr>
          <p:cNvSpPr txBox="1"/>
          <p:nvPr/>
        </p:nvSpPr>
        <p:spPr bwMode="gray">
          <a:xfrm>
            <a:off x="7293405" y="3733800"/>
            <a:ext cx="174195" cy="2511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123DCB2B-59E9-4554-9D5F-EB116D68457D}"/>
              </a:ext>
            </a:extLst>
          </p:cNvPr>
          <p:cNvSpPr txBox="1"/>
          <p:nvPr/>
        </p:nvSpPr>
        <p:spPr bwMode="gray">
          <a:xfrm>
            <a:off x="7373182" y="3609795"/>
            <a:ext cx="541709" cy="2511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$400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26B6B07-4E87-468C-9D3B-BD5603C1334E}"/>
              </a:ext>
            </a:extLst>
          </p:cNvPr>
          <p:cNvSpPr txBox="1"/>
          <p:nvPr/>
        </p:nvSpPr>
        <p:spPr bwMode="gray">
          <a:xfrm>
            <a:off x="7362138" y="3874956"/>
            <a:ext cx="608227" cy="284969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$120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D68C58FC-0B17-43CB-AA9F-D1BB6C5EA64A}"/>
              </a:ext>
            </a:extLst>
          </p:cNvPr>
          <p:cNvSpPr txBox="1"/>
          <p:nvPr/>
        </p:nvSpPr>
        <p:spPr bwMode="gray">
          <a:xfrm>
            <a:off x="7381186" y="4170001"/>
            <a:ext cx="589179" cy="25118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$450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DCA74C6-DED7-42FC-B223-9FB1513BC912}"/>
              </a:ext>
            </a:extLst>
          </p:cNvPr>
          <p:cNvSpPr txBox="1"/>
          <p:nvPr/>
        </p:nvSpPr>
        <p:spPr bwMode="gray">
          <a:xfrm>
            <a:off x="7400239" y="4440759"/>
            <a:ext cx="502765" cy="33014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$250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D2317B2E-EBCE-4DFB-BD56-D289B9CDC36A}"/>
              </a:ext>
            </a:extLst>
          </p:cNvPr>
          <p:cNvSpPr txBox="1"/>
          <p:nvPr/>
        </p:nvSpPr>
        <p:spPr bwMode="gray">
          <a:xfrm>
            <a:off x="7362138" y="4876800"/>
            <a:ext cx="562660" cy="31609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48DD0A51-D229-43E8-93F1-8CF104189A2C}"/>
              </a:ext>
            </a:extLst>
          </p:cNvPr>
          <p:cNvSpPr txBox="1"/>
          <p:nvPr/>
        </p:nvSpPr>
        <p:spPr bwMode="gray">
          <a:xfrm>
            <a:off x="7315199" y="4770904"/>
            <a:ext cx="174195" cy="244627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E0C9E54B-EB56-45CB-844A-F14A390BE5B7}"/>
              </a:ext>
            </a:extLst>
          </p:cNvPr>
          <p:cNvSpPr txBox="1"/>
          <p:nvPr/>
        </p:nvSpPr>
        <p:spPr bwMode="gray">
          <a:xfrm>
            <a:off x="7331505" y="4685015"/>
            <a:ext cx="638860" cy="30967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$130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822A2B88-C3BA-4BC0-B3F4-7758B07EF56C}"/>
              </a:ext>
            </a:extLst>
          </p:cNvPr>
          <p:cNvSpPr txBox="1"/>
          <p:nvPr/>
        </p:nvSpPr>
        <p:spPr bwMode="gray">
          <a:xfrm>
            <a:off x="7293405" y="5334000"/>
            <a:ext cx="609599" cy="251188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6BC1E33-CD4E-46AD-8F5E-0DCC51FFE8C1}"/>
              </a:ext>
            </a:extLst>
          </p:cNvPr>
          <p:cNvSpPr txBox="1"/>
          <p:nvPr/>
        </p:nvSpPr>
        <p:spPr bwMode="gray">
          <a:xfrm>
            <a:off x="7287614" y="5250929"/>
            <a:ext cx="609599" cy="322814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0C6E2A7-72CC-406B-B11C-39D7494EEC60}"/>
              </a:ext>
            </a:extLst>
          </p:cNvPr>
          <p:cNvSpPr txBox="1"/>
          <p:nvPr/>
        </p:nvSpPr>
        <p:spPr bwMode="gray">
          <a:xfrm>
            <a:off x="7231836" y="5052495"/>
            <a:ext cx="562660" cy="39489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1C3E94-BD28-43FD-A03F-37EFB2EF8466}"/>
              </a:ext>
            </a:extLst>
          </p:cNvPr>
          <p:cNvSpPr txBox="1"/>
          <p:nvPr/>
        </p:nvSpPr>
        <p:spPr bwMode="gray">
          <a:xfrm>
            <a:off x="7293405" y="5447386"/>
            <a:ext cx="501091" cy="13780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$398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63B6209-08F3-4576-9F99-FC36E6A86E20}"/>
              </a:ext>
            </a:extLst>
          </p:cNvPr>
          <p:cNvSpPr txBox="1"/>
          <p:nvPr/>
        </p:nvSpPr>
        <p:spPr bwMode="gray">
          <a:xfrm>
            <a:off x="7327087" y="5953277"/>
            <a:ext cx="570126" cy="24060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>
                <a:solidFill>
                  <a:srgbClr val="FF0000"/>
                </a:solidFill>
              </a:rPr>
              <a:t>-$100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C9681AC7-6DE7-4C73-A8F3-13B414360E00}"/>
              </a:ext>
            </a:extLst>
          </p:cNvPr>
          <p:cNvSpPr txBox="1"/>
          <p:nvPr/>
        </p:nvSpPr>
        <p:spPr bwMode="gray">
          <a:xfrm>
            <a:off x="7288681" y="5726294"/>
            <a:ext cx="636117" cy="2129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>
                <a:solidFill>
                  <a:srgbClr val="FF0000"/>
                </a:solidFill>
              </a:rPr>
              <a:t>-$110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2425472-3F4C-40A9-A231-7A53183DE79D}"/>
              </a:ext>
            </a:extLst>
          </p:cNvPr>
          <p:cNvSpPr txBox="1"/>
          <p:nvPr/>
        </p:nvSpPr>
        <p:spPr bwMode="gray">
          <a:xfrm>
            <a:off x="7362138" y="6324600"/>
            <a:ext cx="552753" cy="214931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5E6C2F9C-D8A0-470E-8A2C-E7C5A64D223E}"/>
              </a:ext>
            </a:extLst>
          </p:cNvPr>
          <p:cNvSpPr txBox="1"/>
          <p:nvPr/>
        </p:nvSpPr>
        <p:spPr bwMode="gray">
          <a:xfrm>
            <a:off x="7256678" y="6324600"/>
            <a:ext cx="501091" cy="295642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endParaRPr lang="en-US" sz="1400" dirty="0" err="1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75BD015-2B4A-4F46-9FC6-B17C5DE93D1A}"/>
              </a:ext>
            </a:extLst>
          </p:cNvPr>
          <p:cNvSpPr txBox="1"/>
          <p:nvPr/>
        </p:nvSpPr>
        <p:spPr bwMode="gray">
          <a:xfrm>
            <a:off x="7362138" y="6324600"/>
            <a:ext cx="552753" cy="212955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 algn="ctr"/>
            <a:r>
              <a:rPr lang="en-US" sz="1000" dirty="0"/>
              <a:t>$188</a:t>
            </a:r>
          </a:p>
        </p:txBody>
      </p:sp>
    </p:spTree>
    <p:extLst>
      <p:ext uri="{BB962C8B-B14F-4D97-AF65-F5344CB8AC3E}">
        <p14:creationId xmlns:p14="http://schemas.microsoft.com/office/powerpoint/2010/main" val="3484796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C387440-C14A-4C02-985C-F30F574E80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C01854-53BD-4300-B0F1-48BDBE5A9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680AB541-CA38-4EE1-926E-407917AE7576}" type="slidenum">
              <a:rPr lang="en-US" smtClean="0"/>
              <a:pPr/>
              <a:t>2</a:t>
            </a:fld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5862E1A-CFB3-4802-B3BE-0F22BC9E80C5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2580573" y="1897009"/>
            <a:ext cx="7312669" cy="1857375"/>
          </a:xfrm>
        </p:spPr>
        <p:txBody>
          <a:bodyPr/>
          <a:lstStyle/>
          <a:p>
            <a:pPr>
              <a:spcAft>
                <a:spcPts val="0"/>
              </a:spcAft>
            </a:pPr>
            <a:r>
              <a:rPr lang="en-US" dirty="0">
                <a:solidFill>
                  <a:schemeClr val="tx1"/>
                </a:solidFill>
                <a:latin typeface="Greycliff CF" pitchFamily="50" charset="0"/>
                <a:cs typeface="Arial"/>
              </a:rPr>
              <a:t>A plan that you write down to decide how you will spend and save your money each month.</a:t>
            </a:r>
          </a:p>
          <a:p>
            <a:pPr>
              <a:spcAft>
                <a:spcPts val="0"/>
              </a:spcAft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49E7EB04-B349-4C3E-BE64-DADA8F34BE8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>
          <a:xfrm>
            <a:off x="2298758" y="1752600"/>
            <a:ext cx="90000" cy="1856841"/>
          </a:xfrm>
        </p:spPr>
        <p:txBody>
          <a:bodyPr/>
          <a:lstStyle/>
          <a:p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5B56015-341D-4EA2-8A94-20C2AC976F59}"/>
              </a:ext>
            </a:extLst>
          </p:cNvPr>
          <p:cNvSpPr txBox="1"/>
          <p:nvPr/>
        </p:nvSpPr>
        <p:spPr bwMode="gray">
          <a:xfrm>
            <a:off x="1219200" y="334038"/>
            <a:ext cx="6983412" cy="1066800"/>
          </a:xfrm>
          <a:prstGeom prst="rect">
            <a:avLst/>
          </a:prstGeom>
          <a:noFill/>
        </p:spPr>
        <p:txBody>
          <a:bodyPr wrap="square" rtlCol="0" anchor="ctr">
            <a:noAutofit/>
          </a:bodyPr>
          <a:lstStyle/>
          <a:p>
            <a:pPr marL="0" indent="-3657600"/>
            <a:r>
              <a:rPr lang="en-US" sz="3600" b="1" dirty="0">
                <a:latin typeface="Greycliff CF" pitchFamily="50" charset="0"/>
              </a:rPr>
              <a:t>What is a Budget?</a:t>
            </a:r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32B67521-E514-4379-8DCC-192279CB62B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6600" y="3842213"/>
            <a:ext cx="4520616" cy="2531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9493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1AA75CC-957D-43D2-A7A8-52DD08696CCF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pPr/>
              <a:t>9/29/25</a:t>
            </a:fld>
            <a:endParaRPr lang="en-US"/>
          </a:p>
        </p:txBody>
      </p:sp>
      <p:pic>
        <p:nvPicPr>
          <p:cNvPr id="4" name="Picture 3" descr="Text&#10;&#10;Description automatically generated with low confidence">
            <a:extLst>
              <a:ext uri="{FF2B5EF4-FFF2-40B4-BE49-F238E27FC236}">
                <a16:creationId xmlns:a16="http://schemas.microsoft.com/office/drawing/2014/main" id="{9A941EAA-5FA8-6C3A-F479-23CB3A0C36A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3003" y="2362200"/>
            <a:ext cx="3265994" cy="190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798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5C33A0B-EE4F-4B20-A83B-7F511B72B2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" b="0" i="0" u="none" strike="noStrike" kern="1200" cap="none" spc="0" normalizeH="0" baseline="0" noProof="0" dirty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Greycliff CF"/>
                <a:ea typeface="+mn-ea"/>
                <a:cs typeface="+mn-cs"/>
              </a:rPr>
              <a:t>Federal Reserve Bank of San Francisco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DA4986-6789-437D-B3E6-E9E3EA9476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80AB541-CA38-4EE1-926E-407917AE7576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srgbClr val="444444"/>
                </a:solidFill>
                <a:effectLst/>
                <a:uLnTx/>
                <a:uFillTx/>
                <a:latin typeface="Greycliff CF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srgbClr val="444444"/>
              </a:solidFill>
              <a:effectLst/>
              <a:uLnTx/>
              <a:uFillTx/>
              <a:latin typeface="Greycliff CF"/>
              <a:ea typeface="+mn-ea"/>
              <a:cs typeface="+mn-cs"/>
            </a:endParaRPr>
          </a:p>
        </p:txBody>
      </p:sp>
      <p:sp>
        <p:nvSpPr>
          <p:cNvPr id="12" name="Text Placeholder 11">
            <a:extLst>
              <a:ext uri="{FF2B5EF4-FFF2-40B4-BE49-F238E27FC236}">
                <a16:creationId xmlns:a16="http://schemas.microsoft.com/office/drawing/2014/main" id="{1636CB02-3431-4184-90F5-518F065E521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/>
        <p:txBody>
          <a:bodyPr/>
          <a:lstStyle/>
          <a:p>
            <a:r>
              <a:rPr lang="en-US" sz="2000" spc="-40" dirty="0">
                <a:cs typeface="Arial"/>
              </a:rPr>
              <a:t>understand how you are spending your money.</a:t>
            </a:r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E833F417-C7F1-493B-9CB3-5F3C9BA639C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 bwMode="gray"/>
        <p:txBody>
          <a:bodyPr/>
          <a:lstStyle/>
          <a:p>
            <a:r>
              <a:rPr lang="en-US" sz="2000" spc="-40" dirty="0">
                <a:cs typeface="Arial"/>
              </a:rPr>
              <a:t>find uses for your money that will increase your wealth.</a:t>
            </a:r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07863E7B-3DAA-416E-A6FD-AC445C779C8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 bwMode="gray"/>
        <p:txBody>
          <a:bodyPr/>
          <a:lstStyle/>
          <a:p>
            <a:r>
              <a:rPr lang="en-US" dirty="0">
                <a:cs typeface="Arial"/>
              </a:rPr>
              <a:t>plan </a:t>
            </a:r>
            <a:r>
              <a:rPr lang="en-US" sz="2000" dirty="0">
                <a:cs typeface="Arial"/>
              </a:rPr>
              <a:t>for unexpected events or emergencies.</a:t>
            </a:r>
            <a:endParaRPr lang="en-US" dirty="0"/>
          </a:p>
        </p:txBody>
      </p:sp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E24BBF98-FED6-4562-8B5C-B74753E710EA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 bwMode="gray"/>
        <p:txBody>
          <a:bodyPr/>
          <a:lstStyle/>
          <a:p>
            <a:pPr marL="585720" lvl="3" algn="l"/>
            <a:r>
              <a:rPr lang="en-US" sz="2000" dirty="0">
                <a:cs typeface="Arial"/>
              </a:rPr>
              <a:t>ensure that you always have money for the things you need.</a:t>
            </a:r>
          </a:p>
        </p:txBody>
      </p:sp>
      <p:sp>
        <p:nvSpPr>
          <p:cNvPr id="11" name="Title 10">
            <a:extLst>
              <a:ext uri="{FF2B5EF4-FFF2-40B4-BE49-F238E27FC236}">
                <a16:creationId xmlns:a16="http://schemas.microsoft.com/office/drawing/2014/main" id="{E02518EC-F3EB-498B-9398-F88B5F0DA1B9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r>
              <a:rPr lang="en-US" dirty="0"/>
              <a:t>Why Create a Budget?</a:t>
            </a:r>
          </a:p>
        </p:txBody>
      </p:sp>
      <p:sp>
        <p:nvSpPr>
          <p:cNvPr id="2" name="Subtitle 1">
            <a:extLst>
              <a:ext uri="{FF2B5EF4-FFF2-40B4-BE49-F238E27FC236}">
                <a16:creationId xmlns:a16="http://schemas.microsoft.com/office/drawing/2014/main" id="{DFDCBE14-1CDC-A940-A717-B084215E83CE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Creating </a:t>
            </a:r>
            <a:r>
              <a:rPr lang="en-US"/>
              <a:t>a budget </a:t>
            </a:r>
            <a:r>
              <a:rPr lang="en-US" dirty="0"/>
              <a:t>helps you…</a:t>
            </a:r>
          </a:p>
        </p:txBody>
      </p:sp>
    </p:spTree>
    <p:extLst>
      <p:ext uri="{BB962C8B-B14F-4D97-AF65-F5344CB8AC3E}">
        <p14:creationId xmlns:p14="http://schemas.microsoft.com/office/powerpoint/2010/main" val="3031710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D930C5-97AA-491D-BE02-FB8F51CAA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844017" y="685800"/>
            <a:ext cx="4549737" cy="4866527"/>
          </a:xfrm>
        </p:spPr>
        <p:txBody>
          <a:bodyPr/>
          <a:lstStyle/>
          <a:p>
            <a:r>
              <a:rPr lang="en-US" sz="2400" b="1" dirty="0">
                <a:latin typeface="Greycliff CF" pitchFamily="50" charset="0"/>
              </a:rPr>
              <a:t>WHAT IS INCOME?</a:t>
            </a:r>
          </a:p>
          <a:p>
            <a:endParaRPr lang="en-US" b="1" dirty="0">
              <a:latin typeface="Greycliff CF" pitchFamily="50" charset="0"/>
            </a:endParaRPr>
          </a:p>
          <a:p>
            <a:r>
              <a:rPr lang="en-US" sz="2000" b="1" dirty="0">
                <a:latin typeface="Greycliff CF" pitchFamily="50" charset="0"/>
              </a:rPr>
              <a:t>1.)   </a:t>
            </a:r>
            <a:r>
              <a:rPr lang="en-US" sz="2000" dirty="0">
                <a:latin typeface="Greycliff CF" pitchFamily="50" charset="0"/>
              </a:rPr>
              <a:t>Money spent</a:t>
            </a:r>
          </a:p>
          <a:p>
            <a:r>
              <a:rPr lang="en-US" sz="2000" b="1" dirty="0">
                <a:latin typeface="Greycliff CF" pitchFamily="50" charset="0"/>
              </a:rPr>
              <a:t>2.)   </a:t>
            </a:r>
            <a:r>
              <a:rPr lang="en-US" sz="2000" dirty="0">
                <a:latin typeface="Greycliff CF" pitchFamily="50" charset="0"/>
              </a:rPr>
              <a:t>Money earned</a:t>
            </a:r>
          </a:p>
          <a:p>
            <a:r>
              <a:rPr lang="en-US" sz="2000" b="1" dirty="0">
                <a:latin typeface="Greycliff CF" pitchFamily="50" charset="0"/>
              </a:rPr>
              <a:t>3.)   </a:t>
            </a:r>
            <a:r>
              <a:rPr lang="en-US" sz="2000" dirty="0">
                <a:latin typeface="Greycliff CF" pitchFamily="50" charset="0"/>
              </a:rPr>
              <a:t>Both</a:t>
            </a:r>
          </a:p>
          <a:p>
            <a:r>
              <a:rPr lang="en-US" sz="2000" b="1" dirty="0">
                <a:latin typeface="Greycliff CF" pitchFamily="50" charset="0"/>
              </a:rPr>
              <a:t>4.)   </a:t>
            </a:r>
            <a:r>
              <a:rPr lang="en-US" sz="2000" dirty="0">
                <a:latin typeface="Greycliff CF" pitchFamily="50" charset="0"/>
              </a:rPr>
              <a:t>None of the above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518E8DC-2916-4B08-AB1E-8F5AC638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100A3C2-12E2-488A-8B88-BDE93F4B6507}" type="datetime1">
              <a:rPr lang="en-US" smtClean="0"/>
              <a:pPr/>
              <a:t>9/29/25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9EEA77-D5C7-4847-88A4-F57C520F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B42B7B-1A63-4844-87AA-4211370E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11" name="Picture 65" descr="Xwalletcash80649_2597">
            <a:extLst>
              <a:ext uri="{FF2B5EF4-FFF2-40B4-BE49-F238E27FC236}">
                <a16:creationId xmlns:a16="http://schemas.microsoft.com/office/drawing/2014/main" id="{05583AD7-A954-4C2E-8E52-9F132E4D54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 l="15086"/>
          <a:stretch>
            <a:fillRect/>
          </a:stretch>
        </p:blipFill>
        <p:spPr bwMode="auto">
          <a:xfrm>
            <a:off x="6248400" y="1524000"/>
            <a:ext cx="5099583" cy="4504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99455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ext&#10;&#10;Description automatically generated">
            <a:extLst>
              <a:ext uri="{FF2B5EF4-FFF2-40B4-BE49-F238E27FC236}">
                <a16:creationId xmlns:a16="http://schemas.microsoft.com/office/drawing/2014/main" id="{429A52CC-F721-42F9-8CA9-11AA7BFDD9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035023">
            <a:off x="4775178" y="3883155"/>
            <a:ext cx="2501419" cy="2501419"/>
          </a:xfrm>
          <a:prstGeom prst="rect">
            <a:avLst/>
          </a:prstGeom>
        </p:spPr>
      </p:pic>
      <p:pic>
        <p:nvPicPr>
          <p:cNvPr id="3" name="Picture 2" descr="Cardboard boxes">
            <a:extLst>
              <a:ext uri="{FF2B5EF4-FFF2-40B4-BE49-F238E27FC236}">
                <a16:creationId xmlns:a16="http://schemas.microsoft.com/office/drawing/2014/main" id="{D0059F90-BB75-4C82-921B-7057CDB1D47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69280" y="3264822"/>
            <a:ext cx="3162848" cy="2118861"/>
          </a:xfrm>
          <a:prstGeom prst="rect">
            <a:avLst/>
          </a:prstGeom>
        </p:spPr>
      </p:pic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D930C5-97AA-491D-BE02-FB8F51CAA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914400" y="658907"/>
            <a:ext cx="9036304" cy="5540185"/>
          </a:xfrm>
        </p:spPr>
        <p:txBody>
          <a:bodyPr/>
          <a:lstStyle/>
          <a:p>
            <a:r>
              <a:rPr lang="en-US" sz="2400" b="1" dirty="0">
                <a:latin typeface="Greycliff CF" pitchFamily="50" charset="0"/>
              </a:rPr>
              <a:t>WHAT IS AN EXPENSE?</a:t>
            </a:r>
          </a:p>
          <a:p>
            <a:endParaRPr lang="en-US" b="1" dirty="0">
              <a:latin typeface="Greycliff CF" pitchFamily="50" charset="0"/>
            </a:endParaRPr>
          </a:p>
          <a:p>
            <a:r>
              <a:rPr lang="en-US" sz="2000" b="1" dirty="0">
                <a:latin typeface="Greycliff CF" pitchFamily="50" charset="0"/>
              </a:rPr>
              <a:t>1.) </a:t>
            </a:r>
            <a:r>
              <a:rPr lang="en-US" sz="2000" dirty="0">
                <a:latin typeface="Greycliff CF" pitchFamily="50" charset="0"/>
              </a:rPr>
              <a:t>Allowance</a:t>
            </a:r>
          </a:p>
          <a:p>
            <a:r>
              <a:rPr lang="en-US" sz="2000" b="1" dirty="0">
                <a:latin typeface="Greycliff CF" pitchFamily="50" charset="0"/>
              </a:rPr>
              <a:t>2.) </a:t>
            </a:r>
            <a:r>
              <a:rPr lang="en-US" sz="2000" dirty="0">
                <a:latin typeface="Greycliff CF" pitchFamily="50" charset="0"/>
              </a:rPr>
              <a:t>Food </a:t>
            </a:r>
          </a:p>
          <a:p>
            <a:r>
              <a:rPr lang="en-US" sz="2000" b="1" dirty="0">
                <a:latin typeface="Greycliff CF" pitchFamily="50" charset="0"/>
              </a:rPr>
              <a:t>3.) </a:t>
            </a:r>
            <a:r>
              <a:rPr lang="en-US" sz="2000" dirty="0">
                <a:latin typeface="Greycliff CF" pitchFamily="50" charset="0"/>
              </a:rPr>
              <a:t>Entertainment </a:t>
            </a:r>
          </a:p>
          <a:p>
            <a:r>
              <a:rPr lang="en-US" sz="2000" b="1" dirty="0">
                <a:latin typeface="Greycliff CF" pitchFamily="50" charset="0"/>
              </a:rPr>
              <a:t>4.) </a:t>
            </a:r>
            <a:r>
              <a:rPr lang="en-US" sz="2000" dirty="0">
                <a:latin typeface="Greycliff CF" pitchFamily="50" charset="0"/>
              </a:rPr>
              <a:t>Wages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518E8DC-2916-4B08-AB1E-8F5AC638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100A3C2-12E2-488A-8B88-BDE93F4B6507}" type="datetime1">
              <a:rPr lang="en-US" smtClean="0"/>
              <a:pPr/>
              <a:t>9/29/25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9EEA77-D5C7-4847-88A4-F57C520F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B42B7B-1A63-4844-87AA-4211370E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5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69AE1E74-74E3-4C04-9D8D-48A64D857D1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37264" y="2189325"/>
            <a:ext cx="2956756" cy="1978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671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D930C5-97AA-491D-BE02-FB8F51CAA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838200" y="685800"/>
            <a:ext cx="7682295" cy="4648200"/>
          </a:xfrm>
        </p:spPr>
        <p:txBody>
          <a:bodyPr/>
          <a:lstStyle/>
          <a:p>
            <a:r>
              <a:rPr lang="en-US" sz="2400" b="1" dirty="0">
                <a:latin typeface="Greycliff CF" pitchFamily="50" charset="0"/>
              </a:rPr>
              <a:t>WHAT WAS THE LAST THING YOU PAID FOR? </a:t>
            </a:r>
          </a:p>
          <a:p>
            <a:endParaRPr lang="en-US" b="1" dirty="0">
              <a:latin typeface="Greycliff CF" pitchFamily="50" charset="0"/>
            </a:endParaRPr>
          </a:p>
          <a:p>
            <a:r>
              <a:rPr lang="en-US" sz="2000" b="1" dirty="0">
                <a:latin typeface="Greycliff CF" pitchFamily="50" charset="0"/>
              </a:rPr>
              <a:t>1.) </a:t>
            </a:r>
            <a:r>
              <a:rPr lang="en-US" sz="2000" dirty="0">
                <a:latin typeface="Greycliff CF" pitchFamily="50" charset="0"/>
              </a:rPr>
              <a:t>Food</a:t>
            </a:r>
          </a:p>
          <a:p>
            <a:r>
              <a:rPr lang="en-US" sz="2000" b="1" dirty="0">
                <a:latin typeface="Greycliff CF" pitchFamily="50" charset="0"/>
              </a:rPr>
              <a:t>2.) </a:t>
            </a:r>
            <a:r>
              <a:rPr lang="en-US" sz="2000" dirty="0">
                <a:latin typeface="Greycliff CF" pitchFamily="50" charset="0"/>
              </a:rPr>
              <a:t>Gas</a:t>
            </a:r>
          </a:p>
          <a:p>
            <a:r>
              <a:rPr lang="en-US" sz="2000" b="1" dirty="0">
                <a:latin typeface="Greycliff CF" pitchFamily="50" charset="0"/>
              </a:rPr>
              <a:t>3.) </a:t>
            </a:r>
            <a:r>
              <a:rPr lang="en-US" sz="2000" dirty="0">
                <a:latin typeface="Greycliff CF" pitchFamily="50" charset="0"/>
              </a:rPr>
              <a:t>Clothes</a:t>
            </a:r>
          </a:p>
          <a:p>
            <a:r>
              <a:rPr lang="en-US" sz="2000" b="1" dirty="0">
                <a:latin typeface="Greycliff CF" pitchFamily="50" charset="0"/>
              </a:rPr>
              <a:t>4.) </a:t>
            </a:r>
            <a:r>
              <a:rPr lang="en-US" sz="2000" dirty="0">
                <a:latin typeface="Greycliff CF" pitchFamily="50" charset="0"/>
              </a:rPr>
              <a:t>Movie</a:t>
            </a:r>
          </a:p>
          <a:p>
            <a:r>
              <a:rPr lang="en-US" sz="2000" b="1" dirty="0">
                <a:latin typeface="Greycliff CF" pitchFamily="50" charset="0"/>
              </a:rPr>
              <a:t>5.) </a:t>
            </a:r>
            <a:r>
              <a:rPr lang="en-US" sz="2000" dirty="0">
                <a:latin typeface="Greycliff CF" pitchFamily="50" charset="0"/>
              </a:rPr>
              <a:t>Cell phone</a:t>
            </a:r>
          </a:p>
          <a:p>
            <a:r>
              <a:rPr lang="en-US" sz="2000" b="1" dirty="0">
                <a:latin typeface="Greycliff CF" pitchFamily="50" charset="0"/>
              </a:rPr>
              <a:t>6.) </a:t>
            </a:r>
            <a:r>
              <a:rPr lang="en-US" sz="2000" dirty="0">
                <a:latin typeface="Greycliff CF" pitchFamily="50" charset="0"/>
              </a:rPr>
              <a:t>Games</a:t>
            </a:r>
          </a:p>
          <a:p>
            <a:r>
              <a:rPr lang="en-US" sz="2000" b="1" dirty="0">
                <a:latin typeface="Greycliff CF" pitchFamily="50" charset="0"/>
              </a:rPr>
              <a:t>7.) </a:t>
            </a:r>
            <a:r>
              <a:rPr lang="en-US" sz="2000" dirty="0">
                <a:latin typeface="Greycliff CF" pitchFamily="50" charset="0"/>
              </a:rPr>
              <a:t>Other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518E8DC-2916-4B08-AB1E-8F5AC638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100A3C2-12E2-488A-8B88-BDE93F4B6507}" type="datetime1">
              <a:rPr lang="en-US" smtClean="0"/>
              <a:pPr/>
              <a:t>9/29/25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9EEA77-D5C7-4847-88A4-F57C520F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B42B7B-1A63-4844-87AA-4211370E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11" name="Picture 800" descr="Xspending213546_7600">
            <a:extLst>
              <a:ext uri="{FF2B5EF4-FFF2-40B4-BE49-F238E27FC236}">
                <a16:creationId xmlns:a16="http://schemas.microsoft.com/office/drawing/2014/main" id="{16DFFE6F-916E-4973-B401-F258CFB601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47446" y="1104900"/>
            <a:ext cx="3086100" cy="4114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904155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Text Placeholder 1">
            <a:extLst>
              <a:ext uri="{FF2B5EF4-FFF2-40B4-BE49-F238E27FC236}">
                <a16:creationId xmlns:a16="http://schemas.microsoft.com/office/drawing/2014/main" id="{F5F1332F-DFE7-477C-8331-3F2859CF7230}"/>
              </a:ext>
            </a:extLst>
          </p:cNvPr>
          <p:cNvSpPr txBox="1">
            <a:spLocks/>
          </p:cNvSpPr>
          <p:nvPr/>
        </p:nvSpPr>
        <p:spPr bwMode="gray">
          <a:xfrm>
            <a:off x="6858001" y="287856"/>
            <a:ext cx="4699794" cy="5731944"/>
          </a:xfrm>
          <a:prstGeom prst="rect">
            <a:avLst/>
          </a:prstGeom>
          <a:solidFill>
            <a:schemeClr val="accent4"/>
          </a:solidFill>
        </p:spPr>
        <p:txBody>
          <a:bodyPr vert="horz" lIns="540000" tIns="0" rIns="180000" bIns="0" rtlCol="0" anchor="ctr">
            <a:noAutofit/>
          </a:bodyPr>
          <a:lstStyle>
            <a:lvl1pPr marL="0" indent="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16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+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432000" indent="-216000" algn="l" defTabSz="914400" rtl="0" eaLnBrk="1" latinLnBrk="0" hangingPunct="1">
              <a:lnSpc>
                <a:spcPct val="10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16000" indent="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432000" indent="-2160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32000" indent="-2160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432000" indent="-216000" algn="l" defTabSz="914400" rtl="0" eaLnBrk="1" latinLnBrk="0" hangingPunct="1">
              <a:lnSpc>
                <a:spcPct val="80000"/>
              </a:lnSpc>
              <a:spcBef>
                <a:spcPts val="0"/>
              </a:spcBef>
              <a:spcAft>
                <a:spcPts val="1200"/>
              </a:spcAft>
              <a:buClr>
                <a:schemeClr val="tx1"/>
              </a:buClr>
              <a:buFont typeface="Montserrat" panose="00000500000000000000" pitchFamily="2" charset="0"/>
              <a:buChar char="‒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2" name="Text Placeholder 1">
            <a:extLst>
              <a:ext uri="{FF2B5EF4-FFF2-40B4-BE49-F238E27FC236}">
                <a16:creationId xmlns:a16="http://schemas.microsoft.com/office/drawing/2014/main" id="{D0E52295-FD15-4303-8090-ADFBF3E504F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793156" y="1676400"/>
            <a:ext cx="4699793" cy="3436933"/>
          </a:xfrm>
        </p:spPr>
        <p:txBody>
          <a:bodyPr/>
          <a:lstStyle/>
          <a:p>
            <a:pPr lvl="1"/>
            <a:r>
              <a:rPr lang="en-US" sz="2400" dirty="0"/>
              <a:t>Budget worksheet</a:t>
            </a:r>
          </a:p>
          <a:p>
            <a:pPr lvl="1"/>
            <a:r>
              <a:rPr lang="en-US" sz="2400" dirty="0"/>
              <a:t>Pencil</a:t>
            </a:r>
          </a:p>
          <a:p>
            <a:pPr lvl="1"/>
            <a:r>
              <a:rPr lang="en-US" sz="2400" dirty="0"/>
              <a:t>Coin (just one!)</a:t>
            </a: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4C1126B8-D5AF-46D6-B578-B0A88C63F7D1}"/>
              </a:ext>
            </a:extLst>
          </p:cNvPr>
          <p:cNvSpPr>
            <a:spLocks noGrp="1"/>
          </p:cNvSpPr>
          <p:nvPr>
            <p:ph type="title"/>
          </p:nvPr>
        </p:nvSpPr>
        <p:spPr bwMode="gray">
          <a:xfrm>
            <a:off x="634205" y="1070677"/>
            <a:ext cx="10104436" cy="267496"/>
          </a:xfrm>
        </p:spPr>
        <p:txBody>
          <a:bodyPr/>
          <a:lstStyle/>
          <a:p>
            <a:r>
              <a:rPr lang="en-US" dirty="0"/>
              <a:t>What you’ll need: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EFA79A-90ED-4D78-9CE7-2EE44D9E6EF5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A45FC889-A78E-42E7-A495-FF4C1BDC7EFE}" type="datetime1">
              <a:rPr lang="en-US" smtClean="0"/>
              <a:pPr/>
              <a:t>9/29/25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2326B69-39EB-47A2-93BE-064CDF9290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>
          <a:xfrm>
            <a:off x="6492044" y="6253253"/>
            <a:ext cx="4397337" cy="549368"/>
          </a:xfrm>
        </p:spPr>
        <p:txBody>
          <a:bodyPr/>
          <a:lstStyle/>
          <a:p>
            <a:pPr algn="l"/>
            <a:r>
              <a:rPr lang="en-US" sz="1000" dirty="0"/>
              <a:t>The following budget exercise was adapted from </a:t>
            </a:r>
            <a:r>
              <a:rPr lang="en-US" sz="1000" b="1" i="1" dirty="0"/>
              <a:t>Dollars &amp; Sense</a:t>
            </a:r>
            <a:r>
              <a:rPr lang="en-US" sz="1000" dirty="0"/>
              <a:t>,   </a:t>
            </a:r>
            <a:r>
              <a:rPr lang="en-US" sz="1000" b="1" i="1" dirty="0"/>
              <a:t> </a:t>
            </a:r>
            <a:r>
              <a:rPr lang="en-US" sz="1000" dirty="0"/>
              <a:t>a budgeting game from the Federal Reserve Bank of Richmond. 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C5D72A-AB32-40DD-8BD3-551E4423AE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7</a:t>
            </a:fld>
            <a:endParaRPr lang="en-US"/>
          </a:p>
        </p:txBody>
      </p:sp>
      <p:graphicFrame>
        <p:nvGraphicFramePr>
          <p:cNvPr id="8" name="Object 7">
            <a:extLst>
              <a:ext uri="{FF2B5EF4-FFF2-40B4-BE49-F238E27FC236}">
                <a16:creationId xmlns:a16="http://schemas.microsoft.com/office/drawing/2014/main" id="{11CEFFBA-C16C-4932-8F73-9595F381D288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6800428"/>
              </p:ext>
            </p:extLst>
          </p:nvPr>
        </p:nvGraphicFramePr>
        <p:xfrm>
          <a:off x="7162800" y="525601"/>
          <a:ext cx="4161354" cy="534590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Acrobat Document" r:id="rId3" imgW="4663316" imgH="6035040" progId="Acrobat.Document.DC">
                  <p:embed/>
                </p:oleObj>
              </mc:Choice>
              <mc:Fallback>
                <p:oleObj name="Acrobat Document" r:id="rId3" imgW="4663316" imgH="6035040" progId="Acrobat.Document.DC">
                  <p:embed/>
                  <p:pic>
                    <p:nvPicPr>
                      <p:cNvPr id="8" name="Object 7">
                        <a:extLst>
                          <a:ext uri="{FF2B5EF4-FFF2-40B4-BE49-F238E27FC236}">
                            <a16:creationId xmlns:a16="http://schemas.microsoft.com/office/drawing/2014/main" id="{11CEFFBA-C16C-4932-8F73-9595F381D288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7162800" y="525601"/>
                        <a:ext cx="4161354" cy="534590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9" name="Picture 8" descr="A pencil drawing a line on a white surface">
            <a:extLst>
              <a:ext uri="{FF2B5EF4-FFF2-40B4-BE49-F238E27FC236}">
                <a16:creationId xmlns:a16="http://schemas.microsoft.com/office/drawing/2014/main" id="{5AFB4510-0591-4420-9EC6-4E5BC636EE6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15515" y="2561106"/>
            <a:ext cx="2168498" cy="1445665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CFD894F-2810-4A3E-8B9E-1CD3BB68F0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9928" y="4503354"/>
            <a:ext cx="2143125" cy="2143125"/>
          </a:xfrm>
          <a:prstGeom prst="rect">
            <a:avLst/>
          </a:prstGeom>
        </p:spPr>
      </p:pic>
      <p:pic>
        <p:nvPicPr>
          <p:cNvPr id="10" name="Picture 9" descr="A green calculator with a screen&#10;&#10;Description automatically generated with low confidence">
            <a:extLst>
              <a:ext uri="{FF2B5EF4-FFF2-40B4-BE49-F238E27FC236}">
                <a16:creationId xmlns:a16="http://schemas.microsoft.com/office/drawing/2014/main" id="{FF5B5CEE-5895-4971-9A2F-1B7A3155F39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701411" y="4094252"/>
            <a:ext cx="2687273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5177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>
            <a:extLst>
              <a:ext uri="{FF2B5EF4-FFF2-40B4-BE49-F238E27FC236}">
                <a16:creationId xmlns:a16="http://schemas.microsoft.com/office/drawing/2014/main" id="{8FD930C5-97AA-491D-BE02-FB8F51CAA8F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 bwMode="gray">
          <a:xfrm>
            <a:off x="1070481" y="1709740"/>
            <a:ext cx="10100468" cy="3439319"/>
          </a:xfrm>
        </p:spPr>
        <p:txBody>
          <a:bodyPr/>
          <a:lstStyle/>
          <a:p>
            <a:r>
              <a:rPr lang="en-US" sz="2400" dirty="0"/>
              <a:t>Select a career that interests you – then enter the monthly income, taxes and any student loan repayments on your budget worksheet.</a:t>
            </a:r>
          </a:p>
        </p:txBody>
      </p:sp>
      <p:sp>
        <p:nvSpPr>
          <p:cNvPr id="14" name="Title 13">
            <a:extLst>
              <a:ext uri="{FF2B5EF4-FFF2-40B4-BE49-F238E27FC236}">
                <a16:creationId xmlns:a16="http://schemas.microsoft.com/office/drawing/2014/main" id="{55031679-F7EB-4491-B3BA-45C0572BC753}"/>
              </a:ext>
            </a:extLst>
          </p:cNvPr>
          <p:cNvSpPr>
            <a:spLocks noGrp="1"/>
          </p:cNvSpPr>
          <p:nvPr>
            <p:ph type="title"/>
          </p:nvPr>
        </p:nvSpPr>
        <p:spPr bwMode="gray"/>
        <p:txBody>
          <a:bodyPr/>
          <a:lstStyle/>
          <a:p>
            <a:pPr algn="ctr"/>
            <a:r>
              <a:rPr lang="en-US" dirty="0"/>
              <a:t>Choose a career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D518E8DC-2916-4B08-AB1E-8F5AC6389223}"/>
              </a:ext>
            </a:extLst>
          </p:cNvPr>
          <p:cNvSpPr>
            <a:spLocks noGrp="1"/>
          </p:cNvSpPr>
          <p:nvPr>
            <p:ph type="dt" sz="half" idx="10"/>
          </p:nvPr>
        </p:nvSpPr>
        <p:spPr bwMode="gray"/>
        <p:txBody>
          <a:bodyPr/>
          <a:lstStyle/>
          <a:p>
            <a:fld id="{E100A3C2-12E2-488A-8B88-BDE93F4B6507}" type="datetime1">
              <a:rPr lang="en-US" smtClean="0"/>
              <a:pPr/>
              <a:t>9/29/25</a:t>
            </a:fld>
            <a:endParaRPr lang="en-US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99EEA77-D5C7-4847-88A4-F57C520F8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 bwMode="gray"/>
        <p:txBody>
          <a:bodyPr/>
          <a:lstStyle/>
          <a:p>
            <a:r>
              <a:rPr lang="en-US"/>
              <a:t>Federal Reserve Bank of San Francisco</a:t>
            </a:r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10B42B7B-1A63-4844-87AA-4211370EB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 bwMode="gray"/>
        <p:txBody>
          <a:bodyPr/>
          <a:lstStyle/>
          <a:p>
            <a:fld id="{2B578DCA-5389-439B-B0F2-3049ADCA701B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5" name="Picture 4" descr="Man working on a computer">
            <a:extLst>
              <a:ext uri="{FF2B5EF4-FFF2-40B4-BE49-F238E27FC236}">
                <a16:creationId xmlns:a16="http://schemas.microsoft.com/office/drawing/2014/main" id="{A373F94F-BED3-4072-9C1F-AE3D30D50F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04955" y="2979567"/>
            <a:ext cx="4203301" cy="2802455"/>
          </a:xfrm>
          <a:prstGeom prst="rect">
            <a:avLst/>
          </a:prstGeom>
        </p:spPr>
      </p:pic>
      <p:pic>
        <p:nvPicPr>
          <p:cNvPr id="7" name="Picture 6" descr="People discussing in an office">
            <a:extLst>
              <a:ext uri="{FF2B5EF4-FFF2-40B4-BE49-F238E27FC236}">
                <a16:creationId xmlns:a16="http://schemas.microsoft.com/office/drawing/2014/main" id="{530BCE7C-FB3F-4356-88ED-C48E020B3EC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34000" y="3429000"/>
            <a:ext cx="4057752" cy="27076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637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71FD3220-5335-42C4-A389-D3B9001A6CBD}"/>
              </a:ext>
            </a:extLst>
          </p:cNvPr>
          <p:cNvSpPr/>
          <p:nvPr/>
        </p:nvSpPr>
        <p:spPr>
          <a:xfrm>
            <a:off x="394302" y="1125899"/>
            <a:ext cx="1815497" cy="190653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$48,000/yr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$3,333/mth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Taxes: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$480/mth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695CCAC-EB0D-42C6-AB5D-01F35FC5BBE6}"/>
              </a:ext>
            </a:extLst>
          </p:cNvPr>
          <p:cNvSpPr/>
          <p:nvPr/>
        </p:nvSpPr>
        <p:spPr>
          <a:xfrm>
            <a:off x="394301" y="661056"/>
            <a:ext cx="1816786" cy="46484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Commercial Truck Driver</a:t>
            </a:r>
          </a:p>
        </p:txBody>
      </p:sp>
      <p:sp>
        <p:nvSpPr>
          <p:cNvPr id="44" name="Rectangle 43">
            <a:extLst>
              <a:ext uri="{FF2B5EF4-FFF2-40B4-BE49-F238E27FC236}">
                <a16:creationId xmlns:a16="http://schemas.microsoft.com/office/drawing/2014/main" id="{9FD6863F-8680-4301-AB6D-EB37831D4C16}"/>
              </a:ext>
            </a:extLst>
          </p:cNvPr>
          <p:cNvSpPr/>
          <p:nvPr/>
        </p:nvSpPr>
        <p:spPr>
          <a:xfrm>
            <a:off x="2209798" y="1125899"/>
            <a:ext cx="1809285" cy="190653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$49,000/yr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$2,830/mth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$490/mth</a:t>
            </a:r>
          </a:p>
        </p:txBody>
      </p:sp>
      <p:sp>
        <p:nvSpPr>
          <p:cNvPr id="47" name="Rectangle 46">
            <a:extLst>
              <a:ext uri="{FF2B5EF4-FFF2-40B4-BE49-F238E27FC236}">
                <a16:creationId xmlns:a16="http://schemas.microsoft.com/office/drawing/2014/main" id="{D737AD10-E374-4A06-9A17-B68DCB2517A9}"/>
              </a:ext>
            </a:extLst>
          </p:cNvPr>
          <p:cNvSpPr/>
          <p:nvPr/>
        </p:nvSpPr>
        <p:spPr>
          <a:xfrm>
            <a:off x="2209797" y="664553"/>
            <a:ext cx="1797876" cy="465172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Photographer</a:t>
            </a:r>
          </a:p>
        </p:txBody>
      </p:sp>
      <p:sp>
        <p:nvSpPr>
          <p:cNvPr id="50" name="Rectangle 49">
            <a:extLst>
              <a:ext uri="{FF2B5EF4-FFF2-40B4-BE49-F238E27FC236}">
                <a16:creationId xmlns:a16="http://schemas.microsoft.com/office/drawing/2014/main" id="{0D2FE293-919B-4749-9DBF-7EE18F2192E5}"/>
              </a:ext>
            </a:extLst>
          </p:cNvPr>
          <p:cNvSpPr/>
          <p:nvPr/>
        </p:nvSpPr>
        <p:spPr>
          <a:xfrm>
            <a:off x="4019083" y="1125899"/>
            <a:ext cx="1815496" cy="1906536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$50,000/yr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$4,166/mth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Taxes: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$500/mth</a:t>
            </a:r>
          </a:p>
        </p:txBody>
      </p:sp>
      <p:sp>
        <p:nvSpPr>
          <p:cNvPr id="54" name="Rectangle 53">
            <a:extLst>
              <a:ext uri="{FF2B5EF4-FFF2-40B4-BE49-F238E27FC236}">
                <a16:creationId xmlns:a16="http://schemas.microsoft.com/office/drawing/2014/main" id="{EAD1F481-FF18-43DE-8A79-B2C4009760C9}"/>
              </a:ext>
            </a:extLst>
          </p:cNvPr>
          <p:cNvSpPr/>
          <p:nvPr/>
        </p:nvSpPr>
        <p:spPr>
          <a:xfrm>
            <a:off x="4018041" y="660728"/>
            <a:ext cx="1816538" cy="4651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Plumber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8D190029-5773-4649-BF53-B3DDEAFE82E1}"/>
              </a:ext>
            </a:extLst>
          </p:cNvPr>
          <p:cNvSpPr/>
          <p:nvPr/>
        </p:nvSpPr>
        <p:spPr>
          <a:xfrm>
            <a:off x="394300" y="152401"/>
            <a:ext cx="5440279" cy="521046"/>
          </a:xfrm>
          <a:prstGeom prst="rect">
            <a:avLst/>
          </a:prstGeom>
          <a:solidFill>
            <a:schemeClr val="accent5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High School Diploma</a:t>
            </a:r>
          </a:p>
        </p:txBody>
      </p:sp>
      <p:sp>
        <p:nvSpPr>
          <p:cNvPr id="56" name="Rectangle 55">
            <a:extLst>
              <a:ext uri="{FF2B5EF4-FFF2-40B4-BE49-F238E27FC236}">
                <a16:creationId xmlns:a16="http://schemas.microsoft.com/office/drawing/2014/main" id="{C4FE4472-7188-4898-8480-74B0144FD456}"/>
              </a:ext>
            </a:extLst>
          </p:cNvPr>
          <p:cNvSpPr/>
          <p:nvPr/>
        </p:nvSpPr>
        <p:spPr>
          <a:xfrm>
            <a:off x="388496" y="3960370"/>
            <a:ext cx="1801757" cy="5597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Real Estate Agent</a:t>
            </a:r>
          </a:p>
        </p:txBody>
      </p:sp>
      <p:sp>
        <p:nvSpPr>
          <p:cNvPr id="58" name="Rectangle 57">
            <a:extLst>
              <a:ext uri="{FF2B5EF4-FFF2-40B4-BE49-F238E27FC236}">
                <a16:creationId xmlns:a16="http://schemas.microsoft.com/office/drawing/2014/main" id="{3E8544D7-AF96-4EC2-A5DF-756AE2D8C4EE}"/>
              </a:ext>
            </a:extLst>
          </p:cNvPr>
          <p:cNvSpPr/>
          <p:nvPr/>
        </p:nvSpPr>
        <p:spPr>
          <a:xfrm>
            <a:off x="394098" y="4519434"/>
            <a:ext cx="1808244" cy="1906537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$59,000/yr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$4,916/mth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$590/mth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$180/month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08C38C45-92A7-4A76-BE9E-9B6C8451B692}"/>
              </a:ext>
            </a:extLst>
          </p:cNvPr>
          <p:cNvSpPr/>
          <p:nvPr/>
        </p:nvSpPr>
        <p:spPr>
          <a:xfrm>
            <a:off x="2186728" y="4519434"/>
            <a:ext cx="1808245" cy="1906536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$66,000/yr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$5,500/mth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$660/mth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$180/month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B5BE8A28-1C12-4489-8143-A4A773A8CA46}"/>
              </a:ext>
            </a:extLst>
          </p:cNvPr>
          <p:cNvSpPr/>
          <p:nvPr/>
        </p:nvSpPr>
        <p:spPr>
          <a:xfrm>
            <a:off x="2198817" y="3960370"/>
            <a:ext cx="1815497" cy="55906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Web Developer</a:t>
            </a:r>
          </a:p>
        </p:txBody>
      </p:sp>
      <p:sp>
        <p:nvSpPr>
          <p:cNvPr id="64" name="Rectangle 63">
            <a:extLst>
              <a:ext uri="{FF2B5EF4-FFF2-40B4-BE49-F238E27FC236}">
                <a16:creationId xmlns:a16="http://schemas.microsoft.com/office/drawing/2014/main" id="{E3F1A2A5-3ADC-4A2D-8FE9-77E17AC12304}"/>
              </a:ext>
            </a:extLst>
          </p:cNvPr>
          <p:cNvSpPr/>
          <p:nvPr/>
        </p:nvSpPr>
        <p:spPr>
          <a:xfrm>
            <a:off x="4002225" y="3962400"/>
            <a:ext cx="1808244" cy="55880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Dental Hygienist</a:t>
            </a: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13E109A-FBF2-4574-AAFA-AAB4E6FE03D2}"/>
              </a:ext>
            </a:extLst>
          </p:cNvPr>
          <p:cNvSpPr/>
          <p:nvPr/>
        </p:nvSpPr>
        <p:spPr>
          <a:xfrm>
            <a:off x="4002225" y="4519432"/>
            <a:ext cx="1811414" cy="1906538"/>
          </a:xfrm>
          <a:prstGeom prst="rect">
            <a:avLst/>
          </a:prstGeom>
          <a:solidFill>
            <a:schemeClr val="tx1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$79,000/yr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$6,583/mth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$790/mth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$180/month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9F14A6B-E495-496E-BC38-537267DB4D0C}"/>
              </a:ext>
            </a:extLst>
          </p:cNvPr>
          <p:cNvSpPr/>
          <p:nvPr/>
        </p:nvSpPr>
        <p:spPr>
          <a:xfrm>
            <a:off x="403452" y="3406702"/>
            <a:ext cx="5421973" cy="55974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Associate’s Degree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BB739CC6-EF24-4C78-85A4-312AC7C142FB}"/>
              </a:ext>
            </a:extLst>
          </p:cNvPr>
          <p:cNvSpPr/>
          <p:nvPr/>
        </p:nvSpPr>
        <p:spPr>
          <a:xfrm>
            <a:off x="8367422" y="668868"/>
            <a:ext cx="1822763" cy="4570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Writer</a:t>
            </a:r>
          </a:p>
        </p:txBody>
      </p:sp>
      <p:sp>
        <p:nvSpPr>
          <p:cNvPr id="88" name="Rectangle 87">
            <a:extLst>
              <a:ext uri="{FF2B5EF4-FFF2-40B4-BE49-F238E27FC236}">
                <a16:creationId xmlns:a16="http://schemas.microsoft.com/office/drawing/2014/main" id="{E0CE5F5E-AFD0-4598-B069-BD7F4D04F54C}"/>
              </a:ext>
            </a:extLst>
          </p:cNvPr>
          <p:cNvSpPr/>
          <p:nvPr/>
        </p:nvSpPr>
        <p:spPr>
          <a:xfrm>
            <a:off x="10153650" y="1125899"/>
            <a:ext cx="1838553" cy="1906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$80,000/yr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$6,666/mth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$1,000/mth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$310/month</a:t>
            </a:r>
          </a:p>
        </p:txBody>
      </p:sp>
      <p:sp>
        <p:nvSpPr>
          <p:cNvPr id="90" name="Rectangle 89">
            <a:extLst>
              <a:ext uri="{FF2B5EF4-FFF2-40B4-BE49-F238E27FC236}">
                <a16:creationId xmlns:a16="http://schemas.microsoft.com/office/drawing/2014/main" id="{B6671FAB-25EE-4FD7-ACBC-90B14D4CFC6A}"/>
              </a:ext>
            </a:extLst>
          </p:cNvPr>
          <p:cNvSpPr/>
          <p:nvPr/>
        </p:nvSpPr>
        <p:spPr>
          <a:xfrm>
            <a:off x="6558139" y="1125899"/>
            <a:ext cx="1815496" cy="1906537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$65,000/yr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$5,416/mth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Taxes: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$812/mth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$310/month</a:t>
            </a:r>
          </a:p>
        </p:txBody>
      </p:sp>
      <p:sp>
        <p:nvSpPr>
          <p:cNvPr id="92" name="Rectangle 91">
            <a:extLst>
              <a:ext uri="{FF2B5EF4-FFF2-40B4-BE49-F238E27FC236}">
                <a16:creationId xmlns:a16="http://schemas.microsoft.com/office/drawing/2014/main" id="{B920FDDD-E75C-4EE9-AE39-AF8EEDF974C2}"/>
              </a:ext>
            </a:extLst>
          </p:cNvPr>
          <p:cNvSpPr/>
          <p:nvPr/>
        </p:nvSpPr>
        <p:spPr>
          <a:xfrm>
            <a:off x="6550871" y="668869"/>
            <a:ext cx="1822763" cy="46517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Graphic Designer</a:t>
            </a:r>
          </a:p>
        </p:txBody>
      </p:sp>
      <p:sp>
        <p:nvSpPr>
          <p:cNvPr id="96" name="Rectangle 95">
            <a:extLst>
              <a:ext uri="{FF2B5EF4-FFF2-40B4-BE49-F238E27FC236}">
                <a16:creationId xmlns:a16="http://schemas.microsoft.com/office/drawing/2014/main" id="{BFA53194-2F09-4BE6-80B9-4E16900BEAA3}"/>
              </a:ext>
            </a:extLst>
          </p:cNvPr>
          <p:cNvSpPr/>
          <p:nvPr/>
        </p:nvSpPr>
        <p:spPr>
          <a:xfrm>
            <a:off x="8367423" y="1129885"/>
            <a:ext cx="1815496" cy="1902550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$75,000/yr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$6,250/mth</a:t>
            </a:r>
          </a:p>
          <a:p>
            <a:pPr algn="ctr"/>
            <a:r>
              <a:rPr lang="en-US" sz="1600" b="1" dirty="0">
                <a:solidFill>
                  <a:schemeClr val="bg1"/>
                </a:solidFill>
              </a:rPr>
              <a:t>Taxes:</a:t>
            </a:r>
            <a:r>
              <a:rPr lang="en-US" sz="1600" dirty="0">
                <a:solidFill>
                  <a:schemeClr val="bg1"/>
                </a:solidFill>
              </a:rPr>
              <a:t> </a:t>
            </a:r>
            <a:r>
              <a:rPr lang="en-US" sz="1400" dirty="0">
                <a:solidFill>
                  <a:schemeClr val="bg1"/>
                </a:solidFill>
              </a:rPr>
              <a:t>$937/mth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$310/month</a:t>
            </a:r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0490B795-F0E7-4DB3-9F04-3BCE607A12B1}"/>
              </a:ext>
            </a:extLst>
          </p:cNvPr>
          <p:cNvSpPr/>
          <p:nvPr/>
        </p:nvSpPr>
        <p:spPr>
          <a:xfrm>
            <a:off x="10182917" y="668868"/>
            <a:ext cx="1809284" cy="4570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Computer Engineer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5240B063-9192-46F8-9BD9-43E535B6157F}"/>
              </a:ext>
            </a:extLst>
          </p:cNvPr>
          <p:cNvSpPr/>
          <p:nvPr/>
        </p:nvSpPr>
        <p:spPr>
          <a:xfrm>
            <a:off x="6558139" y="147821"/>
            <a:ext cx="5434062" cy="521046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Bachelor’s Degree</a:t>
            </a:r>
          </a:p>
        </p:txBody>
      </p:sp>
      <p:sp>
        <p:nvSpPr>
          <p:cNvPr id="105" name="Rectangle 104">
            <a:extLst>
              <a:ext uri="{FF2B5EF4-FFF2-40B4-BE49-F238E27FC236}">
                <a16:creationId xmlns:a16="http://schemas.microsoft.com/office/drawing/2014/main" id="{220EAF08-EF5D-4704-A8B4-EA32AD64C46A}"/>
              </a:ext>
            </a:extLst>
          </p:cNvPr>
          <p:cNvSpPr/>
          <p:nvPr/>
        </p:nvSpPr>
        <p:spPr>
          <a:xfrm>
            <a:off x="6554969" y="3959692"/>
            <a:ext cx="1789211" cy="559739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Librarian</a:t>
            </a:r>
          </a:p>
        </p:txBody>
      </p:sp>
      <p:sp>
        <p:nvSpPr>
          <p:cNvPr id="106" name="Rectangle 105">
            <a:extLst>
              <a:ext uri="{FF2B5EF4-FFF2-40B4-BE49-F238E27FC236}">
                <a16:creationId xmlns:a16="http://schemas.microsoft.com/office/drawing/2014/main" id="{5AF242A5-9829-4583-B073-17BEC580A9D2}"/>
              </a:ext>
            </a:extLst>
          </p:cNvPr>
          <p:cNvSpPr/>
          <p:nvPr/>
        </p:nvSpPr>
        <p:spPr>
          <a:xfrm>
            <a:off x="6558138" y="4519432"/>
            <a:ext cx="1833387" cy="1906538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$80,000/yr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$6,666/mth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$1,000/mth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$440/month</a:t>
            </a:r>
          </a:p>
        </p:txBody>
      </p:sp>
      <p:sp>
        <p:nvSpPr>
          <p:cNvPr id="107" name="Rectangle 106">
            <a:extLst>
              <a:ext uri="{FF2B5EF4-FFF2-40B4-BE49-F238E27FC236}">
                <a16:creationId xmlns:a16="http://schemas.microsoft.com/office/drawing/2014/main" id="{219F98F3-C830-4BF7-8497-5C0F91C1BD85}"/>
              </a:ext>
            </a:extLst>
          </p:cNvPr>
          <p:cNvSpPr/>
          <p:nvPr/>
        </p:nvSpPr>
        <p:spPr>
          <a:xfrm>
            <a:off x="8356269" y="4519431"/>
            <a:ext cx="1808243" cy="1910759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$93,000/yr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$7,750/mth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$1,162mth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$440/month</a:t>
            </a:r>
          </a:p>
        </p:txBody>
      </p:sp>
      <p:sp>
        <p:nvSpPr>
          <p:cNvPr id="108" name="Rectangle 107">
            <a:extLst>
              <a:ext uri="{FF2B5EF4-FFF2-40B4-BE49-F238E27FC236}">
                <a16:creationId xmlns:a16="http://schemas.microsoft.com/office/drawing/2014/main" id="{AB73C117-C9E0-4A57-A8CE-6279860C6ADE}"/>
              </a:ext>
            </a:extLst>
          </p:cNvPr>
          <p:cNvSpPr/>
          <p:nvPr/>
        </p:nvSpPr>
        <p:spPr>
          <a:xfrm>
            <a:off x="8344180" y="3959691"/>
            <a:ext cx="1801675" cy="559740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Principal</a:t>
            </a:r>
          </a:p>
        </p:txBody>
      </p:sp>
      <p:sp>
        <p:nvSpPr>
          <p:cNvPr id="109" name="Rectangle 108">
            <a:extLst>
              <a:ext uri="{FF2B5EF4-FFF2-40B4-BE49-F238E27FC236}">
                <a16:creationId xmlns:a16="http://schemas.microsoft.com/office/drawing/2014/main" id="{BE607010-89DC-4DE3-8FAE-2C100DAF632F}"/>
              </a:ext>
            </a:extLst>
          </p:cNvPr>
          <p:cNvSpPr/>
          <p:nvPr/>
        </p:nvSpPr>
        <p:spPr>
          <a:xfrm>
            <a:off x="10146364" y="3959691"/>
            <a:ext cx="1815496" cy="562733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b="1" dirty="0">
                <a:solidFill>
                  <a:schemeClr val="bg1"/>
                </a:solidFill>
              </a:rPr>
              <a:t>Occupational Therapist</a:t>
            </a:r>
          </a:p>
        </p:txBody>
      </p:sp>
      <p:sp>
        <p:nvSpPr>
          <p:cNvPr id="110" name="Rectangle 109">
            <a:extLst>
              <a:ext uri="{FF2B5EF4-FFF2-40B4-BE49-F238E27FC236}">
                <a16:creationId xmlns:a16="http://schemas.microsoft.com/office/drawing/2014/main" id="{2380B687-42FE-466C-B4C3-E857FFDB3F65}"/>
              </a:ext>
            </a:extLst>
          </p:cNvPr>
          <p:cNvSpPr/>
          <p:nvPr/>
        </p:nvSpPr>
        <p:spPr>
          <a:xfrm>
            <a:off x="10148899" y="4519430"/>
            <a:ext cx="1808243" cy="1902669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b="1" dirty="0">
                <a:solidFill>
                  <a:schemeClr val="bg1"/>
                </a:solidFill>
              </a:rPr>
              <a:t>Income: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$101,000/yr</a:t>
            </a:r>
          </a:p>
          <a:p>
            <a:pPr algn="ctr"/>
            <a:r>
              <a:rPr lang="en-US" sz="1400" dirty="0">
                <a:solidFill>
                  <a:schemeClr val="bg1"/>
                </a:solidFill>
              </a:rPr>
              <a:t>$7,833/mth</a:t>
            </a: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Taxes:</a:t>
            </a:r>
            <a:r>
              <a:rPr lang="en-US" sz="1400" dirty="0">
                <a:solidFill>
                  <a:schemeClr val="bg1"/>
                </a:solidFill>
              </a:rPr>
              <a:t> $1,175/mth</a:t>
            </a:r>
          </a:p>
          <a:p>
            <a:pPr algn="ctr"/>
            <a:endParaRPr lang="en-US" sz="1400" b="1" dirty="0">
              <a:solidFill>
                <a:schemeClr val="bg1"/>
              </a:solidFill>
            </a:endParaRPr>
          </a:p>
          <a:p>
            <a:pPr algn="ctr"/>
            <a:r>
              <a:rPr lang="en-US" sz="1400" b="1" dirty="0">
                <a:solidFill>
                  <a:schemeClr val="bg1"/>
                </a:solidFill>
              </a:rPr>
              <a:t>Student Loan Repayment:</a:t>
            </a:r>
            <a:r>
              <a:rPr lang="en-US" sz="1400" dirty="0">
                <a:solidFill>
                  <a:schemeClr val="bg1"/>
                </a:solidFill>
              </a:rPr>
              <a:t> $440/month</a:t>
            </a:r>
          </a:p>
        </p:txBody>
      </p:sp>
      <p:sp>
        <p:nvSpPr>
          <p:cNvPr id="111" name="Rectangle 110">
            <a:extLst>
              <a:ext uri="{FF2B5EF4-FFF2-40B4-BE49-F238E27FC236}">
                <a16:creationId xmlns:a16="http://schemas.microsoft.com/office/drawing/2014/main" id="{1172A628-4335-454F-B9C8-34B938FCD4CA}"/>
              </a:ext>
            </a:extLst>
          </p:cNvPr>
          <p:cNvSpPr/>
          <p:nvPr/>
        </p:nvSpPr>
        <p:spPr>
          <a:xfrm>
            <a:off x="6550870" y="3400684"/>
            <a:ext cx="5406271" cy="565758"/>
          </a:xfrm>
          <a:prstGeom prst="rect">
            <a:avLst/>
          </a:prstGeom>
          <a:solidFill>
            <a:srgbClr val="FFCC66"/>
          </a:solidFill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b="1" dirty="0"/>
              <a:t>Master’s Degree</a:t>
            </a:r>
          </a:p>
        </p:txBody>
      </p:sp>
    </p:spTree>
    <p:extLst>
      <p:ext uri="{BB962C8B-B14F-4D97-AF65-F5344CB8AC3E}">
        <p14:creationId xmlns:p14="http://schemas.microsoft.com/office/powerpoint/2010/main" val="2035845165"/>
      </p:ext>
    </p:extLst>
  </p:cSld>
  <p:clrMapOvr>
    <a:masterClrMapping/>
  </p:clrMapOvr>
</p:sld>
</file>

<file path=ppt/theme/theme1.xml><?xml version="1.0" encoding="utf-8"?>
<a:theme xmlns:a="http://schemas.openxmlformats.org/drawingml/2006/main" name="FRB">
  <a:themeElements>
    <a:clrScheme name="FEDERAL RESERVE BANK">
      <a:dk1>
        <a:srgbClr val="000000"/>
      </a:dk1>
      <a:lt1>
        <a:sysClr val="window" lastClr="FFFFFF"/>
      </a:lt1>
      <a:dk2>
        <a:srgbClr val="585858"/>
      </a:dk2>
      <a:lt2>
        <a:srgbClr val="FFFFFF"/>
      </a:lt2>
      <a:accent1>
        <a:srgbClr val="19968C"/>
      </a:accent1>
      <a:accent2>
        <a:srgbClr val="FFBE3C"/>
      </a:accent2>
      <a:accent3>
        <a:srgbClr val="FF5A5A"/>
      </a:accent3>
      <a:accent4>
        <a:srgbClr val="FA8C28"/>
      </a:accent4>
      <a:accent5>
        <a:srgbClr val="46AAC8"/>
      </a:accent5>
      <a:accent6>
        <a:srgbClr val="69BE4B"/>
      </a:accent6>
      <a:hlink>
        <a:srgbClr val="19948C"/>
      </a:hlink>
      <a:folHlink>
        <a:srgbClr val="FEBE47"/>
      </a:folHlink>
    </a:clrScheme>
    <a:fontScheme name="FRB">
      <a:majorFont>
        <a:latin typeface="Montserrat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>
          <a:noFill/>
        </a:ln>
      </a:spPr>
      <a:bodyPr rtlCol="0" anchor="ctr">
        <a:noAutofit/>
      </a:bodyPr>
      <a:lstStyle>
        <a:defPPr marL="0" indent="-3657600" algn="ctr">
          <a:defRPr sz="1800"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none" rtlCol="0" anchor="ctr">
        <a:noAutofit/>
      </a:bodyPr>
      <a:lstStyle>
        <a:defPPr marL="0" indent="-3657600" algn="ctr">
          <a:defRPr sz="1400" dirty="0" err="1"/>
        </a:defPPr>
      </a:lstStyle>
    </a:txDef>
  </a:objectDefaults>
  <a:extraClrSchemeLst/>
  <a:extLst>
    <a:ext uri="{05A4C25C-085E-4340-85A3-A5531E510DB2}">
      <thm15:themeFamily xmlns:thm15="http://schemas.microsoft.com/office/thememl/2012/main" name="Brand Center PowerPoint Template-Master.potx" id="{3C403F31-63DD-42B1-B4A9-EC4B8EA00DF8}" vid="{7038288C-D7FD-407C-A1AF-A0C7ACC37888}"/>
    </a:ext>
  </a:extLst>
</a:theme>
</file>

<file path=ppt/theme/theme2.xml><?xml version="1.0" encoding="utf-8"?>
<a:theme xmlns:a="http://schemas.openxmlformats.org/drawingml/2006/main" name="Fed">
  <a:themeElements>
    <a:clrScheme name="FRB">
      <a:dk1>
        <a:srgbClr val="444444"/>
      </a:dk1>
      <a:lt1>
        <a:sysClr val="window" lastClr="FFFFFF"/>
      </a:lt1>
      <a:dk2>
        <a:srgbClr val="4B5D77"/>
      </a:dk2>
      <a:lt2>
        <a:srgbClr val="2C3043"/>
      </a:lt2>
      <a:accent1>
        <a:srgbClr val="028580"/>
      </a:accent1>
      <a:accent2>
        <a:srgbClr val="E28B23"/>
      </a:accent2>
      <a:accent3>
        <a:srgbClr val="7E991D"/>
      </a:accent3>
      <a:accent4>
        <a:srgbClr val="F0B921"/>
      </a:accent4>
      <a:accent5>
        <a:srgbClr val="DD8177"/>
      </a:accent5>
      <a:accent6>
        <a:srgbClr val="B8B9B9"/>
      </a:accent6>
      <a:hlink>
        <a:srgbClr val="FCF6EE"/>
      </a:hlink>
      <a:folHlink>
        <a:srgbClr val="F0B921"/>
      </a:folHlink>
    </a:clrScheme>
    <a:fontScheme name="FRB">
      <a:majorFont>
        <a:latin typeface="Greycliff CF Light"/>
        <a:ea typeface=""/>
        <a:cs typeface=""/>
      </a:majorFont>
      <a:minorFont>
        <a:latin typeface="Greycliff CF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gray">
        <a:ln>
          <a:noFill/>
        </a:ln>
      </a:spPr>
      <a:bodyPr rtlCol="0" anchor="ctr"/>
      <a:lstStyle>
        <a:defPPr algn="ctr">
          <a:defRPr dirty="0" err="1" smtClean="0"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 bwMode="gray"/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 bwMode="gray">
        <a:noFill/>
      </a:spPr>
      <a:bodyPr wrap="square" lIns="0" tIns="0" rIns="0" bIns="0" rtlCol="0">
        <a:noAutofit/>
      </a:bodyPr>
      <a:lstStyle>
        <a:defPPr algn="l">
          <a:defRPr dirty="0" err="1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21-0813_FRB_Masterupdate_final1" id="{8F29CC23-568B-B446-BB08-C3A10910AF62}" vid="{00E6B76F-7C62-0343-B976-B5C5012C6FCC}"/>
    </a:ext>
  </a:extLst>
</a:theme>
</file>

<file path=ppt/theme/theme3.xml><?xml version="1.0" encoding="utf-8"?>
<a:theme xmlns:a="http://schemas.openxmlformats.org/drawingml/2006/main" name="Office Theme">
  <a:themeElements>
    <a:clrScheme name="FEDERAL RESERVE BANK">
      <a:dk1>
        <a:srgbClr val="000000"/>
      </a:dk1>
      <a:lt1>
        <a:sysClr val="window" lastClr="FFFFFF"/>
      </a:lt1>
      <a:dk2>
        <a:srgbClr val="585858"/>
      </a:dk2>
      <a:lt2>
        <a:srgbClr val="FFFFFF"/>
      </a:lt2>
      <a:accent1>
        <a:srgbClr val="19968C"/>
      </a:accent1>
      <a:accent2>
        <a:srgbClr val="FFBE3C"/>
      </a:accent2>
      <a:accent3>
        <a:srgbClr val="FF5A5A"/>
      </a:accent3>
      <a:accent4>
        <a:srgbClr val="FA8C28"/>
      </a:accent4>
      <a:accent5>
        <a:srgbClr val="46AAC8"/>
      </a:accent5>
      <a:accent6>
        <a:srgbClr val="69BE4B"/>
      </a:accent6>
      <a:hlink>
        <a:srgbClr val="19948C"/>
      </a:hlink>
      <a:folHlink>
        <a:srgbClr val="FEBE47"/>
      </a:folHlink>
    </a:clrScheme>
    <a:fontScheme name="FEDERAL RESERVE BANK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FEDERAL RESERVE BANK">
      <a:dk1>
        <a:srgbClr val="000000"/>
      </a:dk1>
      <a:lt1>
        <a:sysClr val="window" lastClr="FFFFFF"/>
      </a:lt1>
      <a:dk2>
        <a:srgbClr val="585858"/>
      </a:dk2>
      <a:lt2>
        <a:srgbClr val="FFFFFF"/>
      </a:lt2>
      <a:accent1>
        <a:srgbClr val="19968C"/>
      </a:accent1>
      <a:accent2>
        <a:srgbClr val="FFBE3C"/>
      </a:accent2>
      <a:accent3>
        <a:srgbClr val="FF5A5A"/>
      </a:accent3>
      <a:accent4>
        <a:srgbClr val="FA8C28"/>
      </a:accent4>
      <a:accent5>
        <a:srgbClr val="46AAC8"/>
      </a:accent5>
      <a:accent6>
        <a:srgbClr val="69BE4B"/>
      </a:accent6>
      <a:hlink>
        <a:srgbClr val="19948C"/>
      </a:hlink>
      <a:folHlink>
        <a:srgbClr val="FEBE47"/>
      </a:folHlink>
    </a:clrScheme>
    <a:fontScheme name="FEDERAL RESERVE BANK">
      <a:majorFont>
        <a:latin typeface="Montserrat ExtraBold"/>
        <a:ea typeface=""/>
        <a:cs typeface=""/>
      </a:majorFont>
      <a:minorFont>
        <a:latin typeface="Montserrat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97FA3952DAA694FBA588FB670686BB4" ma:contentTypeVersion="3" ma:contentTypeDescription="Create a new document." ma:contentTypeScope="" ma:versionID="63582873c5ad7c99163bf8d303cc3acb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bbfafdb862eb4aab584e7c53f6b3accd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SeoMetaDescription" minOccurs="0"/>
                <xsd:element ref="ns1:SeoKeywords" minOccurs="0"/>
                <xsd:element ref="ns1:ReportOwne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SeoMetaDescription" ma:index="8" nillable="true" ma:displayName="Meta Description" ma:description="Meta Description is a site column created by the Publishing feature. Internet search engines may display this description in search results pages." ma:hidden="true" ma:internalName="SeoMetaDescription">
      <xsd:simpleType>
        <xsd:restriction base="dms:Text"/>
      </xsd:simpleType>
    </xsd:element>
    <xsd:element name="SeoKeywords" ma:index="9" nillable="true" ma:displayName="Meta Keywords" ma:description="Meta Keywords" ma:hidden="true" ma:internalName="SeoKeywords">
      <xsd:simpleType>
        <xsd:restriction base="dms:Text"/>
      </xsd:simpleType>
    </xsd:element>
    <xsd:element name="ReportOwner" ma:index="10" nillable="true" ma:displayName="Owner" ma:description="Owner of this document" ma:list="UserInfo" ma:internalName="ReportOwner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eoKeywords xmlns="http://schemas.microsoft.com/sharepoint/v3" xsi:nil="true"/>
    <ReportOwner xmlns="http://schemas.microsoft.com/sharepoint/v3">
      <UserInfo>
        <DisplayName>Yun, Cloe</DisplayName>
        <AccountId>137</AccountId>
        <AccountType/>
      </UserInfo>
    </ReportOwner>
    <SeoMetaDescription xmlns="http://schemas.microsoft.com/sharepoint/v3">A PowerPoint "master" template.</SeoMetaDescription>
  </documentManagement>
</p:properties>
</file>

<file path=customXml/itemProps1.xml><?xml version="1.0" encoding="utf-8"?>
<ds:datastoreItem xmlns:ds="http://schemas.openxmlformats.org/officeDocument/2006/customXml" ds:itemID="{D26517C9-8180-4450-B33C-DE957096CCD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1738BBA3-5644-449A-8B58-16AA807BC222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652366DB-6A1C-491F-80DD-A9E809D6A7CB}">
  <ds:schemaRefs>
    <ds:schemaRef ds:uri="http://www.w3.org/XML/1998/namespace"/>
    <ds:schemaRef ds:uri="http://schemas.microsoft.com/office/infopath/2007/PartnerControls"/>
    <ds:schemaRef ds:uri="http://schemas.openxmlformats.org/package/2006/metadata/core-properties"/>
    <ds:schemaRef ds:uri="http://purl.org/dc/dcmitype/"/>
    <ds:schemaRef ds:uri="http://schemas.microsoft.com/office/2006/documentManagement/types"/>
    <ds:schemaRef ds:uri="http://schemas.microsoft.com/sharepoint/v3"/>
    <ds:schemaRef ds:uri="http://schemas.microsoft.com/office/2006/metadata/properties"/>
    <ds:schemaRef ds:uri="http://purl.org/dc/terms/"/>
    <ds:schemaRef ds:uri="http://purl.org/dc/elements/1.1/"/>
  </ds:schemaRefs>
</ds:datastoreItem>
</file>

<file path=docMetadata/LabelInfo.xml><?xml version="1.0" encoding="utf-8"?>
<clbl:labelList xmlns:clbl="http://schemas.microsoft.com/office/2020/mipLabelMetadata">
  <clbl:label id="{9e5bfb4c-50f7-435a-9fb7-8f33c1ffa465}" enabled="1" method="Privileged" siteId="{b397c653-5b19-463f-b9fc-af658ded9128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emplate>Brand Center PowerPoint Template-Master</Template>
  <TotalTime>5462</TotalTime>
  <Words>2339</Words>
  <Application>Microsoft Macintosh PowerPoint</Application>
  <PresentationFormat>Widescreen</PresentationFormat>
  <Paragraphs>436</Paragraphs>
  <Slides>20</Slides>
  <Notes>20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31" baseType="lpstr">
      <vt:lpstr>Arial</vt:lpstr>
      <vt:lpstr>Greycliff CF Heavy</vt:lpstr>
      <vt:lpstr>Montserrat</vt:lpstr>
      <vt:lpstr>Calibri</vt:lpstr>
      <vt:lpstr>Greycliff CF Demi Bold</vt:lpstr>
      <vt:lpstr>Greycliff CF Bold</vt:lpstr>
      <vt:lpstr>Greycliff CF Extra Bold</vt:lpstr>
      <vt:lpstr>Greycliff CF</vt:lpstr>
      <vt:lpstr>FRB</vt:lpstr>
      <vt:lpstr>Fed</vt:lpstr>
      <vt:lpstr>Acrobat Document</vt:lpstr>
      <vt:lpstr>Text Slide  with Image</vt:lpstr>
      <vt:lpstr>PowerPoint Presentation</vt:lpstr>
      <vt:lpstr>Why Create a Budget?</vt:lpstr>
      <vt:lpstr>PowerPoint Presentation</vt:lpstr>
      <vt:lpstr>PowerPoint Presentation</vt:lpstr>
      <vt:lpstr>PowerPoint Presentation</vt:lpstr>
      <vt:lpstr>What you’ll need:</vt:lpstr>
      <vt:lpstr>Choose a career</vt:lpstr>
      <vt:lpstr>PowerPoint Presentation</vt:lpstr>
      <vt:lpstr>Don‘t forget to pay yourself!</vt:lpstr>
      <vt:lpstr>Choose your home</vt:lpstr>
      <vt:lpstr>PowerPoint Presentation</vt:lpstr>
      <vt:lpstr>Choose your ride</vt:lpstr>
      <vt:lpstr>How Connected are you?  </vt:lpstr>
      <vt:lpstr>What‘s on the menu?</vt:lpstr>
      <vt:lpstr>PowerPoint Presentation</vt:lpstr>
      <vt:lpstr>What to wear, what to wear?</vt:lpstr>
      <vt:lpstr>What will you do for fun?</vt:lpstr>
      <vt:lpstr>PowerPoint Presentation</vt:lpstr>
      <vt:lpstr>PowerPoint Presentation</vt:lpstr>
    </vt:vector>
  </TitlesOfParts>
  <Company>Federal Reserve System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THIS IS YOUR SAMPLE HEADLINE</dc:title>
  <dc:creator>Brandao, Lucas</dc:creator>
  <cp:lastModifiedBy>Parker, Coby S</cp:lastModifiedBy>
  <cp:revision>145</cp:revision>
  <cp:lastPrinted>2025-09-29T21:14:25Z</cp:lastPrinted>
  <dcterms:created xsi:type="dcterms:W3CDTF">2021-06-03T17:39:58Z</dcterms:created>
  <dcterms:modified xsi:type="dcterms:W3CDTF">2025-09-29T21:14:29Z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TitusGUID">
    <vt:lpwstr>421f1550-dc7c-423f-a468-7a4c9a50f20e</vt:lpwstr>
  </property>
  <property fmtid="{D5CDD505-2E9C-101B-9397-08002B2CF9AE}" pid="3" name="ContentTypeId">
    <vt:lpwstr>0x010100E97FA3952DAA694FBA588FB670686BB4</vt:lpwstr>
  </property>
  <property fmtid="{D5CDD505-2E9C-101B-9397-08002B2CF9AE}" pid="4" name="MSIP_Label_9e5bfb4c-50f7-435a-9fb7-8f33c1ffa465_Enabled">
    <vt:lpwstr>true</vt:lpwstr>
  </property>
  <property fmtid="{D5CDD505-2E9C-101B-9397-08002B2CF9AE}" pid="5" name="MSIP_Label_9e5bfb4c-50f7-435a-9fb7-8f33c1ffa465_SetDate">
    <vt:lpwstr>2022-11-02T23:22:05Z</vt:lpwstr>
  </property>
  <property fmtid="{D5CDD505-2E9C-101B-9397-08002B2CF9AE}" pid="6" name="MSIP_Label_9e5bfb4c-50f7-435a-9fb7-8f33c1ffa465_Method">
    <vt:lpwstr>Privileged</vt:lpwstr>
  </property>
  <property fmtid="{D5CDD505-2E9C-101B-9397-08002B2CF9AE}" pid="7" name="MSIP_Label_9e5bfb4c-50f7-435a-9fb7-8f33c1ffa465_Name">
    <vt:lpwstr>9e5bfb4c-50f7-435a-9fb7-8f33c1ffa465</vt:lpwstr>
  </property>
  <property fmtid="{D5CDD505-2E9C-101B-9397-08002B2CF9AE}" pid="8" name="MSIP_Label_9e5bfb4c-50f7-435a-9fb7-8f33c1ffa465_SiteId">
    <vt:lpwstr>b397c653-5b19-463f-b9fc-af658ded9128</vt:lpwstr>
  </property>
  <property fmtid="{D5CDD505-2E9C-101B-9397-08002B2CF9AE}" pid="9" name="MSIP_Label_9e5bfb4c-50f7-435a-9fb7-8f33c1ffa465_ActionId">
    <vt:lpwstr>b2c38036-b422-474e-a933-1228c24d7db3</vt:lpwstr>
  </property>
  <property fmtid="{D5CDD505-2E9C-101B-9397-08002B2CF9AE}" pid="10" name="MSIP_Label_9e5bfb4c-50f7-435a-9fb7-8f33c1ffa465_ContentBits">
    <vt:lpwstr>0</vt:lpwstr>
  </property>
</Properties>
</file>