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846" r:id="rId2"/>
    <p:sldId id="9490" r:id="rId3"/>
    <p:sldId id="9436" r:id="rId4"/>
    <p:sldId id="9442" r:id="rId5"/>
    <p:sldId id="9468" r:id="rId6"/>
    <p:sldId id="9485" r:id="rId7"/>
    <p:sldId id="857" r:id="rId8"/>
    <p:sldId id="266" r:id="rId9"/>
    <p:sldId id="9480" r:id="rId10"/>
    <p:sldId id="9484" r:id="rId11"/>
    <p:sldId id="284" r:id="rId12"/>
    <p:sldId id="283" r:id="rId13"/>
    <p:sldId id="9456" r:id="rId14"/>
    <p:sldId id="9469" r:id="rId15"/>
    <p:sldId id="9486" r:id="rId16"/>
    <p:sldId id="9449" r:id="rId17"/>
    <p:sldId id="840" r:id="rId18"/>
    <p:sldId id="864" r:id="rId19"/>
    <p:sldId id="862" r:id="rId20"/>
    <p:sldId id="9487" r:id="rId21"/>
    <p:sldId id="9488" r:id="rId22"/>
    <p:sldId id="9491" r:id="rId23"/>
    <p:sldId id="9489" r:id="rId24"/>
    <p:sldId id="9478" r:id="rId25"/>
    <p:sldId id="9479" r:id="rId26"/>
    <p:sldId id="833" r:id="rId27"/>
    <p:sldId id="836" r:id="rId28"/>
    <p:sldId id="9463" r:id="rId29"/>
    <p:sldId id="9492" r:id="rId30"/>
    <p:sldId id="9476" r:id="rId31"/>
    <p:sldId id="9471" r:id="rId32"/>
    <p:sldId id="9470" r:id="rId33"/>
    <p:sldId id="9450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89" autoAdjust="0"/>
    <p:restoredTop sz="94694"/>
  </p:normalViewPr>
  <p:slideViewPr>
    <p:cSldViewPr snapToGrid="0">
      <p:cViewPr varScale="1">
        <p:scale>
          <a:sx n="58" d="100"/>
          <a:sy n="58" d="100"/>
        </p:scale>
        <p:origin x="64" y="2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DD9983-D266-4807-81C0-C8D8AC86028C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5AE94D-E36D-48BE-9BCC-C0176634A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578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5AE94D-E36D-48BE-9BCC-C0176634AC4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0076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5AE94D-E36D-48BE-9BCC-C0176634AC4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1055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5AE94D-E36D-48BE-9BCC-C0176634AC4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9777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5AE94D-E36D-48BE-9BCC-C0176634AC4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157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66529">
              <a:defRPr/>
            </a:pPr>
            <a:fld id="{145AE94D-E36D-48BE-9BCC-C0176634AC4F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66529">
                <a:defRPr/>
              </a:pPr>
              <a:t>29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279803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5AE94D-E36D-48BE-9BCC-C0176634AC4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4493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4B359B-7BB6-4FC6-B02D-9B6B1B94499F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802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5AE94D-E36D-48BE-9BCC-C0176634AC4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4128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5AE94D-E36D-48BE-9BCC-C0176634AC4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2370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4B359B-7BB6-4FC6-B02D-9B6B1B94499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6886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4B359B-7BB6-4FC6-B02D-9B6B1B94499F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3215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4B359B-7BB6-4FC6-B02D-9B6B1B94499F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1106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4B359B-7BB6-4FC6-B02D-9B6B1B94499F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3430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5AE94D-E36D-48BE-9BCC-C0176634AC4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2447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5AE94D-E36D-48BE-9BCC-C0176634AC4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332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ogo 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F10E78F-1F21-4A72-8932-8FCB7DF3F624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1092200" y="6334225"/>
            <a:ext cx="647316" cy="18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>
              <a:defRPr sz="1200">
                <a:noFill/>
              </a:defRPr>
            </a:lvl1pPr>
            <a:lvl2pPr marL="0" indent="0">
              <a:defRPr sz="1200">
                <a:noFill/>
              </a:defRPr>
            </a:lvl2pPr>
            <a:lvl3pPr marL="0" indent="0">
              <a:defRPr sz="1200">
                <a:noFill/>
              </a:defRPr>
            </a:lvl3pPr>
            <a:lvl4pPr marL="0" indent="0">
              <a:defRPr sz="1200">
                <a:noFill/>
              </a:defRPr>
            </a:lvl4pPr>
            <a:lvl5pPr marL="0" indent="0">
              <a:defRPr sz="1200">
                <a:noFill/>
              </a:defRPr>
            </a:lvl5pPr>
            <a:lvl6pPr marL="0" indent="0">
              <a:defRPr sz="1200">
                <a:noFill/>
              </a:defRPr>
            </a:lvl6pPr>
            <a:lvl7pPr marL="0" indent="0">
              <a:defRPr sz="1200">
                <a:noFill/>
              </a:defRPr>
            </a:lvl7pPr>
            <a:lvl8pPr marL="0" indent="0">
              <a:defRPr sz="1200">
                <a:noFill/>
              </a:defRPr>
            </a:lvl8pPr>
            <a:lvl9pPr marL="0" indent="0">
              <a:defRPr sz="1200">
                <a:noFill/>
              </a:defRPr>
            </a:lvl9pPr>
          </a:lstStyle>
          <a:p>
            <a:fld id="{AC354F19-C819-4D1B-BC36-7BE7EE57A8F8}" type="datetime1">
              <a:rPr lang="en-US" smtClean="0"/>
              <a:t>5/31/2023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9549B15-CD4C-4444-A35A-F26332DFDA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4977241" y="6334225"/>
            <a:ext cx="2237519" cy="18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1200">
                <a:noFill/>
              </a:defRPr>
            </a:lvl1pPr>
            <a:lvl2pPr marL="0" indent="0" algn="ctr">
              <a:defRPr sz="1200">
                <a:noFill/>
              </a:defRPr>
            </a:lvl2pPr>
            <a:lvl3pPr marL="0" indent="0" algn="ctr">
              <a:defRPr sz="1200">
                <a:noFill/>
              </a:defRPr>
            </a:lvl3pPr>
            <a:lvl4pPr marL="0" indent="0" algn="ctr">
              <a:defRPr sz="1200">
                <a:noFill/>
              </a:defRPr>
            </a:lvl4pPr>
            <a:lvl5pPr marL="0" indent="0" algn="ctr">
              <a:defRPr sz="1200">
                <a:noFill/>
              </a:defRPr>
            </a:lvl5pPr>
            <a:lvl6pPr marL="0" indent="0" algn="ctr">
              <a:defRPr sz="1200">
                <a:noFill/>
              </a:defRPr>
            </a:lvl6pPr>
            <a:lvl7pPr marL="0" indent="0" algn="ctr">
              <a:defRPr sz="1200">
                <a:noFill/>
              </a:defRPr>
            </a:lvl7pPr>
            <a:lvl8pPr marL="0" indent="0" algn="ctr">
              <a:defRPr sz="1200">
                <a:noFill/>
              </a:defRPr>
            </a:lvl8pPr>
            <a:lvl9pPr marL="0" indent="0" algn="ctr">
              <a:defRPr sz="1200">
                <a:noFill/>
              </a:defRPr>
            </a:lvl9pPr>
          </a:lstStyle>
          <a:p>
            <a:r>
              <a:rPr lang="en-US" dirty="0"/>
              <a:t>Federal Reserve Bank of San Francisco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57B2B23-7305-44CF-90B8-946817B4E7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1099800" y="6334225"/>
            <a:ext cx="692148" cy="18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500">
                <a:noFill/>
              </a:defRPr>
            </a:lvl1pPr>
            <a:lvl2pPr marL="0" indent="0" algn="r">
              <a:defRPr sz="1500">
                <a:noFill/>
              </a:defRPr>
            </a:lvl2pPr>
            <a:lvl3pPr marL="0" indent="0" algn="r">
              <a:defRPr sz="1500">
                <a:noFill/>
              </a:defRPr>
            </a:lvl3pPr>
            <a:lvl4pPr marL="0" indent="0" algn="r">
              <a:defRPr sz="1500">
                <a:noFill/>
              </a:defRPr>
            </a:lvl4pPr>
            <a:lvl5pPr marL="0" indent="0" algn="r">
              <a:defRPr sz="1500">
                <a:noFill/>
              </a:defRPr>
            </a:lvl5pPr>
            <a:lvl6pPr marL="0" indent="0" algn="r">
              <a:defRPr sz="1500">
                <a:noFill/>
              </a:defRPr>
            </a:lvl6pPr>
            <a:lvl7pPr marL="0" indent="0" algn="r">
              <a:defRPr sz="1500">
                <a:noFill/>
              </a:defRPr>
            </a:lvl7pPr>
            <a:lvl8pPr marL="0" indent="0" algn="r">
              <a:defRPr sz="1500">
                <a:noFill/>
              </a:defRPr>
            </a:lvl8pPr>
            <a:lvl9pPr marL="0" indent="0" algn="r">
              <a:defRPr sz="1500">
                <a:noFill/>
              </a:defRPr>
            </a:lvl9pPr>
          </a:lstStyle>
          <a:p>
            <a:fld id="{680AB541-CA38-4EE1-926E-407917AE757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A6CE702-2A85-4BA9-84D6-6AEC5BC41C4D}"/>
              </a:ext>
            </a:extLst>
          </p:cNvPr>
          <p:cNvSpPr/>
          <p:nvPr/>
        </p:nvSpPr>
        <p:spPr bwMode="gray"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B4C32F1-0858-4051-AF38-DA40FF77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68004" y="3514812"/>
            <a:ext cx="9028007" cy="2507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845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ter Slide 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F10E78F-1F21-4A72-8932-8FCB7DF3F624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1092200" y="6334225"/>
            <a:ext cx="647316" cy="18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>
              <a:defRPr sz="1200">
                <a:noFill/>
              </a:defRPr>
            </a:lvl1pPr>
            <a:lvl2pPr marL="0" indent="0">
              <a:defRPr sz="1200">
                <a:noFill/>
              </a:defRPr>
            </a:lvl2pPr>
            <a:lvl3pPr marL="0" indent="0">
              <a:defRPr sz="1200">
                <a:noFill/>
              </a:defRPr>
            </a:lvl3pPr>
            <a:lvl4pPr marL="0" indent="0">
              <a:defRPr sz="1200">
                <a:noFill/>
              </a:defRPr>
            </a:lvl4pPr>
            <a:lvl5pPr marL="0" indent="0">
              <a:defRPr sz="1200">
                <a:noFill/>
              </a:defRPr>
            </a:lvl5pPr>
            <a:lvl6pPr marL="0" indent="0">
              <a:defRPr sz="1200">
                <a:noFill/>
              </a:defRPr>
            </a:lvl6pPr>
            <a:lvl7pPr marL="0" indent="0">
              <a:defRPr sz="1200">
                <a:noFill/>
              </a:defRPr>
            </a:lvl7pPr>
            <a:lvl8pPr marL="0" indent="0">
              <a:defRPr sz="1200">
                <a:noFill/>
              </a:defRPr>
            </a:lvl8pPr>
            <a:lvl9pPr marL="0" indent="0">
              <a:defRPr sz="1200">
                <a:noFill/>
              </a:defRPr>
            </a:lvl9pPr>
          </a:lstStyle>
          <a:p>
            <a:fld id="{2C0730C8-E155-445E-B3E4-AC971334F6F2}" type="datetime1">
              <a:rPr lang="en-US" smtClean="0"/>
              <a:t>5/31/2023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9549B15-CD4C-4444-A35A-F26332DFDA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4977241" y="6334225"/>
            <a:ext cx="2237519" cy="18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1200">
                <a:noFill/>
              </a:defRPr>
            </a:lvl1pPr>
            <a:lvl2pPr marL="0" indent="0" algn="ctr">
              <a:defRPr sz="1200">
                <a:noFill/>
              </a:defRPr>
            </a:lvl2pPr>
            <a:lvl3pPr marL="0" indent="0" algn="ctr">
              <a:defRPr sz="1200">
                <a:noFill/>
              </a:defRPr>
            </a:lvl3pPr>
            <a:lvl4pPr marL="0" indent="0" algn="ctr">
              <a:defRPr sz="1200">
                <a:noFill/>
              </a:defRPr>
            </a:lvl4pPr>
            <a:lvl5pPr marL="0" indent="0" algn="ctr">
              <a:defRPr sz="1200">
                <a:noFill/>
              </a:defRPr>
            </a:lvl5pPr>
            <a:lvl6pPr marL="0" indent="0" algn="ctr">
              <a:defRPr sz="1200">
                <a:noFill/>
              </a:defRPr>
            </a:lvl6pPr>
            <a:lvl7pPr marL="0" indent="0" algn="ctr">
              <a:defRPr sz="1200">
                <a:noFill/>
              </a:defRPr>
            </a:lvl7pPr>
            <a:lvl8pPr marL="0" indent="0" algn="ctr">
              <a:defRPr sz="1200">
                <a:noFill/>
              </a:defRPr>
            </a:lvl8pPr>
            <a:lvl9pPr marL="0" indent="0" algn="ctr">
              <a:defRPr sz="1200">
                <a:noFill/>
              </a:defRPr>
            </a:lvl9pPr>
          </a:lstStyle>
          <a:p>
            <a:r>
              <a:rPr lang="en-US" dirty="0"/>
              <a:t>Federal Reserve Bank of San Francisco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57B2B23-7305-44CF-90B8-946817B4E7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1099800" y="6334225"/>
            <a:ext cx="692148" cy="18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500">
                <a:noFill/>
              </a:defRPr>
            </a:lvl1pPr>
            <a:lvl2pPr marL="0" indent="0" algn="r">
              <a:defRPr sz="1500">
                <a:noFill/>
              </a:defRPr>
            </a:lvl2pPr>
            <a:lvl3pPr marL="0" indent="0" algn="r">
              <a:defRPr sz="1500">
                <a:noFill/>
              </a:defRPr>
            </a:lvl3pPr>
            <a:lvl4pPr marL="0" indent="0" algn="r">
              <a:defRPr sz="1500">
                <a:noFill/>
              </a:defRPr>
            </a:lvl4pPr>
            <a:lvl5pPr marL="0" indent="0" algn="r">
              <a:defRPr sz="1500">
                <a:noFill/>
              </a:defRPr>
            </a:lvl5pPr>
            <a:lvl6pPr marL="0" indent="0" algn="r">
              <a:defRPr sz="1500">
                <a:noFill/>
              </a:defRPr>
            </a:lvl6pPr>
            <a:lvl7pPr marL="0" indent="0" algn="r">
              <a:defRPr sz="1500">
                <a:noFill/>
              </a:defRPr>
            </a:lvl7pPr>
            <a:lvl8pPr marL="0" indent="0" algn="r">
              <a:defRPr sz="1500">
                <a:noFill/>
              </a:defRPr>
            </a:lvl8pPr>
            <a:lvl9pPr marL="0" indent="0" algn="r">
              <a:defRPr sz="1500">
                <a:noFill/>
              </a:defRPr>
            </a:lvl9pPr>
          </a:lstStyle>
          <a:p>
            <a:fld id="{680AB541-CA38-4EE1-926E-407917AE757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4687FA-00F5-4C98-A7AB-5AE5CFE8E1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0" y="0"/>
            <a:ext cx="12192000" cy="6858000"/>
          </a:xfrm>
          <a:solidFill>
            <a:schemeClr val="accent1"/>
          </a:solidFill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>
                <a:noFill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>
                <a:noFill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>
                <a:noFill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F765EC-950F-4646-9CFA-0633F79441BD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1094581" y="3015000"/>
            <a:ext cx="10004425" cy="828000"/>
          </a:xfrm>
        </p:spPr>
        <p:txBody>
          <a:bodyPr anchor="ctr"/>
          <a:lstStyle>
            <a:lvl1pPr algn="ctr">
              <a:lnSpc>
                <a:spcPct val="100000"/>
              </a:lnSpc>
              <a:defRPr sz="5000" b="0">
                <a:solidFill>
                  <a:schemeClr val="bg1"/>
                </a:solidFill>
                <a:latin typeface="Greycliff CF Heavy" panose="00000A00000000000000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276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03E737-F5EE-4DC3-A632-490A6A663EAA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DFB18177-3CE7-4DC5-BEB3-E94B590B7F7C}" type="datetime1">
              <a:rPr lang="en-US" smtClean="0"/>
              <a:t>5/31/2023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5ED7DD-2B4C-4536-B032-4219E46DA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 dirty="0"/>
              <a:t>Federal Reserve Bank of San Francisco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04512C-937C-43C1-BDC0-B691A4DC9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80AB541-CA38-4EE1-926E-407917AE757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7187A90C-0D6A-424A-ACAA-E5476B6D7F6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618440" y="2500581"/>
            <a:ext cx="8480565" cy="1856839"/>
          </a:xfrm>
        </p:spPr>
        <p:txBody>
          <a:bodyPr anchor="ctr"/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800" b="0">
                <a:solidFill>
                  <a:schemeClr val="bg2"/>
                </a:solidFill>
                <a:latin typeface="+mn-lt"/>
              </a:defRPr>
            </a:lvl1pPr>
            <a:lvl2pPr marL="0" indent="0">
              <a:lnSpc>
                <a:spcPct val="110000"/>
              </a:lnSpc>
              <a:buFont typeface="Arial" panose="020B0604020202020204" pitchFamily="34" charset="0"/>
              <a:buNone/>
              <a:defRPr sz="2800" b="0">
                <a:solidFill>
                  <a:schemeClr val="bg2"/>
                </a:solidFill>
                <a:latin typeface="+mn-lt"/>
              </a:defRPr>
            </a:lvl2pPr>
            <a:lvl3pPr marL="0" indent="0">
              <a:lnSpc>
                <a:spcPct val="110000"/>
              </a:lnSpc>
              <a:buFont typeface="Arial" panose="020B0604020202020204" pitchFamily="34" charset="0"/>
              <a:buNone/>
              <a:defRPr sz="2800" b="0">
                <a:solidFill>
                  <a:schemeClr val="bg2"/>
                </a:solidFill>
                <a:latin typeface="+mn-lt"/>
              </a:defRPr>
            </a:lvl3pPr>
            <a:lvl4pPr marL="0" indent="0">
              <a:lnSpc>
                <a:spcPct val="110000"/>
              </a:lnSpc>
              <a:buNone/>
              <a:defRPr sz="2800" b="0">
                <a:solidFill>
                  <a:schemeClr val="bg2"/>
                </a:solidFill>
                <a:latin typeface="+mn-lt"/>
              </a:defRPr>
            </a:lvl4pPr>
            <a:lvl5pPr marL="0" indent="0">
              <a:lnSpc>
                <a:spcPct val="110000"/>
              </a:lnSpc>
              <a:buNone/>
              <a:defRPr sz="2800" b="0">
                <a:solidFill>
                  <a:schemeClr val="bg2"/>
                </a:solidFill>
                <a:latin typeface="+mn-lt"/>
              </a:defRPr>
            </a:lvl5pPr>
            <a:lvl6pPr marL="0" indent="0">
              <a:lnSpc>
                <a:spcPct val="110000"/>
              </a:lnSpc>
              <a:buNone/>
              <a:defRPr sz="2800">
                <a:solidFill>
                  <a:schemeClr val="bg2"/>
                </a:solidFill>
              </a:defRPr>
            </a:lvl6pPr>
            <a:lvl7pPr marL="0" indent="0">
              <a:lnSpc>
                <a:spcPct val="110000"/>
              </a:lnSpc>
              <a:buNone/>
              <a:defRPr sz="2800">
                <a:solidFill>
                  <a:schemeClr val="bg2"/>
                </a:solidFill>
              </a:defRPr>
            </a:lvl7pPr>
            <a:lvl8pPr marL="0" indent="0">
              <a:lnSpc>
                <a:spcPct val="110000"/>
              </a:lnSpc>
              <a:buNone/>
              <a:defRPr sz="2800">
                <a:solidFill>
                  <a:schemeClr val="bg2"/>
                </a:solidFill>
              </a:defRPr>
            </a:lvl8pPr>
            <a:lvl9pPr marL="0" indent="0">
              <a:lnSpc>
                <a:spcPct val="110000"/>
              </a:lnSpc>
              <a:buNone/>
              <a:defRPr sz="28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753FE202-7F20-40A8-AFB2-A46045A2311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2316277" y="2500579"/>
            <a:ext cx="90000" cy="1856841"/>
          </a:xfrm>
          <a:solidFill>
            <a:schemeClr val="accent1"/>
          </a:solidFill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>
                <a:noFill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>
                <a:noFill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>
                <a:noFill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830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Slide 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03E737-F5EE-4DC3-A632-490A6A663EAA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B70E8661-D5A4-46CF-9E46-A3C793BDA1BA}" type="datetime1">
              <a:rPr lang="en-US" smtClean="0"/>
              <a:t>5/31/2023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5ED7DD-2B4C-4536-B032-4219E46DA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 dirty="0"/>
              <a:t>Federal Reserve Bank of San Francisco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04512C-937C-43C1-BDC0-B691A4DC9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80AB541-CA38-4EE1-926E-407917AE757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7187A90C-0D6A-424A-ACAA-E5476B6D7F6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618440" y="2500581"/>
            <a:ext cx="8480565" cy="1856839"/>
          </a:xfrm>
        </p:spPr>
        <p:txBody>
          <a:bodyPr anchor="ctr"/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800" b="1">
                <a:solidFill>
                  <a:schemeClr val="bg2"/>
                </a:solidFill>
                <a:latin typeface="Greycliff CF Bold"/>
              </a:defRPr>
            </a:lvl1pPr>
            <a:lvl2pPr marL="0" indent="0">
              <a:lnSpc>
                <a:spcPct val="110000"/>
              </a:lnSpc>
              <a:buFont typeface="Arial" panose="020B0604020202020204" pitchFamily="34" charset="0"/>
              <a:buNone/>
              <a:defRPr sz="2800" b="1">
                <a:solidFill>
                  <a:schemeClr val="bg2"/>
                </a:solidFill>
                <a:latin typeface="Greycliff CF Bold"/>
              </a:defRPr>
            </a:lvl2pPr>
            <a:lvl3pPr marL="0" indent="0">
              <a:lnSpc>
                <a:spcPct val="110000"/>
              </a:lnSpc>
              <a:buFont typeface="Arial" panose="020B0604020202020204" pitchFamily="34" charset="0"/>
              <a:buNone/>
              <a:defRPr sz="2800" b="1">
                <a:solidFill>
                  <a:schemeClr val="bg2"/>
                </a:solidFill>
                <a:latin typeface="Greycliff CF Bold"/>
              </a:defRPr>
            </a:lvl3pPr>
            <a:lvl4pPr marL="0" indent="0">
              <a:lnSpc>
                <a:spcPct val="110000"/>
              </a:lnSpc>
              <a:buNone/>
              <a:defRPr sz="2800" b="1">
                <a:solidFill>
                  <a:schemeClr val="bg2"/>
                </a:solidFill>
                <a:latin typeface="Greycliff CF Bold"/>
              </a:defRPr>
            </a:lvl4pPr>
            <a:lvl5pPr marL="0" indent="0">
              <a:lnSpc>
                <a:spcPct val="110000"/>
              </a:lnSpc>
              <a:buNone/>
              <a:defRPr sz="2800" b="1">
                <a:solidFill>
                  <a:schemeClr val="bg2"/>
                </a:solidFill>
                <a:latin typeface="Greycliff CF Bold"/>
              </a:defRPr>
            </a:lvl5pPr>
            <a:lvl6pPr marL="0" indent="0">
              <a:lnSpc>
                <a:spcPct val="110000"/>
              </a:lnSpc>
              <a:buNone/>
              <a:defRPr sz="2800" b="1">
                <a:solidFill>
                  <a:schemeClr val="bg2"/>
                </a:solidFill>
                <a:latin typeface="Greycliff CF Bold"/>
              </a:defRPr>
            </a:lvl6pPr>
            <a:lvl7pPr marL="0" indent="0">
              <a:lnSpc>
                <a:spcPct val="110000"/>
              </a:lnSpc>
              <a:buNone/>
              <a:defRPr sz="2800" b="1">
                <a:solidFill>
                  <a:schemeClr val="bg2"/>
                </a:solidFill>
                <a:latin typeface="Greycliff CF Bold"/>
              </a:defRPr>
            </a:lvl7pPr>
            <a:lvl8pPr marL="0" indent="0">
              <a:lnSpc>
                <a:spcPct val="110000"/>
              </a:lnSpc>
              <a:buNone/>
              <a:defRPr sz="2800" b="1">
                <a:solidFill>
                  <a:schemeClr val="bg2"/>
                </a:solidFill>
                <a:latin typeface="Greycliff CF Bold"/>
              </a:defRPr>
            </a:lvl8pPr>
            <a:lvl9pPr marL="0" indent="0">
              <a:lnSpc>
                <a:spcPct val="110000"/>
              </a:lnSpc>
              <a:buNone/>
              <a:defRPr sz="2800" b="1">
                <a:solidFill>
                  <a:schemeClr val="bg2"/>
                </a:solidFill>
                <a:latin typeface="Greycliff CF Bold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0676550-1437-4498-A1B4-44BE2D6323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2316277" y="2500579"/>
            <a:ext cx="90000" cy="1856841"/>
          </a:xfrm>
          <a:solidFill>
            <a:schemeClr val="accent1"/>
          </a:solidFill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>
                <a:noFill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>
                <a:noFill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>
                <a:noFill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185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5ED7DD-2B4C-4536-B032-4219E46DA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 dirty="0"/>
              <a:t>Federal Reserve Bank of San Francisco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576F3B1-F350-4214-AF1C-F81F9695896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gray">
          <a:xfrm>
            <a:off x="1" y="0"/>
            <a:ext cx="5556250" cy="6858000"/>
          </a:xfrm>
        </p:spPr>
        <p:txBody>
          <a:bodyPr tIns="720000" anchor="ctr"/>
          <a:lstStyle>
            <a:lvl1pPr algn="ctr"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7187A90C-0D6A-424A-ACAA-E5476B6D7F6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638544" y="3648074"/>
            <a:ext cx="4449866" cy="211899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DE126C-69E9-4907-93EE-0CB56EB099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6635751" y="2263094"/>
            <a:ext cx="4464983" cy="1152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03E737-F5EE-4DC3-A632-490A6A663EAA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D310B58B-EAC0-447D-990E-3A7231910A43}" type="datetime1">
              <a:rPr lang="en-US" smtClean="0"/>
              <a:t>5/31/2023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04512C-937C-43C1-BDC0-B691A4DC9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80AB541-CA38-4EE1-926E-407917AE75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624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&amp; Image 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04512C-937C-43C1-BDC0-B691A4DC9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80AB541-CA38-4EE1-926E-407917AE757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5ED7DD-2B4C-4536-B032-4219E46DA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 dirty="0"/>
              <a:t>Federal Reserve Bank of San Francisco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DE126C-69E9-4907-93EE-0CB56EB099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1059794" y="2263094"/>
            <a:ext cx="4497500" cy="1152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576F3B1-F350-4214-AF1C-F81F9695896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gray">
          <a:xfrm>
            <a:off x="6656832" y="0"/>
            <a:ext cx="5556250" cy="6858000"/>
          </a:xfrm>
        </p:spPr>
        <p:txBody>
          <a:bodyPr tIns="720000" anchor="ctr"/>
          <a:lstStyle>
            <a:lvl1pPr algn="ctr"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7187A90C-0D6A-424A-ACAA-E5476B6D7F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1073976" y="3648074"/>
            <a:ext cx="4482273" cy="211899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03E737-F5EE-4DC3-A632-490A6A663EAA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E016DBBC-D8C9-4C33-A8A5-8B625DDDB4E0}" type="datetime1">
              <a:rPr lang="en-US" smtClean="0"/>
              <a:t>5/31/2023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966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&amp; Image l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576F3B1-F350-4214-AF1C-F81F9695896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gray">
          <a:xfrm>
            <a:off x="1075690" y="1264738"/>
            <a:ext cx="4480560" cy="4480560"/>
          </a:xfrm>
        </p:spPr>
        <p:txBody>
          <a:bodyPr tIns="720000" anchor="ctr"/>
          <a:lstStyle>
            <a:lvl1pPr algn="ctr"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5ED7DD-2B4C-4536-B032-4219E46DA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 dirty="0"/>
              <a:t>Federal Reserve Bank of San Francisco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03E737-F5EE-4DC3-A632-490A6A663EAA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FEA6120D-2965-4008-880F-FE0E1FDC144B}" type="datetime1">
              <a:rPr lang="en-US" smtClean="0"/>
              <a:t>5/31/2023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04512C-937C-43C1-BDC0-B691A4DC9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80AB541-CA38-4EE1-926E-407917AE757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0186C02-208A-E045-93ED-EC354C0D4AD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638544" y="3648074"/>
            <a:ext cx="4449866" cy="211899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1B85137-42FF-5446-895B-086EC38B8A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6635751" y="2263094"/>
            <a:ext cx="4464983" cy="1152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01357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&amp; Image l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5ED7DD-2B4C-4536-B032-4219E46DA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 dirty="0"/>
              <a:t>Federal Reserve Bank of San Francisco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7187A90C-0D6A-424A-ACAA-E5476B6D7F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1073976" y="3648074"/>
            <a:ext cx="4482273" cy="211899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DE126C-69E9-4907-93EE-0CB56EB099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1059607" y="2263094"/>
            <a:ext cx="4497700" cy="1152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03E737-F5EE-4DC3-A632-490A6A663EAA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3BE59606-3B39-417F-B6B8-7476D03892E2}" type="datetime1">
              <a:rPr lang="en-US" smtClean="0"/>
              <a:t>5/31/2023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04512C-937C-43C1-BDC0-B691A4DC9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80AB541-CA38-4EE1-926E-407917AE757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9377FFB1-6434-2943-84E2-BE155F0F5C6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gray">
          <a:xfrm>
            <a:off x="6655542" y="1264738"/>
            <a:ext cx="4480560" cy="4480560"/>
          </a:xfrm>
        </p:spPr>
        <p:txBody>
          <a:bodyPr tIns="720000" anchor="ctr"/>
          <a:lstStyle>
            <a:lvl1pPr algn="ctr"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390774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03E737-F5EE-4DC3-A632-490A6A663EAA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8FDE0B7D-4A1C-4754-84A4-3065AF2F437F}" type="datetime1">
              <a:rPr lang="en-US" smtClean="0"/>
              <a:t>5/31/2023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5ED7DD-2B4C-4536-B032-4219E46DA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 dirty="0"/>
              <a:t>Federal Reserve Bank of San Francisco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04512C-937C-43C1-BDC0-B691A4DC9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80AB541-CA38-4EE1-926E-407917AE75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630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03E737-F5EE-4DC3-A632-490A6A663EAA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3BE59606-3B39-417F-B6B8-7476D03892E2}" type="datetime1">
              <a:rPr lang="en-US" smtClean="0"/>
              <a:t>5/31/2023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5ED7DD-2B4C-4536-B032-4219E46DA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 dirty="0"/>
              <a:t>Federal Reserve Bank of San Francisco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04512C-937C-43C1-BDC0-B691A4DC9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80AB541-CA38-4EE1-926E-407917AE757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CBA23BB-22B6-844A-AE96-0BE4B9C5AC40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1101200" y="524043"/>
            <a:ext cx="9997805" cy="1152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CB6C8517-2928-4E4D-BA86-630D479DAA6E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1092200" y="1831489"/>
            <a:ext cx="10006805" cy="337285"/>
          </a:xfrm>
        </p:spPr>
        <p:txBody>
          <a:bodyPr/>
          <a:lstStyle>
            <a:lvl1pPr marL="0" indent="0" algn="l">
              <a:buNone/>
              <a:defRPr sz="2200" b="1">
                <a:solidFill>
                  <a:schemeClr val="accent1"/>
                </a:solidFill>
                <a:latin typeface="Greycliff CF Bold"/>
              </a:defRPr>
            </a:lvl1pPr>
            <a:lvl2pPr marL="0" indent="0" algn="l">
              <a:buNone/>
              <a:defRPr sz="2200" b="1">
                <a:solidFill>
                  <a:schemeClr val="accent1"/>
                </a:solidFill>
                <a:latin typeface="Greycliff CF Bold"/>
              </a:defRPr>
            </a:lvl2pPr>
            <a:lvl3pPr marL="0" indent="0" algn="l">
              <a:buNone/>
              <a:defRPr sz="2200" b="1">
                <a:solidFill>
                  <a:schemeClr val="accent1"/>
                </a:solidFill>
                <a:latin typeface="Greycliff CF Bold"/>
              </a:defRPr>
            </a:lvl3pPr>
            <a:lvl4pPr marL="0" indent="0" algn="l">
              <a:buNone/>
              <a:defRPr sz="2200" b="1">
                <a:solidFill>
                  <a:schemeClr val="accent1"/>
                </a:solidFill>
                <a:latin typeface="Greycliff CF Bold"/>
              </a:defRPr>
            </a:lvl4pPr>
            <a:lvl5pPr marL="0" indent="0" algn="l">
              <a:buNone/>
              <a:defRPr sz="2200" b="1">
                <a:solidFill>
                  <a:schemeClr val="accent1"/>
                </a:solidFill>
                <a:latin typeface="Greycliff CF Bold"/>
              </a:defRPr>
            </a:lvl5pPr>
            <a:lvl6pPr marL="0" indent="0" algn="l">
              <a:lnSpc>
                <a:spcPct val="90000"/>
              </a:lnSpc>
              <a:buNone/>
              <a:defRPr sz="2200" b="1">
                <a:solidFill>
                  <a:schemeClr val="accent1"/>
                </a:solidFill>
                <a:latin typeface="Greycliff CF Bold"/>
              </a:defRPr>
            </a:lvl6pPr>
            <a:lvl7pPr marL="0" indent="0" algn="l">
              <a:lnSpc>
                <a:spcPct val="90000"/>
              </a:lnSpc>
              <a:buNone/>
              <a:defRPr sz="2200" b="1">
                <a:solidFill>
                  <a:schemeClr val="accent1"/>
                </a:solidFill>
                <a:latin typeface="Greycliff CF Bold"/>
              </a:defRPr>
            </a:lvl7pPr>
            <a:lvl8pPr marL="0" indent="0" algn="l">
              <a:lnSpc>
                <a:spcPct val="90000"/>
              </a:lnSpc>
              <a:buNone/>
              <a:defRPr sz="2200" b="1">
                <a:solidFill>
                  <a:schemeClr val="accent1"/>
                </a:solidFill>
                <a:latin typeface="Greycliff CF Bold"/>
              </a:defRPr>
            </a:lvl8pPr>
            <a:lvl9pPr marL="0" indent="0" algn="l">
              <a:lnSpc>
                <a:spcPct val="90000"/>
              </a:lnSpc>
              <a:buNone/>
              <a:defRPr sz="2200" b="1">
                <a:solidFill>
                  <a:schemeClr val="accent1"/>
                </a:solidFill>
                <a:latin typeface="Greycliff CF Bold"/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075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sk the F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03E737-F5EE-4DC3-A632-490A6A663EAA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3BE59606-3B39-417F-B6B8-7476D03892E2}" type="datetime1">
              <a:rPr lang="en-US" smtClean="0"/>
              <a:t>5/31/2023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5ED7DD-2B4C-4536-B032-4219E46DA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 dirty="0"/>
              <a:t>Federal Reserve Bank of San Francisco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04512C-937C-43C1-BDC0-B691A4DC9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80AB541-CA38-4EE1-926E-407917AE757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CBA23BB-22B6-844A-AE96-0BE4B9C5AC40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1101200" y="0"/>
            <a:ext cx="9997805" cy="1152000"/>
          </a:xfrm>
        </p:spPr>
        <p:txBody>
          <a:bodyPr/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CB6C8517-2928-4E4D-BA86-630D479DAA6E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1092200" y="1307446"/>
            <a:ext cx="10006805" cy="337285"/>
          </a:xfrm>
        </p:spPr>
        <p:txBody>
          <a:bodyPr/>
          <a:lstStyle>
            <a:lvl1pPr marL="0" indent="0" algn="l">
              <a:buNone/>
              <a:defRPr sz="2200" b="1">
                <a:solidFill>
                  <a:schemeClr val="accent1"/>
                </a:solidFill>
                <a:latin typeface="Greycliff CF Bold"/>
              </a:defRPr>
            </a:lvl1pPr>
            <a:lvl2pPr marL="0" indent="0" algn="l">
              <a:buNone/>
              <a:defRPr sz="2200" b="1">
                <a:solidFill>
                  <a:schemeClr val="accent1"/>
                </a:solidFill>
                <a:latin typeface="Greycliff CF Bold"/>
              </a:defRPr>
            </a:lvl2pPr>
            <a:lvl3pPr marL="0" indent="0" algn="l">
              <a:buNone/>
              <a:defRPr sz="2200" b="1">
                <a:solidFill>
                  <a:schemeClr val="accent1"/>
                </a:solidFill>
                <a:latin typeface="Greycliff CF Bold"/>
              </a:defRPr>
            </a:lvl3pPr>
            <a:lvl4pPr marL="0" indent="0" algn="l">
              <a:buNone/>
              <a:defRPr sz="2200" b="1">
                <a:solidFill>
                  <a:schemeClr val="accent1"/>
                </a:solidFill>
                <a:latin typeface="Greycliff CF Bold"/>
              </a:defRPr>
            </a:lvl4pPr>
            <a:lvl5pPr marL="0" indent="0" algn="l">
              <a:buNone/>
              <a:defRPr sz="2200" b="1">
                <a:solidFill>
                  <a:schemeClr val="accent1"/>
                </a:solidFill>
                <a:latin typeface="Greycliff CF Bold"/>
              </a:defRPr>
            </a:lvl5pPr>
            <a:lvl6pPr marL="0" indent="0" algn="l">
              <a:lnSpc>
                <a:spcPct val="90000"/>
              </a:lnSpc>
              <a:buNone/>
              <a:defRPr sz="2200" b="1">
                <a:solidFill>
                  <a:schemeClr val="accent1"/>
                </a:solidFill>
                <a:latin typeface="Greycliff CF Bold"/>
              </a:defRPr>
            </a:lvl6pPr>
            <a:lvl7pPr marL="0" indent="0" algn="l">
              <a:lnSpc>
                <a:spcPct val="90000"/>
              </a:lnSpc>
              <a:buNone/>
              <a:defRPr sz="2200" b="1">
                <a:solidFill>
                  <a:schemeClr val="accent1"/>
                </a:solidFill>
                <a:latin typeface="Greycliff CF Bold"/>
              </a:defRPr>
            </a:lvl7pPr>
            <a:lvl8pPr marL="0" indent="0" algn="l">
              <a:lnSpc>
                <a:spcPct val="90000"/>
              </a:lnSpc>
              <a:buNone/>
              <a:defRPr sz="2200" b="1">
                <a:solidFill>
                  <a:schemeClr val="accent1"/>
                </a:solidFill>
                <a:latin typeface="Greycliff CF Bold"/>
              </a:defRPr>
            </a:lvl8pPr>
            <a:lvl9pPr marL="0" indent="0" algn="l">
              <a:lnSpc>
                <a:spcPct val="90000"/>
              </a:lnSpc>
              <a:buNone/>
              <a:defRPr sz="2200" b="1">
                <a:solidFill>
                  <a:schemeClr val="accent1"/>
                </a:solidFill>
                <a:latin typeface="Greycliff CF Bold"/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3" name="Picture 2" descr="Logo&#10;&#10;Description automatically generated with medium confidence">
            <a:extLst>
              <a:ext uri="{FF2B5EF4-FFF2-40B4-BE49-F238E27FC236}">
                <a16:creationId xmlns:a16="http://schemas.microsoft.com/office/drawing/2014/main" id="{6DDBB883-DDDE-6F86-A517-0589B4B9F3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61" y="6455112"/>
            <a:ext cx="800398" cy="184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917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ogo 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F10E78F-1F21-4A72-8932-8FCB7DF3F624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1092200" y="6334225"/>
            <a:ext cx="647316" cy="18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>
              <a:defRPr sz="1200">
                <a:noFill/>
              </a:defRPr>
            </a:lvl1pPr>
            <a:lvl2pPr marL="0" indent="0">
              <a:defRPr sz="1200">
                <a:noFill/>
              </a:defRPr>
            </a:lvl2pPr>
            <a:lvl3pPr marL="0" indent="0">
              <a:defRPr sz="1200">
                <a:noFill/>
              </a:defRPr>
            </a:lvl3pPr>
            <a:lvl4pPr marL="0" indent="0">
              <a:defRPr sz="1200">
                <a:noFill/>
              </a:defRPr>
            </a:lvl4pPr>
            <a:lvl5pPr marL="0" indent="0">
              <a:defRPr sz="1200">
                <a:noFill/>
              </a:defRPr>
            </a:lvl5pPr>
            <a:lvl6pPr marL="0" indent="0">
              <a:defRPr sz="1200">
                <a:noFill/>
              </a:defRPr>
            </a:lvl6pPr>
            <a:lvl7pPr marL="0" indent="0">
              <a:defRPr sz="1200">
                <a:noFill/>
              </a:defRPr>
            </a:lvl7pPr>
            <a:lvl8pPr marL="0" indent="0">
              <a:defRPr sz="1200">
                <a:noFill/>
              </a:defRPr>
            </a:lvl8pPr>
            <a:lvl9pPr marL="0" indent="0">
              <a:defRPr sz="1200">
                <a:noFill/>
              </a:defRPr>
            </a:lvl9pPr>
          </a:lstStyle>
          <a:p>
            <a:fld id="{AC354F19-C819-4D1B-BC36-7BE7EE57A8F8}" type="datetime1">
              <a:rPr lang="en-US" smtClean="0"/>
              <a:t>5/31/2023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9549B15-CD4C-4444-A35A-F26332DFDA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4977241" y="6334225"/>
            <a:ext cx="2237519" cy="18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1200">
                <a:noFill/>
              </a:defRPr>
            </a:lvl1pPr>
            <a:lvl2pPr marL="0" indent="0" algn="ctr">
              <a:defRPr sz="1200">
                <a:noFill/>
              </a:defRPr>
            </a:lvl2pPr>
            <a:lvl3pPr marL="0" indent="0" algn="ctr">
              <a:defRPr sz="1200">
                <a:noFill/>
              </a:defRPr>
            </a:lvl3pPr>
            <a:lvl4pPr marL="0" indent="0" algn="ctr">
              <a:defRPr sz="1200">
                <a:noFill/>
              </a:defRPr>
            </a:lvl4pPr>
            <a:lvl5pPr marL="0" indent="0" algn="ctr">
              <a:defRPr sz="1200">
                <a:noFill/>
              </a:defRPr>
            </a:lvl5pPr>
            <a:lvl6pPr marL="0" indent="0" algn="ctr">
              <a:defRPr sz="1200">
                <a:noFill/>
              </a:defRPr>
            </a:lvl6pPr>
            <a:lvl7pPr marL="0" indent="0" algn="ctr">
              <a:defRPr sz="1200">
                <a:noFill/>
              </a:defRPr>
            </a:lvl7pPr>
            <a:lvl8pPr marL="0" indent="0" algn="ctr">
              <a:defRPr sz="1200">
                <a:noFill/>
              </a:defRPr>
            </a:lvl8pPr>
            <a:lvl9pPr marL="0" indent="0" algn="ctr">
              <a:defRPr sz="1200">
                <a:noFill/>
              </a:defRPr>
            </a:lvl9pPr>
          </a:lstStyle>
          <a:p>
            <a:r>
              <a:rPr lang="en-US" dirty="0"/>
              <a:t>Federal Reserve Bank of San Francisco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57B2B23-7305-44CF-90B8-946817B4E7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1099800" y="6334225"/>
            <a:ext cx="692148" cy="18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500">
                <a:noFill/>
              </a:defRPr>
            </a:lvl1pPr>
            <a:lvl2pPr marL="0" indent="0" algn="r">
              <a:defRPr sz="1500">
                <a:noFill/>
              </a:defRPr>
            </a:lvl2pPr>
            <a:lvl3pPr marL="0" indent="0" algn="r">
              <a:defRPr sz="1500">
                <a:noFill/>
              </a:defRPr>
            </a:lvl3pPr>
            <a:lvl4pPr marL="0" indent="0" algn="r">
              <a:defRPr sz="1500">
                <a:noFill/>
              </a:defRPr>
            </a:lvl4pPr>
            <a:lvl5pPr marL="0" indent="0" algn="r">
              <a:defRPr sz="1500">
                <a:noFill/>
              </a:defRPr>
            </a:lvl5pPr>
            <a:lvl6pPr marL="0" indent="0" algn="r">
              <a:defRPr sz="1500">
                <a:noFill/>
              </a:defRPr>
            </a:lvl6pPr>
            <a:lvl7pPr marL="0" indent="0" algn="r">
              <a:defRPr sz="1500">
                <a:noFill/>
              </a:defRPr>
            </a:lvl7pPr>
            <a:lvl8pPr marL="0" indent="0" algn="r">
              <a:defRPr sz="1500">
                <a:noFill/>
              </a:defRPr>
            </a:lvl8pPr>
            <a:lvl9pPr marL="0" indent="0" algn="r">
              <a:defRPr sz="1500">
                <a:noFill/>
              </a:defRPr>
            </a:lvl9pPr>
          </a:lstStyle>
          <a:p>
            <a:fld id="{680AB541-CA38-4EE1-926E-407917AE757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A6CE702-2A85-4BA9-84D6-6AEC5BC41C4D}"/>
              </a:ext>
            </a:extLst>
          </p:cNvPr>
          <p:cNvSpPr/>
          <p:nvPr/>
        </p:nvSpPr>
        <p:spPr bwMode="gray">
          <a:xfrm>
            <a:off x="0" y="0"/>
            <a:ext cx="12192000" cy="6858000"/>
          </a:xfrm>
          <a:prstGeom prst="rect">
            <a:avLst/>
          </a:prstGeom>
          <a:solidFill>
            <a:srgbClr val="F1E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B4C32F1-0858-4051-AF38-DA40FF77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gray">
          <a:xfrm>
            <a:off x="768846" y="3514812"/>
            <a:ext cx="9026323" cy="2507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186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03E737-F5EE-4DC3-A632-490A6A663EAA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3BE59606-3B39-417F-B6B8-7476D03892E2}" type="datetime1">
              <a:rPr lang="en-US" smtClean="0"/>
              <a:t>5/31/2023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5ED7DD-2B4C-4536-B032-4219E46DA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 dirty="0"/>
              <a:t>Federal Reserve Bank of San Francisco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04512C-937C-43C1-BDC0-B691A4DC9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80AB541-CA38-4EE1-926E-407917AE757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7187A90C-0D6A-424A-ACAA-E5476B6D7F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1074419" y="2777913"/>
            <a:ext cx="10022207" cy="2989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AD44ADB-8477-C74D-A0A4-6583C3ED23C6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1101200" y="524043"/>
            <a:ext cx="9997805" cy="1152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ABA289B3-D232-AD42-B76C-C7E67F848206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1092200" y="1831489"/>
            <a:ext cx="10006805" cy="337285"/>
          </a:xfrm>
        </p:spPr>
        <p:txBody>
          <a:bodyPr/>
          <a:lstStyle>
            <a:lvl1pPr marL="0" indent="0" algn="l">
              <a:buNone/>
              <a:defRPr sz="2200" b="1">
                <a:solidFill>
                  <a:schemeClr val="accent1"/>
                </a:solidFill>
                <a:latin typeface="Greycliff CF Bold"/>
              </a:defRPr>
            </a:lvl1pPr>
            <a:lvl2pPr marL="0" indent="0" algn="l">
              <a:buNone/>
              <a:defRPr sz="2200" b="1">
                <a:solidFill>
                  <a:schemeClr val="accent1"/>
                </a:solidFill>
                <a:latin typeface="Greycliff CF Bold"/>
              </a:defRPr>
            </a:lvl2pPr>
            <a:lvl3pPr marL="0" indent="0" algn="l">
              <a:buNone/>
              <a:defRPr sz="2200" b="1">
                <a:solidFill>
                  <a:schemeClr val="accent1"/>
                </a:solidFill>
                <a:latin typeface="Greycliff CF Bold"/>
              </a:defRPr>
            </a:lvl3pPr>
            <a:lvl4pPr marL="0" indent="0" algn="l">
              <a:buNone/>
              <a:defRPr sz="2200" b="1">
                <a:solidFill>
                  <a:schemeClr val="accent1"/>
                </a:solidFill>
                <a:latin typeface="Greycliff CF Bold"/>
              </a:defRPr>
            </a:lvl4pPr>
            <a:lvl5pPr marL="0" indent="0" algn="l">
              <a:buNone/>
              <a:defRPr sz="2200" b="1">
                <a:solidFill>
                  <a:schemeClr val="accent1"/>
                </a:solidFill>
                <a:latin typeface="Greycliff CF Bold"/>
              </a:defRPr>
            </a:lvl5pPr>
            <a:lvl6pPr marL="0" indent="0" algn="l">
              <a:lnSpc>
                <a:spcPct val="90000"/>
              </a:lnSpc>
              <a:buNone/>
              <a:defRPr sz="2200" b="1">
                <a:solidFill>
                  <a:schemeClr val="accent1"/>
                </a:solidFill>
                <a:latin typeface="Greycliff CF Bold"/>
              </a:defRPr>
            </a:lvl6pPr>
            <a:lvl7pPr marL="0" indent="0" algn="l">
              <a:lnSpc>
                <a:spcPct val="90000"/>
              </a:lnSpc>
              <a:buNone/>
              <a:defRPr sz="2200" b="1">
                <a:solidFill>
                  <a:schemeClr val="accent1"/>
                </a:solidFill>
                <a:latin typeface="Greycliff CF Bold"/>
              </a:defRPr>
            </a:lvl7pPr>
            <a:lvl8pPr marL="0" indent="0" algn="l">
              <a:lnSpc>
                <a:spcPct val="90000"/>
              </a:lnSpc>
              <a:buNone/>
              <a:defRPr sz="2200" b="1">
                <a:solidFill>
                  <a:schemeClr val="accent1"/>
                </a:solidFill>
                <a:latin typeface="Greycliff CF Bold"/>
              </a:defRPr>
            </a:lvl8pPr>
            <a:lvl9pPr marL="0" indent="0" algn="l">
              <a:lnSpc>
                <a:spcPct val="90000"/>
              </a:lnSpc>
              <a:buNone/>
              <a:defRPr sz="2200" b="1">
                <a:solidFill>
                  <a:schemeClr val="accent1"/>
                </a:solidFill>
                <a:latin typeface="Greycliff CF Bold"/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712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Panel Multi-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E126C-69E9-4907-93EE-0CB56EB0994A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1101200" y="524043"/>
            <a:ext cx="9997805" cy="1152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03E737-F5EE-4DC3-A632-490A6A663EAA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42562BE9-7A63-43A2-99C1-7F252F4CD959}" type="datetime1">
              <a:rPr lang="en-US" smtClean="0"/>
              <a:t>5/31/2023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5ED7DD-2B4C-4536-B032-4219E46DA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 dirty="0"/>
              <a:t>Federal Reserve Bank of San Francisco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04512C-937C-43C1-BDC0-B691A4DC9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80AB541-CA38-4EE1-926E-407917AE757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5DCB9F1-2542-45A6-AD18-46AA5EFA9783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1092200" y="1831489"/>
            <a:ext cx="10006805" cy="337285"/>
          </a:xfrm>
        </p:spPr>
        <p:txBody>
          <a:bodyPr/>
          <a:lstStyle>
            <a:lvl1pPr marL="0" indent="0" algn="l">
              <a:buNone/>
              <a:defRPr sz="2200" b="1">
                <a:solidFill>
                  <a:schemeClr val="accent1"/>
                </a:solidFill>
                <a:latin typeface="Greycliff CF Bold"/>
              </a:defRPr>
            </a:lvl1pPr>
            <a:lvl2pPr marL="0" indent="0" algn="l">
              <a:buNone/>
              <a:defRPr sz="2200" b="1">
                <a:solidFill>
                  <a:schemeClr val="accent1"/>
                </a:solidFill>
                <a:latin typeface="Greycliff CF Bold"/>
              </a:defRPr>
            </a:lvl2pPr>
            <a:lvl3pPr marL="0" indent="0" algn="l">
              <a:buNone/>
              <a:defRPr sz="2200" b="1">
                <a:solidFill>
                  <a:schemeClr val="accent1"/>
                </a:solidFill>
                <a:latin typeface="Greycliff CF Bold"/>
              </a:defRPr>
            </a:lvl3pPr>
            <a:lvl4pPr marL="0" indent="0" algn="l">
              <a:buNone/>
              <a:defRPr sz="2200" b="1">
                <a:solidFill>
                  <a:schemeClr val="accent1"/>
                </a:solidFill>
                <a:latin typeface="Greycliff CF Bold"/>
              </a:defRPr>
            </a:lvl4pPr>
            <a:lvl5pPr marL="0" indent="0" algn="l">
              <a:buNone/>
              <a:defRPr sz="2200" b="1">
                <a:solidFill>
                  <a:schemeClr val="accent1"/>
                </a:solidFill>
                <a:latin typeface="Greycliff CF Bold"/>
              </a:defRPr>
            </a:lvl5pPr>
            <a:lvl6pPr marL="0" indent="0" algn="l">
              <a:lnSpc>
                <a:spcPct val="90000"/>
              </a:lnSpc>
              <a:buNone/>
              <a:defRPr sz="2200" b="1">
                <a:solidFill>
                  <a:schemeClr val="accent1"/>
                </a:solidFill>
                <a:latin typeface="Greycliff CF Bold"/>
              </a:defRPr>
            </a:lvl6pPr>
            <a:lvl7pPr marL="0" indent="0" algn="l">
              <a:lnSpc>
                <a:spcPct val="90000"/>
              </a:lnSpc>
              <a:buNone/>
              <a:defRPr sz="2200" b="1">
                <a:solidFill>
                  <a:schemeClr val="accent1"/>
                </a:solidFill>
                <a:latin typeface="Greycliff CF Bold"/>
              </a:defRPr>
            </a:lvl7pPr>
            <a:lvl8pPr marL="0" indent="0" algn="l">
              <a:lnSpc>
                <a:spcPct val="90000"/>
              </a:lnSpc>
              <a:buNone/>
              <a:defRPr sz="2200" b="1">
                <a:solidFill>
                  <a:schemeClr val="accent1"/>
                </a:solidFill>
                <a:latin typeface="Greycliff CF Bold"/>
              </a:defRPr>
            </a:lvl8pPr>
            <a:lvl9pPr marL="0" indent="0" algn="l">
              <a:lnSpc>
                <a:spcPct val="90000"/>
              </a:lnSpc>
              <a:buNone/>
              <a:defRPr sz="2200" b="1">
                <a:solidFill>
                  <a:schemeClr val="accent1"/>
                </a:solidFill>
                <a:latin typeface="Greycliff CF Bold"/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423A8554-5F40-4856-831D-65CC167D0D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1318260" y="2830830"/>
            <a:ext cx="4471200" cy="2938145"/>
          </a:xfrm>
        </p:spPr>
        <p:txBody>
          <a:bodyPr/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10000"/>
              </a:lnSpc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10000"/>
              </a:lnSpc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10000"/>
              </a:lnSpc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10000"/>
              </a:lnSpc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10000"/>
              </a:lnSpc>
              <a:buNone/>
              <a:defRPr/>
            </a:lvl6pPr>
            <a:lvl7pPr marL="0" indent="0">
              <a:lnSpc>
                <a:spcPct val="110000"/>
              </a:lnSpc>
              <a:buNone/>
              <a:defRPr/>
            </a:lvl7pPr>
            <a:lvl8pPr marL="0" indent="0">
              <a:lnSpc>
                <a:spcPct val="110000"/>
              </a:lnSpc>
              <a:buNone/>
              <a:defRPr/>
            </a:lvl8pPr>
            <a:lvl9pPr marL="0" indent="0">
              <a:lnSpc>
                <a:spcPct val="110000"/>
              </a:lnSpc>
              <a:buNone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D5DAF3EB-BA52-4065-808F-804412719DC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6629462" y="2830830"/>
            <a:ext cx="4469543" cy="2938145"/>
          </a:xfrm>
        </p:spPr>
        <p:txBody>
          <a:bodyPr/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10000"/>
              </a:lnSpc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10000"/>
              </a:lnSpc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10000"/>
              </a:lnSpc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10000"/>
              </a:lnSpc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10000"/>
              </a:lnSpc>
              <a:buNone/>
              <a:defRPr/>
            </a:lvl6pPr>
            <a:lvl7pPr marL="0" indent="0">
              <a:lnSpc>
                <a:spcPct val="110000"/>
              </a:lnSpc>
              <a:buNone/>
              <a:defRPr/>
            </a:lvl7pPr>
            <a:lvl8pPr marL="0" indent="0">
              <a:lnSpc>
                <a:spcPct val="110000"/>
              </a:lnSpc>
              <a:buNone/>
              <a:defRPr/>
            </a:lvl8pPr>
            <a:lvl9pPr marL="0" indent="0">
              <a:lnSpc>
                <a:spcPct val="110000"/>
              </a:lnSpc>
              <a:buNone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0FD60A8C-CD8F-426F-A663-CBC0D90746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1083200" y="2828723"/>
            <a:ext cx="18000" cy="2941200"/>
          </a:xfrm>
          <a:solidFill>
            <a:schemeClr val="tx2"/>
          </a:solidFill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>
                <a:noFill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>
                <a:noFill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>
                <a:noFill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04B15C27-918F-4796-8EB5-FF02B9313A6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 bwMode="gray">
          <a:xfrm>
            <a:off x="6392233" y="2828723"/>
            <a:ext cx="18000" cy="2941200"/>
          </a:xfrm>
          <a:solidFill>
            <a:schemeClr val="tx2"/>
          </a:solidFill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>
                <a:noFill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>
                <a:noFill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>
                <a:noFill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131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Panel separa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4AF3F838-496A-4C35-83D1-DAF7826D127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 bwMode="gray">
          <a:xfrm>
            <a:off x="6635751" y="2777914"/>
            <a:ext cx="4464170" cy="205757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DFAB971C-0878-47E5-8168-B9CAC2BC3EE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1074420" y="2777914"/>
            <a:ext cx="4464170" cy="205757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03E737-F5EE-4DC3-A632-490A6A663EAA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3BE59606-3B39-417F-B6B8-7476D03892E2}" type="datetime1">
              <a:rPr lang="en-US" smtClean="0"/>
              <a:t>5/31/2023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5ED7DD-2B4C-4536-B032-4219E46DA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 dirty="0"/>
              <a:t>Federal Reserve Bank of San Francisco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04512C-937C-43C1-BDC0-B691A4DC9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80AB541-CA38-4EE1-926E-407917AE757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F649CBE1-1E3C-44B9-91D8-D64BCDFEF41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6088760" y="2828723"/>
            <a:ext cx="18000" cy="2005200"/>
          </a:xfrm>
          <a:solidFill>
            <a:schemeClr val="tx2"/>
          </a:solidFill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>
                <a:noFill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>
                <a:noFill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>
                <a:noFill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B831A0E-8071-DD42-892F-00F95CEE24C1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1101200" y="524043"/>
            <a:ext cx="9997805" cy="1152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459B71F0-4175-4849-9FB3-96A5CFA4798F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1092200" y="1831489"/>
            <a:ext cx="10006805" cy="337285"/>
          </a:xfrm>
        </p:spPr>
        <p:txBody>
          <a:bodyPr/>
          <a:lstStyle>
            <a:lvl1pPr marL="0" indent="0" algn="l">
              <a:buNone/>
              <a:defRPr sz="2200" b="1">
                <a:solidFill>
                  <a:schemeClr val="accent1"/>
                </a:solidFill>
                <a:latin typeface="Greycliff CF Bold"/>
              </a:defRPr>
            </a:lvl1pPr>
            <a:lvl2pPr marL="0" indent="0" algn="l">
              <a:buNone/>
              <a:defRPr sz="2200" b="1">
                <a:solidFill>
                  <a:schemeClr val="accent1"/>
                </a:solidFill>
                <a:latin typeface="Greycliff CF Bold"/>
              </a:defRPr>
            </a:lvl2pPr>
            <a:lvl3pPr marL="0" indent="0" algn="l">
              <a:buNone/>
              <a:defRPr sz="2200" b="1">
                <a:solidFill>
                  <a:schemeClr val="accent1"/>
                </a:solidFill>
                <a:latin typeface="Greycliff CF Bold"/>
              </a:defRPr>
            </a:lvl3pPr>
            <a:lvl4pPr marL="0" indent="0" algn="l">
              <a:buNone/>
              <a:defRPr sz="2200" b="1">
                <a:solidFill>
                  <a:schemeClr val="accent1"/>
                </a:solidFill>
                <a:latin typeface="Greycliff CF Bold"/>
              </a:defRPr>
            </a:lvl4pPr>
            <a:lvl5pPr marL="0" indent="0" algn="l">
              <a:buNone/>
              <a:defRPr sz="2200" b="1">
                <a:solidFill>
                  <a:schemeClr val="accent1"/>
                </a:solidFill>
                <a:latin typeface="Greycliff CF Bold"/>
              </a:defRPr>
            </a:lvl5pPr>
            <a:lvl6pPr marL="0" indent="0" algn="l">
              <a:lnSpc>
                <a:spcPct val="90000"/>
              </a:lnSpc>
              <a:buNone/>
              <a:defRPr sz="2200" b="1">
                <a:solidFill>
                  <a:schemeClr val="accent1"/>
                </a:solidFill>
                <a:latin typeface="Greycliff CF Bold"/>
              </a:defRPr>
            </a:lvl6pPr>
            <a:lvl7pPr marL="0" indent="0" algn="l">
              <a:lnSpc>
                <a:spcPct val="90000"/>
              </a:lnSpc>
              <a:buNone/>
              <a:defRPr sz="2200" b="1">
                <a:solidFill>
                  <a:schemeClr val="accent1"/>
                </a:solidFill>
                <a:latin typeface="Greycliff CF Bold"/>
              </a:defRPr>
            </a:lvl7pPr>
            <a:lvl8pPr marL="0" indent="0" algn="l">
              <a:lnSpc>
                <a:spcPct val="90000"/>
              </a:lnSpc>
              <a:buNone/>
              <a:defRPr sz="2200" b="1">
                <a:solidFill>
                  <a:schemeClr val="accent1"/>
                </a:solidFill>
                <a:latin typeface="Greycliff CF Bold"/>
              </a:defRPr>
            </a:lvl8pPr>
            <a:lvl9pPr marL="0" indent="0" algn="l">
              <a:lnSpc>
                <a:spcPct val="90000"/>
              </a:lnSpc>
              <a:buNone/>
              <a:defRPr sz="2200" b="1">
                <a:solidFill>
                  <a:schemeClr val="accent1"/>
                </a:solidFill>
                <a:latin typeface="Greycliff CF Bold"/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795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2-Panel separa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03E737-F5EE-4DC3-A632-490A6A663EAA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3BE59606-3B39-417F-B6B8-7476D03892E2}" type="datetime1">
              <a:rPr lang="en-US" smtClean="0"/>
              <a:t>5/31/2023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5ED7DD-2B4C-4536-B032-4219E46DA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 dirty="0"/>
              <a:t>Federal Reserve Bank of San Francisco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04512C-937C-43C1-BDC0-B691A4DC9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80AB541-CA38-4EE1-926E-407917AE757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423A8554-5F40-4856-831D-65CC167D0D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1074420" y="2751407"/>
            <a:ext cx="4481832" cy="2007405"/>
          </a:xfrm>
        </p:spPr>
        <p:txBody>
          <a:bodyPr anchor="t"/>
          <a:lstStyle>
            <a:lvl1pPr marL="0" indent="0" algn="l">
              <a:lnSpc>
                <a:spcPct val="110000"/>
              </a:lnSpc>
              <a:buFont typeface="Arial" panose="020B0604020202020204" pitchFamily="34" charset="0"/>
              <a:buNone/>
              <a:defRPr sz="2200" b="1">
                <a:solidFill>
                  <a:schemeClr val="tx2"/>
                </a:solidFill>
                <a:latin typeface="Greycliff CF Bold"/>
              </a:defRPr>
            </a:lvl1pPr>
            <a:lvl2pPr marL="0" indent="0" algn="l">
              <a:lnSpc>
                <a:spcPct val="110000"/>
              </a:lnSpc>
              <a:buFont typeface="Arial" panose="020B0604020202020204" pitchFamily="34" charset="0"/>
              <a:buNone/>
              <a:defRPr sz="2200" b="1">
                <a:solidFill>
                  <a:schemeClr val="accent1"/>
                </a:solidFill>
                <a:latin typeface="Greycliff CF Bold"/>
              </a:defRPr>
            </a:lvl2pPr>
            <a:lvl3pPr marL="0" indent="0" algn="l">
              <a:lnSpc>
                <a:spcPct val="110000"/>
              </a:lnSpc>
              <a:buFont typeface="Arial" panose="020B0604020202020204" pitchFamily="34" charset="0"/>
              <a:buNone/>
              <a:defRPr sz="2200" b="1">
                <a:solidFill>
                  <a:schemeClr val="accent2"/>
                </a:solidFill>
                <a:latin typeface="Greycliff CF Bold"/>
              </a:defRPr>
            </a:lvl3pPr>
            <a:lvl4pPr marL="0" indent="0" algn="l">
              <a:lnSpc>
                <a:spcPct val="110000"/>
              </a:lnSpc>
              <a:buNone/>
              <a:defRPr sz="2200" b="1">
                <a:solidFill>
                  <a:schemeClr val="accent3"/>
                </a:solidFill>
                <a:latin typeface="Greycliff CF Bold"/>
              </a:defRPr>
            </a:lvl4pPr>
            <a:lvl5pPr marL="0" indent="0" algn="l">
              <a:lnSpc>
                <a:spcPct val="110000"/>
              </a:lnSpc>
              <a:buNone/>
              <a:defRPr sz="2200" b="1">
                <a:solidFill>
                  <a:schemeClr val="accent4"/>
                </a:solidFill>
                <a:latin typeface="Greycliff CF Bold"/>
              </a:defRPr>
            </a:lvl5pPr>
            <a:lvl6pPr marL="0" indent="0" algn="l">
              <a:lnSpc>
                <a:spcPct val="110000"/>
              </a:lnSpc>
              <a:buNone/>
              <a:defRPr sz="2200" b="1">
                <a:solidFill>
                  <a:schemeClr val="accent5"/>
                </a:solidFill>
                <a:latin typeface="Greycliff CF Bold"/>
              </a:defRPr>
            </a:lvl6pPr>
            <a:lvl7pPr marL="0" indent="0" algn="l">
              <a:lnSpc>
                <a:spcPct val="110000"/>
              </a:lnSpc>
              <a:buNone/>
              <a:defRPr sz="2200" b="1">
                <a:solidFill>
                  <a:schemeClr val="accent6"/>
                </a:solidFill>
                <a:latin typeface="Greycliff CF Bold"/>
              </a:defRPr>
            </a:lvl7pPr>
            <a:lvl8pPr marL="0" indent="0" algn="l">
              <a:lnSpc>
                <a:spcPct val="110000"/>
              </a:lnSpc>
              <a:buNone/>
              <a:defRPr sz="2200" b="1">
                <a:solidFill>
                  <a:schemeClr val="bg2"/>
                </a:solidFill>
                <a:latin typeface="Greycliff CF Bold"/>
              </a:defRPr>
            </a:lvl8pPr>
            <a:lvl9pPr marL="0" indent="0" algn="l">
              <a:lnSpc>
                <a:spcPct val="110000"/>
              </a:lnSpc>
              <a:buNone/>
              <a:defRPr sz="2200" b="1">
                <a:solidFill>
                  <a:schemeClr val="tx1"/>
                </a:solidFill>
                <a:latin typeface="Greycliff CF Bold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9C9C2978-DB98-4FD0-A61B-194F293D9BD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6635751" y="2775385"/>
            <a:ext cx="4464170" cy="2006765"/>
          </a:xfrm>
        </p:spPr>
        <p:txBody>
          <a:bodyPr anchor="t"/>
          <a:lstStyle>
            <a:lvl1pPr marL="144000" indent="-144000">
              <a:lnSpc>
                <a:spcPct val="110000"/>
              </a:lnSpc>
              <a:buFont typeface="Greycliff CF" panose="00000500000000000000" pitchFamily="50" charset="0"/>
              <a:buChar char="+"/>
              <a:defRPr sz="1500" b="0">
                <a:solidFill>
                  <a:schemeClr val="tx1"/>
                </a:solidFill>
                <a:latin typeface="+mn-lt"/>
              </a:defRPr>
            </a:lvl1pPr>
            <a:lvl2pPr marL="144000" indent="-144000">
              <a:lnSpc>
                <a:spcPct val="110000"/>
              </a:lnSpc>
              <a:buFont typeface="Greycliff CF" panose="00000500000000000000" pitchFamily="50" charset="0"/>
              <a:buChar char="+"/>
              <a:defRPr sz="1500" b="0">
                <a:solidFill>
                  <a:schemeClr val="tx1"/>
                </a:solidFill>
                <a:latin typeface="+mn-lt"/>
              </a:defRPr>
            </a:lvl2pPr>
            <a:lvl3pPr marL="144000" indent="-144000">
              <a:lnSpc>
                <a:spcPct val="110000"/>
              </a:lnSpc>
              <a:buFont typeface="Greycliff CF" panose="00000500000000000000" pitchFamily="50" charset="0"/>
              <a:buChar char="+"/>
              <a:defRPr sz="1500" b="0">
                <a:solidFill>
                  <a:schemeClr val="tx1"/>
                </a:solidFill>
                <a:latin typeface="+mn-lt"/>
              </a:defRPr>
            </a:lvl3pPr>
            <a:lvl4pPr marL="144000" indent="-144000">
              <a:lnSpc>
                <a:spcPct val="110000"/>
              </a:lnSpc>
              <a:buFont typeface="Greycliff CF" panose="00000500000000000000" pitchFamily="50" charset="0"/>
              <a:buChar char="+"/>
              <a:defRPr sz="1500" b="0">
                <a:solidFill>
                  <a:schemeClr val="tx1"/>
                </a:solidFill>
                <a:latin typeface="+mn-lt"/>
              </a:defRPr>
            </a:lvl4pPr>
            <a:lvl5pPr marL="144000" indent="-144000">
              <a:lnSpc>
                <a:spcPct val="110000"/>
              </a:lnSpc>
              <a:buFont typeface="Greycliff CF" panose="00000500000000000000" pitchFamily="50" charset="0"/>
              <a:buChar char="+"/>
              <a:defRPr sz="1500" b="0">
                <a:solidFill>
                  <a:schemeClr val="tx1"/>
                </a:solidFill>
                <a:latin typeface="+mn-lt"/>
              </a:defRPr>
            </a:lvl5pPr>
            <a:lvl6pPr marL="144000" indent="-144000">
              <a:lnSpc>
                <a:spcPct val="110000"/>
              </a:lnSpc>
              <a:buFont typeface="Greycliff CF" panose="00000500000000000000" pitchFamily="50" charset="0"/>
              <a:buChar char="+"/>
              <a:defRPr/>
            </a:lvl6pPr>
            <a:lvl7pPr marL="144000" indent="-144000">
              <a:lnSpc>
                <a:spcPct val="110000"/>
              </a:lnSpc>
              <a:buFont typeface="Greycliff CF" panose="00000500000000000000" pitchFamily="50" charset="0"/>
              <a:buChar char="+"/>
              <a:defRPr/>
            </a:lvl7pPr>
            <a:lvl8pPr marL="144000" indent="-144000">
              <a:lnSpc>
                <a:spcPct val="110000"/>
              </a:lnSpc>
              <a:buFont typeface="Greycliff CF" panose="00000500000000000000" pitchFamily="50" charset="0"/>
              <a:buChar char="+"/>
              <a:defRPr/>
            </a:lvl8pPr>
            <a:lvl9pPr marL="144000" indent="-144000">
              <a:lnSpc>
                <a:spcPct val="110000"/>
              </a:lnSpc>
              <a:buFont typeface="Greycliff CF" panose="00000500000000000000" pitchFamily="50" charset="0"/>
              <a:buChar char="+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675F823D-65BC-442E-802E-5F545991E2F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6088760" y="2828723"/>
            <a:ext cx="18000" cy="2005200"/>
          </a:xfrm>
          <a:solidFill>
            <a:schemeClr val="tx2"/>
          </a:solidFill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>
                <a:noFill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>
                <a:noFill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>
                <a:noFill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4FAE354-CE2D-5645-92B0-8D165BA8C160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1101200" y="524043"/>
            <a:ext cx="9997805" cy="1152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18F56710-5BE8-B241-BAE4-6BB647B5857D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1092200" y="1831489"/>
            <a:ext cx="10006805" cy="337285"/>
          </a:xfrm>
        </p:spPr>
        <p:txBody>
          <a:bodyPr/>
          <a:lstStyle>
            <a:lvl1pPr marL="0" indent="0" algn="l">
              <a:buNone/>
              <a:defRPr sz="2200" b="1">
                <a:solidFill>
                  <a:schemeClr val="accent1"/>
                </a:solidFill>
                <a:latin typeface="Greycliff CF Bold"/>
              </a:defRPr>
            </a:lvl1pPr>
            <a:lvl2pPr marL="0" indent="0" algn="l">
              <a:buNone/>
              <a:defRPr sz="2200" b="1">
                <a:solidFill>
                  <a:schemeClr val="accent1"/>
                </a:solidFill>
                <a:latin typeface="Greycliff CF Bold"/>
              </a:defRPr>
            </a:lvl2pPr>
            <a:lvl3pPr marL="0" indent="0" algn="l">
              <a:buNone/>
              <a:defRPr sz="2200" b="1">
                <a:solidFill>
                  <a:schemeClr val="accent1"/>
                </a:solidFill>
                <a:latin typeface="Greycliff CF Bold"/>
              </a:defRPr>
            </a:lvl3pPr>
            <a:lvl4pPr marL="0" indent="0" algn="l">
              <a:buNone/>
              <a:defRPr sz="2200" b="1">
                <a:solidFill>
                  <a:schemeClr val="accent1"/>
                </a:solidFill>
                <a:latin typeface="Greycliff CF Bold"/>
              </a:defRPr>
            </a:lvl4pPr>
            <a:lvl5pPr marL="0" indent="0" algn="l">
              <a:buNone/>
              <a:defRPr sz="2200" b="1">
                <a:solidFill>
                  <a:schemeClr val="accent1"/>
                </a:solidFill>
                <a:latin typeface="Greycliff CF Bold"/>
              </a:defRPr>
            </a:lvl5pPr>
            <a:lvl6pPr marL="0" indent="0" algn="l">
              <a:lnSpc>
                <a:spcPct val="90000"/>
              </a:lnSpc>
              <a:buNone/>
              <a:defRPr sz="2200" b="1">
                <a:solidFill>
                  <a:schemeClr val="accent1"/>
                </a:solidFill>
                <a:latin typeface="Greycliff CF Bold"/>
              </a:defRPr>
            </a:lvl6pPr>
            <a:lvl7pPr marL="0" indent="0" algn="l">
              <a:lnSpc>
                <a:spcPct val="90000"/>
              </a:lnSpc>
              <a:buNone/>
              <a:defRPr sz="2200" b="1">
                <a:solidFill>
                  <a:schemeClr val="accent1"/>
                </a:solidFill>
                <a:latin typeface="Greycliff CF Bold"/>
              </a:defRPr>
            </a:lvl7pPr>
            <a:lvl8pPr marL="0" indent="0" algn="l">
              <a:lnSpc>
                <a:spcPct val="90000"/>
              </a:lnSpc>
              <a:buNone/>
              <a:defRPr sz="2200" b="1">
                <a:solidFill>
                  <a:schemeClr val="accent1"/>
                </a:solidFill>
                <a:latin typeface="Greycliff CF Bold"/>
              </a:defRPr>
            </a:lvl8pPr>
            <a:lvl9pPr marL="0" indent="0" algn="l">
              <a:lnSpc>
                <a:spcPct val="90000"/>
              </a:lnSpc>
              <a:buNone/>
              <a:defRPr sz="2200" b="1">
                <a:solidFill>
                  <a:schemeClr val="accent1"/>
                </a:solidFill>
                <a:latin typeface="Greycliff CF Bold"/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4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3-Pan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03E737-F5EE-4DC3-A632-490A6A663EAA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3BE59606-3B39-417F-B6B8-7476D03892E2}" type="datetime1">
              <a:rPr lang="en-US" smtClean="0"/>
              <a:t>5/31/2023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5ED7DD-2B4C-4536-B032-4219E46DA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 dirty="0"/>
              <a:t>Federal Reserve Bank of San Francisco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04512C-937C-43C1-BDC0-B691A4DC9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80AB541-CA38-4EE1-926E-407917AE757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179AD6E5-83C4-4F55-A81D-B4E41CE571C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4273497" y="2828723"/>
            <a:ext cx="18000" cy="2005200"/>
          </a:xfrm>
          <a:solidFill>
            <a:schemeClr val="tx2"/>
          </a:solidFill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>
                <a:noFill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>
                <a:noFill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>
                <a:noFill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F233C6F1-94FE-43B8-B2A9-4D90E5895C7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 bwMode="gray">
          <a:xfrm>
            <a:off x="7902129" y="2828723"/>
            <a:ext cx="18000" cy="2005200"/>
          </a:xfrm>
          <a:solidFill>
            <a:schemeClr val="tx2"/>
          </a:solidFill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>
                <a:noFill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>
                <a:noFill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>
                <a:noFill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9308C497-E3C5-134E-990F-094522707715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1101200" y="524043"/>
            <a:ext cx="9997805" cy="1152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C79461B7-756B-754D-B9E0-2B8E42AB7DDF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1092200" y="1831489"/>
            <a:ext cx="10006805" cy="337285"/>
          </a:xfrm>
        </p:spPr>
        <p:txBody>
          <a:bodyPr/>
          <a:lstStyle>
            <a:lvl1pPr marL="0" indent="0" algn="l">
              <a:buNone/>
              <a:defRPr sz="2200" b="1">
                <a:solidFill>
                  <a:schemeClr val="accent1"/>
                </a:solidFill>
                <a:latin typeface="Greycliff CF Bold"/>
              </a:defRPr>
            </a:lvl1pPr>
            <a:lvl2pPr marL="0" indent="0" algn="l">
              <a:buNone/>
              <a:defRPr sz="2200" b="1">
                <a:solidFill>
                  <a:schemeClr val="accent1"/>
                </a:solidFill>
                <a:latin typeface="Greycliff CF Bold"/>
              </a:defRPr>
            </a:lvl2pPr>
            <a:lvl3pPr marL="0" indent="0" algn="l">
              <a:buNone/>
              <a:defRPr sz="2200" b="1">
                <a:solidFill>
                  <a:schemeClr val="accent1"/>
                </a:solidFill>
                <a:latin typeface="Greycliff CF Bold"/>
              </a:defRPr>
            </a:lvl3pPr>
            <a:lvl4pPr marL="0" indent="0" algn="l">
              <a:buNone/>
              <a:defRPr sz="2200" b="1">
                <a:solidFill>
                  <a:schemeClr val="accent1"/>
                </a:solidFill>
                <a:latin typeface="Greycliff CF Bold"/>
              </a:defRPr>
            </a:lvl4pPr>
            <a:lvl5pPr marL="0" indent="0" algn="l">
              <a:buNone/>
              <a:defRPr sz="2200" b="1">
                <a:solidFill>
                  <a:schemeClr val="accent1"/>
                </a:solidFill>
                <a:latin typeface="Greycliff CF Bold"/>
              </a:defRPr>
            </a:lvl5pPr>
            <a:lvl6pPr marL="0" indent="0" algn="l">
              <a:lnSpc>
                <a:spcPct val="90000"/>
              </a:lnSpc>
              <a:buNone/>
              <a:defRPr sz="2200" b="1">
                <a:solidFill>
                  <a:schemeClr val="accent1"/>
                </a:solidFill>
                <a:latin typeface="Greycliff CF Bold"/>
              </a:defRPr>
            </a:lvl6pPr>
            <a:lvl7pPr marL="0" indent="0" algn="l">
              <a:lnSpc>
                <a:spcPct val="90000"/>
              </a:lnSpc>
              <a:buNone/>
              <a:defRPr sz="2200" b="1">
                <a:solidFill>
                  <a:schemeClr val="accent1"/>
                </a:solidFill>
                <a:latin typeface="Greycliff CF Bold"/>
              </a:defRPr>
            </a:lvl7pPr>
            <a:lvl8pPr marL="0" indent="0" algn="l">
              <a:lnSpc>
                <a:spcPct val="90000"/>
              </a:lnSpc>
              <a:buNone/>
              <a:defRPr sz="2200" b="1">
                <a:solidFill>
                  <a:schemeClr val="accent1"/>
                </a:solidFill>
                <a:latin typeface="Greycliff CF Bold"/>
              </a:defRPr>
            </a:lvl8pPr>
            <a:lvl9pPr marL="0" indent="0" algn="l">
              <a:lnSpc>
                <a:spcPct val="90000"/>
              </a:lnSpc>
              <a:buNone/>
              <a:defRPr sz="2200" b="1">
                <a:solidFill>
                  <a:schemeClr val="accent1"/>
                </a:solidFill>
                <a:latin typeface="Greycliff CF Bold"/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8E330B13-F851-B540-A2C1-187B5AC733E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1074420" y="2777913"/>
            <a:ext cx="2761980" cy="299106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8A8EDCE6-A9E8-B446-95FF-E2BE1D527D4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 bwMode="gray">
          <a:xfrm>
            <a:off x="4685052" y="2777913"/>
            <a:ext cx="2761980" cy="299106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16C642CA-E18A-A146-87F7-D911E5C6B1C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 bwMode="gray">
          <a:xfrm>
            <a:off x="8337025" y="2777913"/>
            <a:ext cx="2761980" cy="299106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012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4-Pan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03E737-F5EE-4DC3-A632-490A6A663EAA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3BE59606-3B39-417F-B6B8-7476D03892E2}" type="datetime1">
              <a:rPr lang="en-US" smtClean="0"/>
              <a:t>5/31/2023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5ED7DD-2B4C-4536-B032-4219E46DA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 dirty="0"/>
              <a:t>Federal Reserve Bank of San Francisco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04512C-937C-43C1-BDC0-B691A4DC9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80AB541-CA38-4EE1-926E-407917AE757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2EE3D47C-7D30-4534-A9FF-8D268B4F76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1080771" y="2794635"/>
            <a:ext cx="2330800" cy="2412000"/>
          </a:xfrm>
        </p:spPr>
        <p:txBody>
          <a:bodyPr/>
          <a:lstStyle>
            <a:lvl1pPr>
              <a:defRPr sz="1500">
                <a:solidFill>
                  <a:schemeClr val="tx2"/>
                </a:solidFill>
              </a:defRPr>
            </a:lvl1pPr>
            <a:lvl2pPr marL="0" indent="0">
              <a:defRPr sz="1500">
                <a:solidFill>
                  <a:schemeClr val="tx1"/>
                </a:solidFill>
                <a:latin typeface="+mn-lt"/>
              </a:defRPr>
            </a:lvl2pPr>
            <a:lvl3pPr marL="144000" indent="-144000">
              <a:buFont typeface="Greycliff CF" panose="00000500000000000000" pitchFamily="50" charset="0"/>
              <a:buChar char="+"/>
              <a:defRPr sz="1500">
                <a:solidFill>
                  <a:schemeClr val="tx1"/>
                </a:solidFill>
                <a:latin typeface="+mn-lt"/>
              </a:defRPr>
            </a:lvl3pPr>
            <a:lvl4pPr marL="142875" indent="-142875">
              <a:defRPr sz="1500">
                <a:solidFill>
                  <a:schemeClr val="tx1"/>
                </a:solidFill>
                <a:latin typeface="+mn-lt"/>
              </a:defRPr>
            </a:lvl4pPr>
            <a:lvl5pPr marL="142875" indent="-142875">
              <a:defRPr sz="15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7B5C1E7C-9A61-4D3F-B2EC-E4908DEAE95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643302" y="2794635"/>
            <a:ext cx="2330800" cy="2412000"/>
          </a:xfrm>
        </p:spPr>
        <p:txBody>
          <a:bodyPr/>
          <a:lstStyle>
            <a:lvl1pPr>
              <a:defRPr sz="1500"/>
            </a:lvl1pPr>
            <a:lvl2pPr marL="0" indent="0">
              <a:defRPr sz="1500">
                <a:solidFill>
                  <a:schemeClr val="tx1"/>
                </a:solidFill>
                <a:latin typeface="+mn-lt"/>
              </a:defRPr>
            </a:lvl2pPr>
            <a:lvl3pPr marL="144000" indent="-144000">
              <a:buFont typeface="Greycliff CF" panose="00000500000000000000" pitchFamily="50" charset="0"/>
              <a:buChar char="+"/>
              <a:defRPr sz="1500">
                <a:solidFill>
                  <a:schemeClr val="tx1"/>
                </a:solidFill>
                <a:latin typeface="+mn-lt"/>
              </a:defRPr>
            </a:lvl3pPr>
            <a:lvl4pPr marL="142875" indent="-142875">
              <a:defRPr sz="1500">
                <a:solidFill>
                  <a:schemeClr val="tx1"/>
                </a:solidFill>
                <a:latin typeface="+mn-lt"/>
              </a:defRPr>
            </a:lvl4pPr>
            <a:lvl5pPr marL="142875" indent="-142875">
              <a:defRPr sz="15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2028664E-3906-470C-84E2-3E50A31BA33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6205833" y="2794635"/>
            <a:ext cx="2330800" cy="2412000"/>
          </a:xfrm>
        </p:spPr>
        <p:txBody>
          <a:bodyPr/>
          <a:lstStyle>
            <a:lvl1pPr>
              <a:defRPr sz="1500">
                <a:solidFill>
                  <a:schemeClr val="accent2"/>
                </a:solidFill>
              </a:defRPr>
            </a:lvl1pPr>
            <a:lvl2pPr marL="0" indent="0">
              <a:defRPr sz="1500">
                <a:solidFill>
                  <a:schemeClr val="tx1"/>
                </a:solidFill>
                <a:latin typeface="+mn-lt"/>
              </a:defRPr>
            </a:lvl2pPr>
            <a:lvl3pPr marL="144000" indent="-144000">
              <a:buFont typeface="Greycliff CF" panose="00000500000000000000" pitchFamily="50" charset="0"/>
              <a:buChar char="+"/>
              <a:defRPr sz="1500">
                <a:solidFill>
                  <a:schemeClr val="tx1"/>
                </a:solidFill>
                <a:latin typeface="+mn-lt"/>
              </a:defRPr>
            </a:lvl3pPr>
            <a:lvl4pPr marL="142875" indent="-142875">
              <a:defRPr sz="1500">
                <a:solidFill>
                  <a:schemeClr val="tx1"/>
                </a:solidFill>
                <a:latin typeface="+mn-lt"/>
              </a:defRPr>
            </a:lvl4pPr>
            <a:lvl5pPr marL="142875" indent="-142875">
              <a:defRPr sz="15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F404FFFD-A8E6-4928-9E43-CACF9B0A2E1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8768364" y="2794635"/>
            <a:ext cx="2330800" cy="2412000"/>
          </a:xfrm>
        </p:spPr>
        <p:txBody>
          <a:bodyPr/>
          <a:lstStyle>
            <a:lvl1pPr>
              <a:defRPr sz="1500">
                <a:solidFill>
                  <a:schemeClr val="accent3"/>
                </a:solidFill>
              </a:defRPr>
            </a:lvl1pPr>
            <a:lvl2pPr marL="0" indent="0">
              <a:defRPr sz="1500">
                <a:solidFill>
                  <a:schemeClr val="tx1"/>
                </a:solidFill>
                <a:latin typeface="+mn-lt"/>
              </a:defRPr>
            </a:lvl2pPr>
            <a:lvl3pPr marL="144000" indent="-144000">
              <a:buFont typeface="Greycliff CF" panose="00000500000000000000" pitchFamily="50" charset="0"/>
              <a:buChar char="+"/>
              <a:defRPr sz="1500">
                <a:solidFill>
                  <a:schemeClr val="tx1"/>
                </a:solidFill>
                <a:latin typeface="+mn-lt"/>
              </a:defRPr>
            </a:lvl3pPr>
            <a:lvl4pPr marL="142875" indent="-142875">
              <a:defRPr sz="1500">
                <a:solidFill>
                  <a:schemeClr val="tx1"/>
                </a:solidFill>
                <a:latin typeface="+mn-lt"/>
              </a:defRPr>
            </a:lvl4pPr>
            <a:lvl5pPr marL="142875" indent="-142875">
              <a:defRPr sz="15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D65AFB0B-A20E-471C-9B08-93A34729353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gray">
          <a:xfrm>
            <a:off x="6080967" y="2828723"/>
            <a:ext cx="18000" cy="2376000"/>
          </a:xfrm>
          <a:solidFill>
            <a:schemeClr val="accent6"/>
          </a:solidFill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>
                <a:noFill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>
                <a:noFill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>
                <a:noFill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4DC05DCE-6FC6-423E-975F-45EF1124260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 bwMode="gray">
          <a:xfrm>
            <a:off x="3518437" y="2828723"/>
            <a:ext cx="18000" cy="2376000"/>
          </a:xfrm>
          <a:solidFill>
            <a:schemeClr val="accent6"/>
          </a:solidFill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>
                <a:noFill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>
                <a:noFill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>
                <a:noFill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04B256B8-805A-435D-90BD-1D782D7C47D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 bwMode="gray">
          <a:xfrm>
            <a:off x="8643498" y="2828723"/>
            <a:ext cx="18000" cy="2376000"/>
          </a:xfrm>
          <a:solidFill>
            <a:schemeClr val="accent6"/>
          </a:solidFill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>
                <a:noFill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>
                <a:noFill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>
                <a:noFill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E71F38DD-250B-1E40-B953-7DFD5A44F9C3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1101200" y="524043"/>
            <a:ext cx="9997805" cy="1152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E8405C90-5062-044C-8907-9E4B232D6981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1092200" y="1831489"/>
            <a:ext cx="10006805" cy="337285"/>
          </a:xfrm>
        </p:spPr>
        <p:txBody>
          <a:bodyPr/>
          <a:lstStyle>
            <a:lvl1pPr marL="0" indent="0" algn="l">
              <a:buNone/>
              <a:defRPr sz="2200" b="1">
                <a:solidFill>
                  <a:schemeClr val="accent1"/>
                </a:solidFill>
                <a:latin typeface="Greycliff CF Bold"/>
              </a:defRPr>
            </a:lvl1pPr>
            <a:lvl2pPr marL="0" indent="0" algn="l">
              <a:buNone/>
              <a:defRPr sz="2200" b="1">
                <a:solidFill>
                  <a:schemeClr val="accent1"/>
                </a:solidFill>
                <a:latin typeface="Greycliff CF Bold"/>
              </a:defRPr>
            </a:lvl2pPr>
            <a:lvl3pPr marL="0" indent="0" algn="l">
              <a:buNone/>
              <a:defRPr sz="2200" b="1">
                <a:solidFill>
                  <a:schemeClr val="accent1"/>
                </a:solidFill>
                <a:latin typeface="Greycliff CF Bold"/>
              </a:defRPr>
            </a:lvl3pPr>
            <a:lvl4pPr marL="0" indent="0" algn="l">
              <a:buNone/>
              <a:defRPr sz="2200" b="1">
                <a:solidFill>
                  <a:schemeClr val="accent1"/>
                </a:solidFill>
                <a:latin typeface="Greycliff CF Bold"/>
              </a:defRPr>
            </a:lvl4pPr>
            <a:lvl5pPr marL="0" indent="0" algn="l">
              <a:buNone/>
              <a:defRPr sz="2200" b="1">
                <a:solidFill>
                  <a:schemeClr val="accent1"/>
                </a:solidFill>
                <a:latin typeface="Greycliff CF Bold"/>
              </a:defRPr>
            </a:lvl5pPr>
            <a:lvl6pPr marL="0" indent="0" algn="l">
              <a:lnSpc>
                <a:spcPct val="90000"/>
              </a:lnSpc>
              <a:buNone/>
              <a:defRPr sz="2200" b="1">
                <a:solidFill>
                  <a:schemeClr val="accent1"/>
                </a:solidFill>
                <a:latin typeface="Greycliff CF Bold"/>
              </a:defRPr>
            </a:lvl6pPr>
            <a:lvl7pPr marL="0" indent="0" algn="l">
              <a:lnSpc>
                <a:spcPct val="90000"/>
              </a:lnSpc>
              <a:buNone/>
              <a:defRPr sz="2200" b="1">
                <a:solidFill>
                  <a:schemeClr val="accent1"/>
                </a:solidFill>
                <a:latin typeface="Greycliff CF Bold"/>
              </a:defRPr>
            </a:lvl7pPr>
            <a:lvl8pPr marL="0" indent="0" algn="l">
              <a:lnSpc>
                <a:spcPct val="90000"/>
              </a:lnSpc>
              <a:buNone/>
              <a:defRPr sz="2200" b="1">
                <a:solidFill>
                  <a:schemeClr val="accent1"/>
                </a:solidFill>
                <a:latin typeface="Greycliff CF Bold"/>
              </a:defRPr>
            </a:lvl8pPr>
            <a:lvl9pPr marL="0" indent="0" algn="l">
              <a:lnSpc>
                <a:spcPct val="90000"/>
              </a:lnSpc>
              <a:buNone/>
              <a:defRPr sz="2200" b="1">
                <a:solidFill>
                  <a:schemeClr val="accent1"/>
                </a:solidFill>
                <a:latin typeface="Greycliff CF Bold"/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496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Box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03E737-F5EE-4DC3-A632-490A6A663EAA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3BE59606-3B39-417F-B6B8-7476D03892E2}" type="datetime1">
              <a:rPr lang="en-US" smtClean="0"/>
              <a:t>5/31/2023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5ED7DD-2B4C-4536-B032-4219E46DA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 dirty="0"/>
              <a:t>Federal Reserve Bank of San Francisco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04512C-937C-43C1-BDC0-B691A4DC9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80AB541-CA38-4EE1-926E-407917AE757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BD3E54F2-11C2-46F9-A728-21F92760791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662016" y="2829428"/>
            <a:ext cx="2293200" cy="2293200"/>
          </a:xfrm>
          <a:solidFill>
            <a:schemeClr val="bg2"/>
          </a:solidFill>
        </p:spPr>
        <p:txBody>
          <a:bodyPr anchor="ctr"/>
          <a:lstStyle>
            <a:lvl1pPr marL="0" indent="0" algn="ctr">
              <a:lnSpc>
                <a:spcPct val="110000"/>
              </a:lnSpc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  <a:latin typeface="Greycliff CF Bold"/>
              </a:defRPr>
            </a:lvl1pPr>
            <a:lvl2pPr marL="0" indent="0" algn="ctr">
              <a:lnSpc>
                <a:spcPct val="110000"/>
              </a:lnSpc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  <a:latin typeface="Greycliff CF Bold"/>
              </a:defRPr>
            </a:lvl2pPr>
            <a:lvl3pPr marL="0" indent="0" algn="ctr">
              <a:lnSpc>
                <a:spcPct val="110000"/>
              </a:lnSpc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  <a:latin typeface="Greycliff CF Bold"/>
              </a:defRPr>
            </a:lvl3pPr>
            <a:lvl4pPr marL="0" indent="0" algn="ctr">
              <a:lnSpc>
                <a:spcPct val="110000"/>
              </a:lnSpc>
              <a:buNone/>
              <a:defRPr sz="2000" b="1">
                <a:solidFill>
                  <a:schemeClr val="bg1"/>
                </a:solidFill>
                <a:latin typeface="Greycliff CF Bold"/>
              </a:defRPr>
            </a:lvl4pPr>
            <a:lvl5pPr marL="0" indent="0" algn="ctr">
              <a:lnSpc>
                <a:spcPct val="110000"/>
              </a:lnSpc>
              <a:buNone/>
              <a:defRPr sz="2000" b="1">
                <a:solidFill>
                  <a:schemeClr val="bg1"/>
                </a:solidFill>
                <a:latin typeface="Greycliff CF Bold"/>
              </a:defRPr>
            </a:lvl5pPr>
            <a:lvl6pPr marL="0" indent="0" algn="ctr">
              <a:lnSpc>
                <a:spcPct val="110000"/>
              </a:lnSpc>
              <a:buNone/>
              <a:defRPr sz="2000" b="1">
                <a:solidFill>
                  <a:schemeClr val="bg1"/>
                </a:solidFill>
                <a:latin typeface="Greycliff CF Bold"/>
              </a:defRPr>
            </a:lvl6pPr>
            <a:lvl7pPr marL="0" indent="0" algn="ctr">
              <a:lnSpc>
                <a:spcPct val="110000"/>
              </a:lnSpc>
              <a:buNone/>
              <a:defRPr sz="2000" b="1">
                <a:solidFill>
                  <a:schemeClr val="bg1"/>
                </a:solidFill>
                <a:latin typeface="Greycliff CF Bold"/>
              </a:defRPr>
            </a:lvl7pPr>
            <a:lvl8pPr marL="0" indent="0" algn="ctr">
              <a:lnSpc>
                <a:spcPct val="110000"/>
              </a:lnSpc>
              <a:buNone/>
              <a:defRPr sz="2000" b="1">
                <a:solidFill>
                  <a:schemeClr val="bg1"/>
                </a:solidFill>
                <a:latin typeface="Greycliff CF Bold"/>
              </a:defRPr>
            </a:lvl8pPr>
            <a:lvl9pPr marL="0" indent="0" algn="ctr">
              <a:lnSpc>
                <a:spcPct val="110000"/>
              </a:lnSpc>
              <a:buNone/>
              <a:defRPr sz="2000" b="1">
                <a:solidFill>
                  <a:schemeClr val="bg1"/>
                </a:solidFill>
                <a:latin typeface="Greycliff CF Bold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651481FD-4EDC-46E1-80D0-7E97D89F14B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6237357" y="2829428"/>
            <a:ext cx="2293200" cy="2293200"/>
          </a:xfrm>
          <a:solidFill>
            <a:schemeClr val="accent1"/>
          </a:solidFill>
        </p:spPr>
        <p:txBody>
          <a:bodyPr anchor="ctr"/>
          <a:lstStyle>
            <a:lvl1pPr marL="0" indent="0" algn="ctr">
              <a:lnSpc>
                <a:spcPct val="110000"/>
              </a:lnSpc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  <a:latin typeface="Greycliff CF Bold"/>
              </a:defRPr>
            </a:lvl1pPr>
            <a:lvl2pPr marL="0" indent="0" algn="ctr">
              <a:lnSpc>
                <a:spcPct val="110000"/>
              </a:lnSpc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  <a:latin typeface="Greycliff CF Bold"/>
              </a:defRPr>
            </a:lvl2pPr>
            <a:lvl3pPr marL="0" indent="0" algn="ctr">
              <a:lnSpc>
                <a:spcPct val="110000"/>
              </a:lnSpc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  <a:latin typeface="Greycliff CF Bold"/>
              </a:defRPr>
            </a:lvl3pPr>
            <a:lvl4pPr marL="0" indent="0" algn="ctr">
              <a:lnSpc>
                <a:spcPct val="110000"/>
              </a:lnSpc>
              <a:buNone/>
              <a:defRPr sz="2000" b="1">
                <a:solidFill>
                  <a:schemeClr val="bg1"/>
                </a:solidFill>
                <a:latin typeface="Greycliff CF Bold"/>
              </a:defRPr>
            </a:lvl4pPr>
            <a:lvl5pPr marL="0" indent="0" algn="ctr">
              <a:lnSpc>
                <a:spcPct val="110000"/>
              </a:lnSpc>
              <a:buNone/>
              <a:defRPr sz="2000" b="1">
                <a:solidFill>
                  <a:schemeClr val="bg1"/>
                </a:solidFill>
                <a:latin typeface="Greycliff CF Bold"/>
              </a:defRPr>
            </a:lvl5pPr>
            <a:lvl6pPr marL="0" indent="0" algn="ctr">
              <a:lnSpc>
                <a:spcPct val="110000"/>
              </a:lnSpc>
              <a:buNone/>
              <a:defRPr sz="2000" b="1">
                <a:solidFill>
                  <a:schemeClr val="bg1"/>
                </a:solidFill>
                <a:latin typeface="Greycliff CF Bold"/>
              </a:defRPr>
            </a:lvl6pPr>
            <a:lvl7pPr marL="0" indent="0" algn="ctr">
              <a:lnSpc>
                <a:spcPct val="110000"/>
              </a:lnSpc>
              <a:buNone/>
              <a:defRPr sz="2000" b="1">
                <a:solidFill>
                  <a:schemeClr val="bg1"/>
                </a:solidFill>
                <a:latin typeface="Greycliff CF Bold"/>
              </a:defRPr>
            </a:lvl7pPr>
            <a:lvl8pPr marL="0" indent="0" algn="ctr">
              <a:lnSpc>
                <a:spcPct val="110000"/>
              </a:lnSpc>
              <a:buNone/>
              <a:defRPr sz="2000" b="1">
                <a:solidFill>
                  <a:schemeClr val="bg1"/>
                </a:solidFill>
                <a:latin typeface="Greycliff CF Bold"/>
              </a:defRPr>
            </a:lvl8pPr>
            <a:lvl9pPr marL="0" indent="0" algn="ctr">
              <a:lnSpc>
                <a:spcPct val="110000"/>
              </a:lnSpc>
              <a:buNone/>
              <a:defRPr sz="2000" b="1">
                <a:solidFill>
                  <a:schemeClr val="bg1"/>
                </a:solidFill>
                <a:latin typeface="Greycliff CF Bold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F18C5C3-C759-4EA5-9895-5DBD2FE27214}"/>
              </a:ext>
            </a:extLst>
          </p:cNvPr>
          <p:cNvCxnSpPr>
            <a:cxnSpLocks/>
          </p:cNvCxnSpPr>
          <p:nvPr/>
        </p:nvCxnSpPr>
        <p:spPr bwMode="gray">
          <a:xfrm>
            <a:off x="1092200" y="3976028"/>
            <a:ext cx="2196137" cy="0"/>
          </a:xfrm>
          <a:prstGeom prst="straightConnector1">
            <a:avLst/>
          </a:prstGeom>
          <a:ln w="57150">
            <a:solidFill>
              <a:srgbClr val="2C304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EA2EADB-FEA2-4149-B62F-F6B57883E889}"/>
              </a:ext>
            </a:extLst>
          </p:cNvPr>
          <p:cNvCxnSpPr>
            <a:cxnSpLocks/>
          </p:cNvCxnSpPr>
          <p:nvPr/>
        </p:nvCxnSpPr>
        <p:spPr bwMode="gray">
          <a:xfrm flipH="1">
            <a:off x="8903665" y="3976028"/>
            <a:ext cx="2196135" cy="0"/>
          </a:xfrm>
          <a:prstGeom prst="straightConnector1">
            <a:avLst/>
          </a:prstGeom>
          <a:ln w="57150">
            <a:solidFill>
              <a:srgbClr val="0285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8555EEB3-E1DB-47A6-9A38-3799F75F462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1092200" y="4188494"/>
            <a:ext cx="2196137" cy="1580482"/>
          </a:xfrm>
        </p:spPr>
        <p:txBody>
          <a:bodyPr anchor="t"/>
          <a:lstStyle>
            <a:lvl1pPr marL="0" indent="0" algn="ctr">
              <a:lnSpc>
                <a:spcPct val="110000"/>
              </a:lnSpc>
              <a:buFont typeface="Arial" panose="020B0604020202020204" pitchFamily="34" charset="0"/>
              <a:buNone/>
              <a:defRPr sz="1500" b="1">
                <a:solidFill>
                  <a:schemeClr val="bg2"/>
                </a:solidFill>
                <a:latin typeface="Greycliff CF Bold"/>
              </a:defRPr>
            </a:lvl1pPr>
            <a:lvl2pPr marL="0" indent="0" algn="ctr">
              <a:lnSpc>
                <a:spcPct val="110000"/>
              </a:lnSpc>
              <a:buFont typeface="Arial" panose="020B0604020202020204" pitchFamily="34" charset="0"/>
              <a:buNone/>
              <a:defRPr sz="1500" b="1">
                <a:solidFill>
                  <a:schemeClr val="bg2"/>
                </a:solidFill>
                <a:latin typeface="Greycliff CF Bold"/>
              </a:defRPr>
            </a:lvl2pPr>
            <a:lvl3pPr marL="0" indent="0" algn="ctr">
              <a:lnSpc>
                <a:spcPct val="110000"/>
              </a:lnSpc>
              <a:buFont typeface="Arial" panose="020B0604020202020204" pitchFamily="34" charset="0"/>
              <a:buNone/>
              <a:defRPr sz="1500" b="1">
                <a:solidFill>
                  <a:schemeClr val="bg2"/>
                </a:solidFill>
                <a:latin typeface="Greycliff CF Bold"/>
              </a:defRPr>
            </a:lvl3pPr>
            <a:lvl4pPr marL="0" indent="0" algn="ctr">
              <a:lnSpc>
                <a:spcPct val="110000"/>
              </a:lnSpc>
              <a:buNone/>
              <a:defRPr sz="1500" b="1">
                <a:solidFill>
                  <a:schemeClr val="bg2"/>
                </a:solidFill>
                <a:latin typeface="Greycliff CF Bold"/>
              </a:defRPr>
            </a:lvl4pPr>
            <a:lvl5pPr marL="0" indent="0" algn="ctr">
              <a:lnSpc>
                <a:spcPct val="110000"/>
              </a:lnSpc>
              <a:buNone/>
              <a:defRPr sz="1500" b="1">
                <a:solidFill>
                  <a:schemeClr val="bg2"/>
                </a:solidFill>
                <a:latin typeface="Greycliff CF Bold"/>
              </a:defRPr>
            </a:lvl5pPr>
            <a:lvl6pPr marL="0" indent="0" algn="ctr">
              <a:lnSpc>
                <a:spcPct val="110000"/>
              </a:lnSpc>
              <a:buNone/>
              <a:defRPr sz="1500" b="1">
                <a:solidFill>
                  <a:schemeClr val="bg2"/>
                </a:solidFill>
                <a:latin typeface="Greycliff CF Bold"/>
              </a:defRPr>
            </a:lvl6pPr>
            <a:lvl7pPr marL="0" indent="0" algn="ctr">
              <a:lnSpc>
                <a:spcPct val="110000"/>
              </a:lnSpc>
              <a:buNone/>
              <a:defRPr sz="1500" b="1">
                <a:solidFill>
                  <a:schemeClr val="bg2"/>
                </a:solidFill>
                <a:latin typeface="Greycliff CF Bold"/>
              </a:defRPr>
            </a:lvl7pPr>
            <a:lvl8pPr marL="0" indent="0" algn="ctr">
              <a:lnSpc>
                <a:spcPct val="110000"/>
              </a:lnSpc>
              <a:buNone/>
              <a:defRPr sz="1500" b="1">
                <a:solidFill>
                  <a:schemeClr val="bg2"/>
                </a:solidFill>
                <a:latin typeface="Greycliff CF Bold"/>
              </a:defRPr>
            </a:lvl8pPr>
            <a:lvl9pPr marL="0" indent="0" algn="ctr">
              <a:lnSpc>
                <a:spcPct val="110000"/>
              </a:lnSpc>
              <a:buNone/>
              <a:defRPr sz="1500" b="1">
                <a:solidFill>
                  <a:schemeClr val="bg2"/>
                </a:solidFill>
                <a:latin typeface="Greycliff CF Bold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9B952084-D4A3-48DD-981F-0D02F5B811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8903663" y="4188494"/>
            <a:ext cx="2196137" cy="1580482"/>
          </a:xfrm>
        </p:spPr>
        <p:txBody>
          <a:bodyPr anchor="t"/>
          <a:lstStyle>
            <a:lvl1pPr marL="0" indent="0" algn="ctr">
              <a:lnSpc>
                <a:spcPct val="110000"/>
              </a:lnSpc>
              <a:buFont typeface="Arial" panose="020B0604020202020204" pitchFamily="34" charset="0"/>
              <a:buNone/>
              <a:defRPr sz="1500" b="1">
                <a:solidFill>
                  <a:schemeClr val="accent1"/>
                </a:solidFill>
                <a:latin typeface="Greycliff CF Bold"/>
              </a:defRPr>
            </a:lvl1pPr>
            <a:lvl2pPr marL="0" indent="0" algn="ctr">
              <a:lnSpc>
                <a:spcPct val="110000"/>
              </a:lnSpc>
              <a:buFont typeface="Arial" panose="020B0604020202020204" pitchFamily="34" charset="0"/>
              <a:buNone/>
              <a:defRPr sz="1500" b="1">
                <a:solidFill>
                  <a:schemeClr val="accent1"/>
                </a:solidFill>
                <a:latin typeface="Greycliff CF Bold"/>
              </a:defRPr>
            </a:lvl2pPr>
            <a:lvl3pPr marL="0" indent="0" algn="ctr">
              <a:lnSpc>
                <a:spcPct val="110000"/>
              </a:lnSpc>
              <a:buFont typeface="Arial" panose="020B0604020202020204" pitchFamily="34" charset="0"/>
              <a:buNone/>
              <a:defRPr sz="1500" b="1">
                <a:solidFill>
                  <a:schemeClr val="accent1"/>
                </a:solidFill>
                <a:latin typeface="Greycliff CF Bold"/>
              </a:defRPr>
            </a:lvl3pPr>
            <a:lvl4pPr marL="0" indent="0" algn="ctr">
              <a:lnSpc>
                <a:spcPct val="110000"/>
              </a:lnSpc>
              <a:buNone/>
              <a:defRPr sz="1500" b="1">
                <a:solidFill>
                  <a:schemeClr val="accent1"/>
                </a:solidFill>
                <a:latin typeface="Greycliff CF Bold"/>
              </a:defRPr>
            </a:lvl4pPr>
            <a:lvl5pPr marL="0" indent="0" algn="ctr">
              <a:lnSpc>
                <a:spcPct val="110000"/>
              </a:lnSpc>
              <a:buNone/>
              <a:defRPr sz="1500" b="1">
                <a:solidFill>
                  <a:schemeClr val="accent1"/>
                </a:solidFill>
                <a:latin typeface="Greycliff CF Bold"/>
              </a:defRPr>
            </a:lvl5pPr>
            <a:lvl6pPr marL="0" indent="0" algn="ctr">
              <a:lnSpc>
                <a:spcPct val="110000"/>
              </a:lnSpc>
              <a:buNone/>
              <a:defRPr sz="1500" b="1">
                <a:solidFill>
                  <a:schemeClr val="accent1"/>
                </a:solidFill>
                <a:latin typeface="Greycliff CF Bold"/>
              </a:defRPr>
            </a:lvl6pPr>
            <a:lvl7pPr marL="0" indent="0" algn="ctr">
              <a:lnSpc>
                <a:spcPct val="110000"/>
              </a:lnSpc>
              <a:buNone/>
              <a:defRPr sz="1500" b="1">
                <a:solidFill>
                  <a:schemeClr val="accent1"/>
                </a:solidFill>
                <a:latin typeface="Greycliff CF Bold"/>
              </a:defRPr>
            </a:lvl7pPr>
            <a:lvl8pPr marL="0" indent="0" algn="ctr">
              <a:lnSpc>
                <a:spcPct val="110000"/>
              </a:lnSpc>
              <a:buNone/>
              <a:defRPr sz="1500" b="1">
                <a:solidFill>
                  <a:schemeClr val="accent1"/>
                </a:solidFill>
                <a:latin typeface="Greycliff CF Bold"/>
              </a:defRPr>
            </a:lvl8pPr>
            <a:lvl9pPr marL="0" indent="0" algn="ctr">
              <a:lnSpc>
                <a:spcPct val="110000"/>
              </a:lnSpc>
              <a:buNone/>
              <a:defRPr sz="1500" b="1">
                <a:solidFill>
                  <a:schemeClr val="accent1"/>
                </a:solidFill>
                <a:latin typeface="Greycliff CF Bold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4A4BD05-DA2A-AC42-830A-769A2BF1B342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1101200" y="524043"/>
            <a:ext cx="9997805" cy="1152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69DC0B2B-7C76-9C43-AAFB-E29C8A9888FD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1092200" y="1831489"/>
            <a:ext cx="10006805" cy="337285"/>
          </a:xfrm>
        </p:spPr>
        <p:txBody>
          <a:bodyPr/>
          <a:lstStyle>
            <a:lvl1pPr marL="0" indent="0" algn="l">
              <a:buNone/>
              <a:defRPr sz="2200" b="1">
                <a:solidFill>
                  <a:schemeClr val="accent1"/>
                </a:solidFill>
                <a:latin typeface="Greycliff CF Bold"/>
              </a:defRPr>
            </a:lvl1pPr>
            <a:lvl2pPr marL="0" indent="0" algn="l">
              <a:buNone/>
              <a:defRPr sz="2200" b="1">
                <a:solidFill>
                  <a:schemeClr val="accent1"/>
                </a:solidFill>
                <a:latin typeface="Greycliff CF Bold"/>
              </a:defRPr>
            </a:lvl2pPr>
            <a:lvl3pPr marL="0" indent="0" algn="l">
              <a:buNone/>
              <a:defRPr sz="2200" b="1">
                <a:solidFill>
                  <a:schemeClr val="accent1"/>
                </a:solidFill>
                <a:latin typeface="Greycliff CF Bold"/>
              </a:defRPr>
            </a:lvl3pPr>
            <a:lvl4pPr marL="0" indent="0" algn="l">
              <a:buNone/>
              <a:defRPr sz="2200" b="1">
                <a:solidFill>
                  <a:schemeClr val="accent1"/>
                </a:solidFill>
                <a:latin typeface="Greycliff CF Bold"/>
              </a:defRPr>
            </a:lvl4pPr>
            <a:lvl5pPr marL="0" indent="0" algn="l">
              <a:buNone/>
              <a:defRPr sz="2200" b="1">
                <a:solidFill>
                  <a:schemeClr val="accent1"/>
                </a:solidFill>
                <a:latin typeface="Greycliff CF Bold"/>
              </a:defRPr>
            </a:lvl5pPr>
            <a:lvl6pPr marL="0" indent="0" algn="l">
              <a:lnSpc>
                <a:spcPct val="90000"/>
              </a:lnSpc>
              <a:buNone/>
              <a:defRPr sz="2200" b="1">
                <a:solidFill>
                  <a:schemeClr val="accent1"/>
                </a:solidFill>
                <a:latin typeface="Greycliff CF Bold"/>
              </a:defRPr>
            </a:lvl6pPr>
            <a:lvl7pPr marL="0" indent="0" algn="l">
              <a:lnSpc>
                <a:spcPct val="90000"/>
              </a:lnSpc>
              <a:buNone/>
              <a:defRPr sz="2200" b="1">
                <a:solidFill>
                  <a:schemeClr val="accent1"/>
                </a:solidFill>
                <a:latin typeface="Greycliff CF Bold"/>
              </a:defRPr>
            </a:lvl7pPr>
            <a:lvl8pPr marL="0" indent="0" algn="l">
              <a:lnSpc>
                <a:spcPct val="90000"/>
              </a:lnSpc>
              <a:buNone/>
              <a:defRPr sz="2200" b="1">
                <a:solidFill>
                  <a:schemeClr val="accent1"/>
                </a:solidFill>
                <a:latin typeface="Greycliff CF Bold"/>
              </a:defRPr>
            </a:lvl8pPr>
            <a:lvl9pPr marL="0" indent="0" algn="l">
              <a:lnSpc>
                <a:spcPct val="90000"/>
              </a:lnSpc>
              <a:buNone/>
              <a:defRPr sz="2200" b="1">
                <a:solidFill>
                  <a:schemeClr val="accent1"/>
                </a:solidFill>
                <a:latin typeface="Greycliff CF Bold"/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54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Box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BD0A6CF-CE0D-4B87-9D66-0DB69C34B68B}"/>
              </a:ext>
            </a:extLst>
          </p:cNvPr>
          <p:cNvCxnSpPr>
            <a:cxnSpLocks/>
            <a:stCxn id="14" idx="3"/>
            <a:endCxn id="15" idx="1"/>
          </p:cNvCxnSpPr>
          <p:nvPr/>
        </p:nvCxnSpPr>
        <p:spPr bwMode="gray">
          <a:xfrm>
            <a:off x="3386087" y="3976028"/>
            <a:ext cx="5421643" cy="0"/>
          </a:xfrm>
          <a:prstGeom prst="line">
            <a:avLst/>
          </a:prstGeom>
          <a:ln w="19050">
            <a:solidFill>
              <a:srgbClr val="BABBB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03E737-F5EE-4DC3-A632-490A6A663EAA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3BE59606-3B39-417F-B6B8-7476D03892E2}" type="datetime1">
              <a:rPr lang="en-US" smtClean="0"/>
              <a:t>5/31/2023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5ED7DD-2B4C-4536-B032-4219E46DA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 dirty="0"/>
              <a:t>Federal Reserve Bank of San Francisco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04512C-937C-43C1-BDC0-B691A4DC9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80AB541-CA38-4EE1-926E-407917AE757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BD3E54F2-11C2-46F9-A728-21F92760791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092887" y="2829428"/>
            <a:ext cx="2293200" cy="2293200"/>
          </a:xfrm>
          <a:solidFill>
            <a:schemeClr val="bg2"/>
          </a:solidFill>
        </p:spPr>
        <p:txBody>
          <a:bodyPr anchor="ctr"/>
          <a:lstStyle>
            <a:lvl1pPr marL="0" indent="0" algn="ctr">
              <a:lnSpc>
                <a:spcPct val="110000"/>
              </a:lnSpc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  <a:latin typeface="Greycliff CF Bold"/>
              </a:defRPr>
            </a:lvl1pPr>
            <a:lvl2pPr marL="0" indent="0" algn="ctr">
              <a:lnSpc>
                <a:spcPct val="110000"/>
              </a:lnSpc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  <a:latin typeface="Greycliff CF Bold"/>
              </a:defRPr>
            </a:lvl2pPr>
            <a:lvl3pPr marL="0" indent="0" algn="ctr">
              <a:lnSpc>
                <a:spcPct val="110000"/>
              </a:lnSpc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  <a:latin typeface="Greycliff CF Bold"/>
              </a:defRPr>
            </a:lvl3pPr>
            <a:lvl4pPr marL="0" indent="0" algn="ctr">
              <a:lnSpc>
                <a:spcPct val="110000"/>
              </a:lnSpc>
              <a:buNone/>
              <a:defRPr sz="2000" b="1">
                <a:solidFill>
                  <a:schemeClr val="bg1"/>
                </a:solidFill>
                <a:latin typeface="Greycliff CF Bold"/>
              </a:defRPr>
            </a:lvl4pPr>
            <a:lvl5pPr marL="0" indent="0" algn="ctr">
              <a:lnSpc>
                <a:spcPct val="110000"/>
              </a:lnSpc>
              <a:buNone/>
              <a:defRPr sz="2000" b="1">
                <a:solidFill>
                  <a:schemeClr val="bg1"/>
                </a:solidFill>
                <a:latin typeface="Greycliff CF Bold"/>
              </a:defRPr>
            </a:lvl5pPr>
            <a:lvl6pPr marL="0" indent="0" algn="ctr">
              <a:lnSpc>
                <a:spcPct val="110000"/>
              </a:lnSpc>
              <a:buNone/>
              <a:defRPr sz="2000" b="1">
                <a:solidFill>
                  <a:schemeClr val="bg1"/>
                </a:solidFill>
                <a:latin typeface="Greycliff CF Bold"/>
              </a:defRPr>
            </a:lvl6pPr>
            <a:lvl7pPr marL="0" indent="0" algn="ctr">
              <a:lnSpc>
                <a:spcPct val="110000"/>
              </a:lnSpc>
              <a:buNone/>
              <a:defRPr sz="2000" b="1">
                <a:solidFill>
                  <a:schemeClr val="bg1"/>
                </a:solidFill>
                <a:latin typeface="Greycliff CF Bold"/>
              </a:defRPr>
            </a:lvl7pPr>
            <a:lvl8pPr marL="0" indent="0" algn="ctr">
              <a:lnSpc>
                <a:spcPct val="110000"/>
              </a:lnSpc>
              <a:buNone/>
              <a:defRPr sz="2000" b="1">
                <a:solidFill>
                  <a:schemeClr val="bg1"/>
                </a:solidFill>
                <a:latin typeface="Greycliff CF Bold"/>
              </a:defRPr>
            </a:lvl8pPr>
            <a:lvl9pPr marL="0" indent="0" algn="ctr">
              <a:lnSpc>
                <a:spcPct val="110000"/>
              </a:lnSpc>
              <a:buNone/>
              <a:defRPr sz="2000" b="1">
                <a:solidFill>
                  <a:schemeClr val="bg1"/>
                </a:solidFill>
                <a:latin typeface="Greycliff CF Bold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651481FD-4EDC-46E1-80D0-7E97D89F14B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664501" y="2829428"/>
            <a:ext cx="2293200" cy="2293200"/>
          </a:xfrm>
          <a:solidFill>
            <a:schemeClr val="accent1"/>
          </a:solidFill>
        </p:spPr>
        <p:txBody>
          <a:bodyPr anchor="ctr"/>
          <a:lstStyle>
            <a:lvl1pPr marL="0" indent="0" algn="ctr">
              <a:lnSpc>
                <a:spcPct val="110000"/>
              </a:lnSpc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  <a:latin typeface="Greycliff CF Bold"/>
              </a:defRPr>
            </a:lvl1pPr>
            <a:lvl2pPr marL="0" indent="0" algn="ctr">
              <a:lnSpc>
                <a:spcPct val="110000"/>
              </a:lnSpc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  <a:latin typeface="Greycliff CF Bold"/>
              </a:defRPr>
            </a:lvl2pPr>
            <a:lvl3pPr marL="0" indent="0" algn="ctr">
              <a:lnSpc>
                <a:spcPct val="110000"/>
              </a:lnSpc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  <a:latin typeface="Greycliff CF Bold"/>
              </a:defRPr>
            </a:lvl3pPr>
            <a:lvl4pPr marL="0" indent="0" algn="ctr">
              <a:lnSpc>
                <a:spcPct val="110000"/>
              </a:lnSpc>
              <a:buNone/>
              <a:defRPr sz="2000" b="1">
                <a:solidFill>
                  <a:schemeClr val="bg1"/>
                </a:solidFill>
                <a:latin typeface="Greycliff CF Bold"/>
              </a:defRPr>
            </a:lvl4pPr>
            <a:lvl5pPr marL="0" indent="0" algn="ctr">
              <a:lnSpc>
                <a:spcPct val="110000"/>
              </a:lnSpc>
              <a:buNone/>
              <a:defRPr sz="2000" b="1">
                <a:solidFill>
                  <a:schemeClr val="bg1"/>
                </a:solidFill>
                <a:latin typeface="Greycliff CF Bold"/>
              </a:defRPr>
            </a:lvl5pPr>
            <a:lvl6pPr marL="0" indent="0" algn="ctr">
              <a:lnSpc>
                <a:spcPct val="110000"/>
              </a:lnSpc>
              <a:buNone/>
              <a:defRPr sz="2000" b="1">
                <a:solidFill>
                  <a:schemeClr val="bg1"/>
                </a:solidFill>
                <a:latin typeface="Greycliff CF Bold"/>
              </a:defRPr>
            </a:lvl6pPr>
            <a:lvl7pPr marL="0" indent="0" algn="ctr">
              <a:lnSpc>
                <a:spcPct val="110000"/>
              </a:lnSpc>
              <a:buNone/>
              <a:defRPr sz="2000" b="1">
                <a:solidFill>
                  <a:schemeClr val="bg1"/>
                </a:solidFill>
                <a:latin typeface="Greycliff CF Bold"/>
              </a:defRPr>
            </a:lvl7pPr>
            <a:lvl8pPr marL="0" indent="0" algn="ctr">
              <a:lnSpc>
                <a:spcPct val="110000"/>
              </a:lnSpc>
              <a:buNone/>
              <a:defRPr sz="2000" b="1">
                <a:solidFill>
                  <a:schemeClr val="bg1"/>
                </a:solidFill>
                <a:latin typeface="Greycliff CF Bold"/>
              </a:defRPr>
            </a:lvl8pPr>
            <a:lvl9pPr marL="0" indent="0" algn="ctr">
              <a:lnSpc>
                <a:spcPct val="110000"/>
              </a:lnSpc>
              <a:buNone/>
              <a:defRPr sz="2000" b="1">
                <a:solidFill>
                  <a:schemeClr val="bg1"/>
                </a:solidFill>
                <a:latin typeface="Greycliff CF Bold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69BFCB8B-8721-4080-BD5D-E70117BA2D9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36115" y="2829428"/>
            <a:ext cx="2293200" cy="2293200"/>
          </a:xfrm>
          <a:solidFill>
            <a:schemeClr val="tx2"/>
          </a:solidFill>
        </p:spPr>
        <p:txBody>
          <a:bodyPr anchor="ctr"/>
          <a:lstStyle>
            <a:lvl1pPr marL="0" indent="0" algn="ctr">
              <a:lnSpc>
                <a:spcPct val="110000"/>
              </a:lnSpc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  <a:latin typeface="Greycliff CF Bold"/>
              </a:defRPr>
            </a:lvl1pPr>
            <a:lvl2pPr marL="0" indent="0" algn="ctr">
              <a:lnSpc>
                <a:spcPct val="110000"/>
              </a:lnSpc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  <a:latin typeface="Greycliff CF Bold"/>
              </a:defRPr>
            </a:lvl2pPr>
            <a:lvl3pPr marL="0" indent="0" algn="ctr">
              <a:lnSpc>
                <a:spcPct val="110000"/>
              </a:lnSpc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  <a:latin typeface="Greycliff CF Bold"/>
              </a:defRPr>
            </a:lvl3pPr>
            <a:lvl4pPr marL="0" indent="0" algn="ctr">
              <a:lnSpc>
                <a:spcPct val="110000"/>
              </a:lnSpc>
              <a:buNone/>
              <a:defRPr sz="2000" b="1">
                <a:solidFill>
                  <a:schemeClr val="bg1"/>
                </a:solidFill>
                <a:latin typeface="Greycliff CF Bold"/>
              </a:defRPr>
            </a:lvl4pPr>
            <a:lvl5pPr marL="0" indent="0" algn="ctr">
              <a:lnSpc>
                <a:spcPct val="110000"/>
              </a:lnSpc>
              <a:buNone/>
              <a:defRPr sz="2000" b="1">
                <a:solidFill>
                  <a:schemeClr val="bg1"/>
                </a:solidFill>
                <a:latin typeface="Greycliff CF Bold"/>
              </a:defRPr>
            </a:lvl5pPr>
            <a:lvl6pPr marL="0" indent="0" algn="ctr">
              <a:lnSpc>
                <a:spcPct val="110000"/>
              </a:lnSpc>
              <a:buNone/>
              <a:defRPr sz="2000" b="1">
                <a:solidFill>
                  <a:schemeClr val="bg1"/>
                </a:solidFill>
                <a:latin typeface="Greycliff CF Bold"/>
              </a:defRPr>
            </a:lvl6pPr>
            <a:lvl7pPr marL="0" indent="0" algn="ctr">
              <a:lnSpc>
                <a:spcPct val="110000"/>
              </a:lnSpc>
              <a:buNone/>
              <a:defRPr sz="2000" b="1">
                <a:solidFill>
                  <a:schemeClr val="bg1"/>
                </a:solidFill>
                <a:latin typeface="Greycliff CF Bold"/>
              </a:defRPr>
            </a:lvl7pPr>
            <a:lvl8pPr marL="0" indent="0" algn="ctr">
              <a:lnSpc>
                <a:spcPct val="110000"/>
              </a:lnSpc>
              <a:buNone/>
              <a:defRPr sz="2000" b="1">
                <a:solidFill>
                  <a:schemeClr val="bg1"/>
                </a:solidFill>
                <a:latin typeface="Greycliff CF Bold"/>
              </a:defRPr>
            </a:lvl8pPr>
            <a:lvl9pPr marL="0" indent="0" algn="ctr">
              <a:lnSpc>
                <a:spcPct val="110000"/>
              </a:lnSpc>
              <a:buNone/>
              <a:defRPr sz="2000" b="1">
                <a:solidFill>
                  <a:schemeClr val="bg1"/>
                </a:solidFill>
                <a:latin typeface="Greycliff CF Bold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A7E52AE7-1559-4EC6-A79B-5A68C98E7E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8807730" y="2829428"/>
            <a:ext cx="2293200" cy="2293200"/>
          </a:xfrm>
          <a:solidFill>
            <a:schemeClr val="accent6"/>
          </a:solidFill>
        </p:spPr>
        <p:txBody>
          <a:bodyPr anchor="ctr"/>
          <a:lstStyle>
            <a:lvl1pPr marL="0" indent="0" algn="ctr">
              <a:lnSpc>
                <a:spcPct val="110000"/>
              </a:lnSpc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  <a:latin typeface="Greycliff CF Bold"/>
              </a:defRPr>
            </a:lvl1pPr>
            <a:lvl2pPr marL="0" indent="0" algn="ctr">
              <a:lnSpc>
                <a:spcPct val="110000"/>
              </a:lnSpc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  <a:latin typeface="Greycliff CF Bold"/>
              </a:defRPr>
            </a:lvl2pPr>
            <a:lvl3pPr marL="0" indent="0" algn="ctr">
              <a:lnSpc>
                <a:spcPct val="110000"/>
              </a:lnSpc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  <a:latin typeface="Greycliff CF Bold"/>
              </a:defRPr>
            </a:lvl3pPr>
            <a:lvl4pPr marL="0" indent="0" algn="ctr">
              <a:lnSpc>
                <a:spcPct val="110000"/>
              </a:lnSpc>
              <a:buNone/>
              <a:defRPr sz="2000" b="1">
                <a:solidFill>
                  <a:schemeClr val="bg1"/>
                </a:solidFill>
                <a:latin typeface="Greycliff CF Bold"/>
              </a:defRPr>
            </a:lvl4pPr>
            <a:lvl5pPr marL="0" indent="0" algn="ctr">
              <a:lnSpc>
                <a:spcPct val="110000"/>
              </a:lnSpc>
              <a:buNone/>
              <a:defRPr sz="2000" b="1">
                <a:solidFill>
                  <a:schemeClr val="bg1"/>
                </a:solidFill>
                <a:latin typeface="Greycliff CF Bold"/>
              </a:defRPr>
            </a:lvl5pPr>
            <a:lvl6pPr marL="0" indent="0" algn="ctr">
              <a:lnSpc>
                <a:spcPct val="110000"/>
              </a:lnSpc>
              <a:buNone/>
              <a:defRPr sz="2000" b="1">
                <a:solidFill>
                  <a:schemeClr val="bg1"/>
                </a:solidFill>
                <a:latin typeface="Greycliff CF Bold"/>
              </a:defRPr>
            </a:lvl6pPr>
            <a:lvl7pPr marL="0" indent="0" algn="ctr">
              <a:lnSpc>
                <a:spcPct val="110000"/>
              </a:lnSpc>
              <a:buNone/>
              <a:defRPr sz="2000" b="1">
                <a:solidFill>
                  <a:schemeClr val="bg1"/>
                </a:solidFill>
                <a:latin typeface="Greycliff CF Bold"/>
              </a:defRPr>
            </a:lvl7pPr>
            <a:lvl8pPr marL="0" indent="0" algn="ctr">
              <a:lnSpc>
                <a:spcPct val="110000"/>
              </a:lnSpc>
              <a:buNone/>
              <a:defRPr sz="2000" b="1">
                <a:solidFill>
                  <a:schemeClr val="bg1"/>
                </a:solidFill>
                <a:latin typeface="Greycliff CF Bold"/>
              </a:defRPr>
            </a:lvl8pPr>
            <a:lvl9pPr marL="0" indent="0" algn="ctr">
              <a:lnSpc>
                <a:spcPct val="110000"/>
              </a:lnSpc>
              <a:buNone/>
              <a:defRPr sz="2000" b="1">
                <a:solidFill>
                  <a:schemeClr val="bg1"/>
                </a:solidFill>
                <a:latin typeface="Greycliff CF Bold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C5279B3C-1BCA-4900-BD21-A73EADAF7DE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1092888" y="5206789"/>
            <a:ext cx="2293200" cy="562185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00" b="0">
                <a:solidFill>
                  <a:schemeClr val="tx1"/>
                </a:solidFill>
                <a:latin typeface="+mn-lt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00" b="0">
                <a:solidFill>
                  <a:schemeClr val="tx1"/>
                </a:solidFill>
                <a:latin typeface="+mn-lt"/>
              </a:defRPr>
            </a:lvl2pPr>
            <a:lvl3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00" b="0">
                <a:solidFill>
                  <a:schemeClr val="tx1"/>
                </a:solidFill>
                <a:latin typeface="+mn-lt"/>
              </a:defRPr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1300" b="0">
                <a:solidFill>
                  <a:schemeClr val="tx1"/>
                </a:solidFill>
                <a:latin typeface="+mn-lt"/>
              </a:defRPr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1300" b="0">
                <a:solidFill>
                  <a:schemeClr val="tx1"/>
                </a:solidFill>
                <a:latin typeface="+mn-lt"/>
              </a:defRPr>
            </a:lvl5pPr>
            <a:lvl6pPr marL="0" indent="0" algn="ctr">
              <a:lnSpc>
                <a:spcPct val="100000"/>
              </a:lnSpc>
              <a:spcBef>
                <a:spcPts val="0"/>
              </a:spcBef>
              <a:buNone/>
              <a:defRPr sz="1300"/>
            </a:lvl6pPr>
            <a:lvl7pPr marL="0" indent="0" algn="ctr">
              <a:lnSpc>
                <a:spcPct val="100000"/>
              </a:lnSpc>
              <a:spcBef>
                <a:spcPts val="0"/>
              </a:spcBef>
              <a:buNone/>
              <a:defRPr sz="1300"/>
            </a:lvl7pPr>
            <a:lvl8pPr marL="0" indent="0" algn="ctr">
              <a:lnSpc>
                <a:spcPct val="100000"/>
              </a:lnSpc>
              <a:spcBef>
                <a:spcPts val="0"/>
              </a:spcBef>
              <a:buNone/>
              <a:defRPr sz="1300"/>
            </a:lvl8pPr>
            <a:lvl9pPr marL="0" indent="0" algn="ctr">
              <a:lnSpc>
                <a:spcPct val="100000"/>
              </a:lnSpc>
              <a:spcBef>
                <a:spcPts val="0"/>
              </a:spcBef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D2234419-7E73-4124-8AF7-E93943F72F1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 bwMode="gray">
          <a:xfrm>
            <a:off x="3663867" y="5206789"/>
            <a:ext cx="2293200" cy="562185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00" b="0">
                <a:solidFill>
                  <a:schemeClr val="tx1"/>
                </a:solidFill>
                <a:latin typeface="+mn-lt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00" b="0">
                <a:solidFill>
                  <a:schemeClr val="tx1"/>
                </a:solidFill>
                <a:latin typeface="+mn-lt"/>
              </a:defRPr>
            </a:lvl2pPr>
            <a:lvl3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00" b="0">
                <a:solidFill>
                  <a:schemeClr val="tx1"/>
                </a:solidFill>
                <a:latin typeface="+mn-lt"/>
              </a:defRPr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1300" b="0">
                <a:solidFill>
                  <a:schemeClr val="tx1"/>
                </a:solidFill>
                <a:latin typeface="+mn-lt"/>
              </a:defRPr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1300" b="0">
                <a:solidFill>
                  <a:schemeClr val="tx1"/>
                </a:solidFill>
                <a:latin typeface="+mn-lt"/>
              </a:defRPr>
            </a:lvl5pPr>
            <a:lvl6pPr marL="0" indent="0" algn="ctr">
              <a:lnSpc>
                <a:spcPct val="100000"/>
              </a:lnSpc>
              <a:spcBef>
                <a:spcPts val="0"/>
              </a:spcBef>
              <a:buNone/>
              <a:defRPr sz="1300"/>
            </a:lvl6pPr>
            <a:lvl7pPr marL="0" indent="0" algn="ctr">
              <a:lnSpc>
                <a:spcPct val="100000"/>
              </a:lnSpc>
              <a:spcBef>
                <a:spcPts val="0"/>
              </a:spcBef>
              <a:buNone/>
              <a:defRPr sz="1300"/>
            </a:lvl7pPr>
            <a:lvl8pPr marL="0" indent="0" algn="ctr">
              <a:lnSpc>
                <a:spcPct val="100000"/>
              </a:lnSpc>
              <a:spcBef>
                <a:spcPts val="0"/>
              </a:spcBef>
              <a:buNone/>
              <a:defRPr sz="1300"/>
            </a:lvl8pPr>
            <a:lvl9pPr marL="0" indent="0" algn="ctr">
              <a:lnSpc>
                <a:spcPct val="100000"/>
              </a:lnSpc>
              <a:spcBef>
                <a:spcPts val="0"/>
              </a:spcBef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90C4818A-6DE8-4371-8B81-894C8F392AB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gray">
          <a:xfrm>
            <a:off x="6234846" y="5206789"/>
            <a:ext cx="2293200" cy="562185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00" b="0">
                <a:solidFill>
                  <a:schemeClr val="tx1"/>
                </a:solidFill>
                <a:latin typeface="+mn-lt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00" b="0">
                <a:solidFill>
                  <a:schemeClr val="tx1"/>
                </a:solidFill>
                <a:latin typeface="+mn-lt"/>
              </a:defRPr>
            </a:lvl2pPr>
            <a:lvl3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00" b="0">
                <a:solidFill>
                  <a:schemeClr val="tx1"/>
                </a:solidFill>
                <a:latin typeface="+mn-lt"/>
              </a:defRPr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1300" b="0">
                <a:solidFill>
                  <a:schemeClr val="tx1"/>
                </a:solidFill>
                <a:latin typeface="+mn-lt"/>
              </a:defRPr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1300" b="0">
                <a:solidFill>
                  <a:schemeClr val="tx1"/>
                </a:solidFill>
                <a:latin typeface="+mn-lt"/>
              </a:defRPr>
            </a:lvl5pPr>
            <a:lvl6pPr marL="0" indent="0" algn="ctr">
              <a:lnSpc>
                <a:spcPct val="100000"/>
              </a:lnSpc>
              <a:spcBef>
                <a:spcPts val="0"/>
              </a:spcBef>
              <a:buNone/>
              <a:defRPr sz="1300"/>
            </a:lvl6pPr>
            <a:lvl7pPr marL="0" indent="0" algn="ctr">
              <a:lnSpc>
                <a:spcPct val="100000"/>
              </a:lnSpc>
              <a:spcBef>
                <a:spcPts val="0"/>
              </a:spcBef>
              <a:buNone/>
              <a:defRPr sz="1300"/>
            </a:lvl7pPr>
            <a:lvl8pPr marL="0" indent="0" algn="ctr">
              <a:lnSpc>
                <a:spcPct val="100000"/>
              </a:lnSpc>
              <a:spcBef>
                <a:spcPts val="0"/>
              </a:spcBef>
              <a:buNone/>
              <a:defRPr sz="1300"/>
            </a:lvl8pPr>
            <a:lvl9pPr marL="0" indent="0" algn="ctr">
              <a:lnSpc>
                <a:spcPct val="100000"/>
              </a:lnSpc>
              <a:spcBef>
                <a:spcPts val="0"/>
              </a:spcBef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8C2B9BC6-1073-4CC5-A78C-38F970C8B43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 bwMode="gray">
          <a:xfrm>
            <a:off x="8805825" y="5206789"/>
            <a:ext cx="2293200" cy="562185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00" b="0">
                <a:solidFill>
                  <a:schemeClr val="tx1"/>
                </a:solidFill>
                <a:latin typeface="+mn-lt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00" b="0">
                <a:solidFill>
                  <a:schemeClr val="tx1"/>
                </a:solidFill>
                <a:latin typeface="+mn-lt"/>
              </a:defRPr>
            </a:lvl2pPr>
            <a:lvl3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00" b="0">
                <a:solidFill>
                  <a:schemeClr val="tx1"/>
                </a:solidFill>
                <a:latin typeface="+mn-lt"/>
              </a:defRPr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1300" b="0">
                <a:solidFill>
                  <a:schemeClr val="tx1"/>
                </a:solidFill>
                <a:latin typeface="+mn-lt"/>
              </a:defRPr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1300" b="0">
                <a:solidFill>
                  <a:schemeClr val="tx1"/>
                </a:solidFill>
                <a:latin typeface="+mn-lt"/>
              </a:defRPr>
            </a:lvl5pPr>
            <a:lvl6pPr marL="0" indent="0" algn="ctr">
              <a:lnSpc>
                <a:spcPct val="100000"/>
              </a:lnSpc>
              <a:spcBef>
                <a:spcPts val="0"/>
              </a:spcBef>
              <a:buNone/>
              <a:defRPr sz="1300"/>
            </a:lvl6pPr>
            <a:lvl7pPr marL="0" indent="0" algn="ctr">
              <a:lnSpc>
                <a:spcPct val="100000"/>
              </a:lnSpc>
              <a:spcBef>
                <a:spcPts val="0"/>
              </a:spcBef>
              <a:buNone/>
              <a:defRPr sz="1300"/>
            </a:lvl7pPr>
            <a:lvl8pPr marL="0" indent="0" algn="ctr">
              <a:lnSpc>
                <a:spcPct val="100000"/>
              </a:lnSpc>
              <a:spcBef>
                <a:spcPts val="0"/>
              </a:spcBef>
              <a:buNone/>
              <a:defRPr sz="1300"/>
            </a:lvl8pPr>
            <a:lvl9pPr marL="0" indent="0" algn="ctr">
              <a:lnSpc>
                <a:spcPct val="100000"/>
              </a:lnSpc>
              <a:spcBef>
                <a:spcPts val="0"/>
              </a:spcBef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380A5AF-1508-FA40-9DB5-8BF9723E59A6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1101200" y="524043"/>
            <a:ext cx="9997805" cy="1152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647A9F7F-6F8C-B742-AF9F-4C64FD03E821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1092200" y="1831489"/>
            <a:ext cx="10006805" cy="337285"/>
          </a:xfrm>
        </p:spPr>
        <p:txBody>
          <a:bodyPr/>
          <a:lstStyle>
            <a:lvl1pPr marL="0" indent="0" algn="l">
              <a:buNone/>
              <a:defRPr sz="2200" b="1">
                <a:solidFill>
                  <a:schemeClr val="accent1"/>
                </a:solidFill>
                <a:latin typeface="Greycliff CF Bold"/>
              </a:defRPr>
            </a:lvl1pPr>
            <a:lvl2pPr marL="0" indent="0" algn="l">
              <a:buNone/>
              <a:defRPr sz="2200" b="1">
                <a:solidFill>
                  <a:schemeClr val="accent1"/>
                </a:solidFill>
                <a:latin typeface="Greycliff CF Bold"/>
              </a:defRPr>
            </a:lvl2pPr>
            <a:lvl3pPr marL="0" indent="0" algn="l">
              <a:buNone/>
              <a:defRPr sz="2200" b="1">
                <a:solidFill>
                  <a:schemeClr val="accent1"/>
                </a:solidFill>
                <a:latin typeface="Greycliff CF Bold"/>
              </a:defRPr>
            </a:lvl3pPr>
            <a:lvl4pPr marL="0" indent="0" algn="l">
              <a:buNone/>
              <a:defRPr sz="2200" b="1">
                <a:solidFill>
                  <a:schemeClr val="accent1"/>
                </a:solidFill>
                <a:latin typeface="Greycliff CF Bold"/>
              </a:defRPr>
            </a:lvl4pPr>
            <a:lvl5pPr marL="0" indent="0" algn="l">
              <a:buNone/>
              <a:defRPr sz="2200" b="1">
                <a:solidFill>
                  <a:schemeClr val="accent1"/>
                </a:solidFill>
                <a:latin typeface="Greycliff CF Bold"/>
              </a:defRPr>
            </a:lvl5pPr>
            <a:lvl6pPr marL="0" indent="0" algn="l">
              <a:lnSpc>
                <a:spcPct val="90000"/>
              </a:lnSpc>
              <a:buNone/>
              <a:defRPr sz="2200" b="1">
                <a:solidFill>
                  <a:schemeClr val="accent1"/>
                </a:solidFill>
                <a:latin typeface="Greycliff CF Bold"/>
              </a:defRPr>
            </a:lvl6pPr>
            <a:lvl7pPr marL="0" indent="0" algn="l">
              <a:lnSpc>
                <a:spcPct val="90000"/>
              </a:lnSpc>
              <a:buNone/>
              <a:defRPr sz="2200" b="1">
                <a:solidFill>
                  <a:schemeClr val="accent1"/>
                </a:solidFill>
                <a:latin typeface="Greycliff CF Bold"/>
              </a:defRPr>
            </a:lvl7pPr>
            <a:lvl8pPr marL="0" indent="0" algn="l">
              <a:lnSpc>
                <a:spcPct val="90000"/>
              </a:lnSpc>
              <a:buNone/>
              <a:defRPr sz="2200" b="1">
                <a:solidFill>
                  <a:schemeClr val="accent1"/>
                </a:solidFill>
                <a:latin typeface="Greycliff CF Bold"/>
              </a:defRPr>
            </a:lvl8pPr>
            <a:lvl9pPr marL="0" indent="0" algn="l">
              <a:lnSpc>
                <a:spcPct val="90000"/>
              </a:lnSpc>
              <a:buNone/>
              <a:defRPr sz="2200" b="1">
                <a:solidFill>
                  <a:schemeClr val="accent1"/>
                </a:solidFill>
                <a:latin typeface="Greycliff CF Bold"/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501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-Box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03E737-F5EE-4DC3-A632-490A6A663EAA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3BE59606-3B39-417F-B6B8-7476D03892E2}" type="datetime1">
              <a:rPr lang="en-US" smtClean="0"/>
              <a:t>5/31/2023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5ED7DD-2B4C-4536-B032-4219E46DA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 dirty="0"/>
              <a:t>Federal Reserve Bank of San Francisco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04512C-937C-43C1-BDC0-B691A4DC9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80AB541-CA38-4EE1-926E-407917AE757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BD3E54F2-11C2-46F9-A728-21F92760791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092887" y="2829428"/>
            <a:ext cx="1656000" cy="1656000"/>
          </a:xfrm>
          <a:solidFill>
            <a:schemeClr val="bg2"/>
          </a:solidFill>
        </p:spPr>
        <p:txBody>
          <a:bodyPr anchor="ctr"/>
          <a:lstStyle>
            <a:lvl1pPr marL="0" indent="0" algn="ctr">
              <a:lnSpc>
                <a:spcPct val="110000"/>
              </a:lnSpc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  <a:latin typeface="Greycliff CF Bold"/>
              </a:defRPr>
            </a:lvl1pPr>
            <a:lvl2pPr marL="0" indent="0" algn="ctr">
              <a:lnSpc>
                <a:spcPct val="110000"/>
              </a:lnSpc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  <a:latin typeface="Greycliff CF Bold"/>
              </a:defRPr>
            </a:lvl2pPr>
            <a:lvl3pPr marL="0" indent="0" algn="ctr">
              <a:lnSpc>
                <a:spcPct val="110000"/>
              </a:lnSpc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  <a:latin typeface="Greycliff CF Bold"/>
              </a:defRPr>
            </a:lvl3pPr>
            <a:lvl4pPr marL="0" indent="0" algn="ctr">
              <a:lnSpc>
                <a:spcPct val="110000"/>
              </a:lnSpc>
              <a:buNone/>
              <a:defRPr sz="2000" b="1">
                <a:solidFill>
                  <a:schemeClr val="bg1"/>
                </a:solidFill>
                <a:latin typeface="Greycliff CF Bold"/>
              </a:defRPr>
            </a:lvl4pPr>
            <a:lvl5pPr marL="0" indent="0" algn="ctr">
              <a:lnSpc>
                <a:spcPct val="110000"/>
              </a:lnSpc>
              <a:buNone/>
              <a:defRPr sz="2000" b="1">
                <a:solidFill>
                  <a:schemeClr val="bg1"/>
                </a:solidFill>
                <a:latin typeface="Greycliff CF Bold"/>
              </a:defRPr>
            </a:lvl5pPr>
            <a:lvl6pPr marL="0" indent="0" algn="ctr">
              <a:lnSpc>
                <a:spcPct val="110000"/>
              </a:lnSpc>
              <a:buNone/>
              <a:defRPr sz="2000" b="1">
                <a:solidFill>
                  <a:schemeClr val="bg1"/>
                </a:solidFill>
                <a:latin typeface="Greycliff CF Bold"/>
              </a:defRPr>
            </a:lvl6pPr>
            <a:lvl7pPr marL="0" indent="0" algn="ctr">
              <a:lnSpc>
                <a:spcPct val="110000"/>
              </a:lnSpc>
              <a:buNone/>
              <a:defRPr sz="2000" b="1">
                <a:solidFill>
                  <a:schemeClr val="bg1"/>
                </a:solidFill>
                <a:latin typeface="Greycliff CF Bold"/>
              </a:defRPr>
            </a:lvl7pPr>
            <a:lvl8pPr marL="0" indent="0" algn="ctr">
              <a:lnSpc>
                <a:spcPct val="110000"/>
              </a:lnSpc>
              <a:buNone/>
              <a:defRPr sz="2000" b="1">
                <a:solidFill>
                  <a:schemeClr val="bg1"/>
                </a:solidFill>
                <a:latin typeface="Greycliff CF Bold"/>
              </a:defRPr>
            </a:lvl8pPr>
            <a:lvl9pPr marL="0" indent="0" algn="ctr">
              <a:lnSpc>
                <a:spcPct val="110000"/>
              </a:lnSpc>
              <a:buNone/>
              <a:defRPr sz="2000" b="1">
                <a:solidFill>
                  <a:schemeClr val="bg1"/>
                </a:solidFill>
                <a:latin typeface="Greycliff CF Bold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651481FD-4EDC-46E1-80D0-7E97D89F14B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180898" y="2829428"/>
            <a:ext cx="1656000" cy="1656000"/>
          </a:xfrm>
          <a:solidFill>
            <a:schemeClr val="accent1"/>
          </a:solidFill>
        </p:spPr>
        <p:txBody>
          <a:bodyPr anchor="ctr"/>
          <a:lstStyle>
            <a:lvl1pPr marL="0" indent="0" algn="ctr">
              <a:lnSpc>
                <a:spcPct val="110000"/>
              </a:lnSpc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  <a:latin typeface="Greycliff CF Bold"/>
              </a:defRPr>
            </a:lvl1pPr>
            <a:lvl2pPr marL="0" indent="0" algn="ctr">
              <a:lnSpc>
                <a:spcPct val="110000"/>
              </a:lnSpc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  <a:latin typeface="Greycliff CF Bold"/>
              </a:defRPr>
            </a:lvl2pPr>
            <a:lvl3pPr marL="0" indent="0" algn="ctr">
              <a:lnSpc>
                <a:spcPct val="110000"/>
              </a:lnSpc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  <a:latin typeface="Greycliff CF Bold"/>
              </a:defRPr>
            </a:lvl3pPr>
            <a:lvl4pPr marL="0" indent="0" algn="ctr">
              <a:lnSpc>
                <a:spcPct val="110000"/>
              </a:lnSpc>
              <a:buNone/>
              <a:defRPr sz="2000" b="1">
                <a:solidFill>
                  <a:schemeClr val="bg1"/>
                </a:solidFill>
                <a:latin typeface="Greycliff CF Bold"/>
              </a:defRPr>
            </a:lvl4pPr>
            <a:lvl5pPr marL="0" indent="0" algn="ctr">
              <a:lnSpc>
                <a:spcPct val="110000"/>
              </a:lnSpc>
              <a:buNone/>
              <a:defRPr sz="2000" b="1">
                <a:solidFill>
                  <a:schemeClr val="bg1"/>
                </a:solidFill>
                <a:latin typeface="Greycliff CF Bold"/>
              </a:defRPr>
            </a:lvl5pPr>
            <a:lvl6pPr marL="0" indent="0" algn="ctr">
              <a:lnSpc>
                <a:spcPct val="110000"/>
              </a:lnSpc>
              <a:buNone/>
              <a:defRPr sz="2000" b="1">
                <a:solidFill>
                  <a:schemeClr val="bg1"/>
                </a:solidFill>
                <a:latin typeface="Greycliff CF Bold"/>
              </a:defRPr>
            </a:lvl6pPr>
            <a:lvl7pPr marL="0" indent="0" algn="ctr">
              <a:lnSpc>
                <a:spcPct val="110000"/>
              </a:lnSpc>
              <a:buNone/>
              <a:defRPr sz="2000" b="1">
                <a:solidFill>
                  <a:schemeClr val="bg1"/>
                </a:solidFill>
                <a:latin typeface="Greycliff CF Bold"/>
              </a:defRPr>
            </a:lvl7pPr>
            <a:lvl8pPr marL="0" indent="0" algn="ctr">
              <a:lnSpc>
                <a:spcPct val="110000"/>
              </a:lnSpc>
              <a:buNone/>
              <a:defRPr sz="2000" b="1">
                <a:solidFill>
                  <a:schemeClr val="bg1"/>
                </a:solidFill>
                <a:latin typeface="Greycliff CF Bold"/>
              </a:defRPr>
            </a:lvl8pPr>
            <a:lvl9pPr marL="0" indent="0" algn="ctr">
              <a:lnSpc>
                <a:spcPct val="110000"/>
              </a:lnSpc>
              <a:buNone/>
              <a:defRPr sz="2000" b="1">
                <a:solidFill>
                  <a:schemeClr val="bg1"/>
                </a:solidFill>
                <a:latin typeface="Greycliff CF Bold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69BFCB8B-8721-4080-BD5D-E70117BA2D9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268909" y="2829428"/>
            <a:ext cx="1656000" cy="1656000"/>
          </a:xfrm>
          <a:solidFill>
            <a:schemeClr val="tx2"/>
          </a:solidFill>
        </p:spPr>
        <p:txBody>
          <a:bodyPr anchor="ctr"/>
          <a:lstStyle>
            <a:lvl1pPr marL="0" indent="0" algn="ctr">
              <a:lnSpc>
                <a:spcPct val="110000"/>
              </a:lnSpc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  <a:latin typeface="Greycliff CF Bold"/>
              </a:defRPr>
            </a:lvl1pPr>
            <a:lvl2pPr marL="0" indent="0" algn="ctr">
              <a:lnSpc>
                <a:spcPct val="110000"/>
              </a:lnSpc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  <a:latin typeface="Greycliff CF Bold"/>
              </a:defRPr>
            </a:lvl2pPr>
            <a:lvl3pPr marL="0" indent="0" algn="ctr">
              <a:lnSpc>
                <a:spcPct val="110000"/>
              </a:lnSpc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  <a:latin typeface="Greycliff CF Bold"/>
              </a:defRPr>
            </a:lvl3pPr>
            <a:lvl4pPr marL="0" indent="0" algn="ctr">
              <a:lnSpc>
                <a:spcPct val="110000"/>
              </a:lnSpc>
              <a:buNone/>
              <a:defRPr sz="2000" b="1">
                <a:solidFill>
                  <a:schemeClr val="bg1"/>
                </a:solidFill>
                <a:latin typeface="Greycliff CF Bold"/>
              </a:defRPr>
            </a:lvl4pPr>
            <a:lvl5pPr marL="0" indent="0" algn="ctr">
              <a:lnSpc>
                <a:spcPct val="110000"/>
              </a:lnSpc>
              <a:buNone/>
              <a:defRPr sz="2000" b="1">
                <a:solidFill>
                  <a:schemeClr val="bg1"/>
                </a:solidFill>
                <a:latin typeface="Greycliff CF Bold"/>
              </a:defRPr>
            </a:lvl5pPr>
            <a:lvl6pPr marL="0" indent="0" algn="ctr">
              <a:lnSpc>
                <a:spcPct val="110000"/>
              </a:lnSpc>
              <a:buNone/>
              <a:defRPr sz="2000" b="1">
                <a:solidFill>
                  <a:schemeClr val="bg1"/>
                </a:solidFill>
                <a:latin typeface="Greycliff CF Bold"/>
              </a:defRPr>
            </a:lvl6pPr>
            <a:lvl7pPr marL="0" indent="0" algn="ctr">
              <a:lnSpc>
                <a:spcPct val="110000"/>
              </a:lnSpc>
              <a:buNone/>
              <a:defRPr sz="2000" b="1">
                <a:solidFill>
                  <a:schemeClr val="bg1"/>
                </a:solidFill>
                <a:latin typeface="Greycliff CF Bold"/>
              </a:defRPr>
            </a:lvl7pPr>
            <a:lvl8pPr marL="0" indent="0" algn="ctr">
              <a:lnSpc>
                <a:spcPct val="110000"/>
              </a:lnSpc>
              <a:buNone/>
              <a:defRPr sz="2000" b="1">
                <a:solidFill>
                  <a:schemeClr val="bg1"/>
                </a:solidFill>
                <a:latin typeface="Greycliff CF Bold"/>
              </a:defRPr>
            </a:lvl8pPr>
            <a:lvl9pPr marL="0" indent="0" algn="ctr">
              <a:lnSpc>
                <a:spcPct val="110000"/>
              </a:lnSpc>
              <a:buNone/>
              <a:defRPr sz="2000" b="1">
                <a:solidFill>
                  <a:schemeClr val="bg1"/>
                </a:solidFill>
                <a:latin typeface="Greycliff CF Bold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A7E52AE7-1559-4EC6-A79B-5A68C98E7E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7356920" y="2829428"/>
            <a:ext cx="1656000" cy="1656000"/>
          </a:xfrm>
          <a:solidFill>
            <a:schemeClr val="accent6"/>
          </a:solidFill>
        </p:spPr>
        <p:txBody>
          <a:bodyPr anchor="ctr"/>
          <a:lstStyle>
            <a:lvl1pPr marL="0" indent="0" algn="ctr">
              <a:lnSpc>
                <a:spcPct val="110000"/>
              </a:lnSpc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  <a:latin typeface="Greycliff CF Bold"/>
              </a:defRPr>
            </a:lvl1pPr>
            <a:lvl2pPr marL="0" indent="0" algn="ctr">
              <a:lnSpc>
                <a:spcPct val="110000"/>
              </a:lnSpc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  <a:latin typeface="Greycliff CF Bold"/>
              </a:defRPr>
            </a:lvl2pPr>
            <a:lvl3pPr marL="0" indent="0" algn="ctr">
              <a:lnSpc>
                <a:spcPct val="110000"/>
              </a:lnSpc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  <a:latin typeface="Greycliff CF Bold"/>
              </a:defRPr>
            </a:lvl3pPr>
            <a:lvl4pPr marL="0" indent="0" algn="ctr">
              <a:lnSpc>
                <a:spcPct val="110000"/>
              </a:lnSpc>
              <a:buNone/>
              <a:defRPr sz="2000" b="1">
                <a:solidFill>
                  <a:schemeClr val="bg1"/>
                </a:solidFill>
                <a:latin typeface="Greycliff CF Bold"/>
              </a:defRPr>
            </a:lvl4pPr>
            <a:lvl5pPr marL="0" indent="0" algn="ctr">
              <a:lnSpc>
                <a:spcPct val="110000"/>
              </a:lnSpc>
              <a:buNone/>
              <a:defRPr sz="2000" b="1">
                <a:solidFill>
                  <a:schemeClr val="bg1"/>
                </a:solidFill>
                <a:latin typeface="Greycliff CF Bold"/>
              </a:defRPr>
            </a:lvl5pPr>
            <a:lvl6pPr marL="0" indent="0" algn="ctr">
              <a:lnSpc>
                <a:spcPct val="110000"/>
              </a:lnSpc>
              <a:buNone/>
              <a:defRPr sz="2000" b="1">
                <a:solidFill>
                  <a:schemeClr val="bg1"/>
                </a:solidFill>
                <a:latin typeface="Greycliff CF Bold"/>
              </a:defRPr>
            </a:lvl6pPr>
            <a:lvl7pPr marL="0" indent="0" algn="ctr">
              <a:lnSpc>
                <a:spcPct val="110000"/>
              </a:lnSpc>
              <a:buNone/>
              <a:defRPr sz="2000" b="1">
                <a:solidFill>
                  <a:schemeClr val="bg1"/>
                </a:solidFill>
                <a:latin typeface="Greycliff CF Bold"/>
              </a:defRPr>
            </a:lvl7pPr>
            <a:lvl8pPr marL="0" indent="0" algn="ctr">
              <a:lnSpc>
                <a:spcPct val="110000"/>
              </a:lnSpc>
              <a:buNone/>
              <a:defRPr sz="2000" b="1">
                <a:solidFill>
                  <a:schemeClr val="bg1"/>
                </a:solidFill>
                <a:latin typeface="Greycliff CF Bold"/>
              </a:defRPr>
            </a:lvl8pPr>
            <a:lvl9pPr marL="0" indent="0" algn="ctr">
              <a:lnSpc>
                <a:spcPct val="110000"/>
              </a:lnSpc>
              <a:buNone/>
              <a:defRPr sz="2000" b="1">
                <a:solidFill>
                  <a:schemeClr val="bg1"/>
                </a:solidFill>
                <a:latin typeface="Greycliff CF Bold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5D177746-B609-4A12-8E23-3641D78CBCF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9444930" y="2829428"/>
            <a:ext cx="1656000" cy="1656000"/>
          </a:xfrm>
          <a:solidFill>
            <a:schemeClr val="accent3"/>
          </a:solidFill>
        </p:spPr>
        <p:txBody>
          <a:bodyPr anchor="ctr"/>
          <a:lstStyle>
            <a:lvl1pPr marL="0" indent="0" algn="ctr">
              <a:lnSpc>
                <a:spcPct val="110000"/>
              </a:lnSpc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  <a:latin typeface="Greycliff CF Bold"/>
              </a:defRPr>
            </a:lvl1pPr>
            <a:lvl2pPr marL="0" indent="0" algn="ctr">
              <a:lnSpc>
                <a:spcPct val="110000"/>
              </a:lnSpc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  <a:latin typeface="Greycliff CF Bold"/>
              </a:defRPr>
            </a:lvl2pPr>
            <a:lvl3pPr marL="0" indent="0" algn="ctr">
              <a:lnSpc>
                <a:spcPct val="110000"/>
              </a:lnSpc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  <a:latin typeface="Greycliff CF Bold"/>
              </a:defRPr>
            </a:lvl3pPr>
            <a:lvl4pPr marL="0" indent="0" algn="ctr">
              <a:lnSpc>
                <a:spcPct val="110000"/>
              </a:lnSpc>
              <a:buNone/>
              <a:defRPr sz="2000" b="1">
                <a:solidFill>
                  <a:schemeClr val="bg1"/>
                </a:solidFill>
                <a:latin typeface="Greycliff CF Bold"/>
              </a:defRPr>
            </a:lvl4pPr>
            <a:lvl5pPr marL="0" indent="0" algn="ctr">
              <a:lnSpc>
                <a:spcPct val="110000"/>
              </a:lnSpc>
              <a:buNone/>
              <a:defRPr sz="2000" b="1">
                <a:solidFill>
                  <a:schemeClr val="bg1"/>
                </a:solidFill>
                <a:latin typeface="Greycliff CF Bold"/>
              </a:defRPr>
            </a:lvl5pPr>
            <a:lvl6pPr marL="0" indent="0" algn="ctr">
              <a:lnSpc>
                <a:spcPct val="110000"/>
              </a:lnSpc>
              <a:buNone/>
              <a:defRPr sz="2000" b="1">
                <a:solidFill>
                  <a:schemeClr val="bg1"/>
                </a:solidFill>
                <a:latin typeface="Greycliff CF Bold"/>
              </a:defRPr>
            </a:lvl6pPr>
            <a:lvl7pPr marL="0" indent="0" algn="ctr">
              <a:lnSpc>
                <a:spcPct val="110000"/>
              </a:lnSpc>
              <a:buNone/>
              <a:defRPr sz="2000" b="1">
                <a:solidFill>
                  <a:schemeClr val="bg1"/>
                </a:solidFill>
                <a:latin typeface="Greycliff CF Bold"/>
              </a:defRPr>
            </a:lvl7pPr>
            <a:lvl8pPr marL="0" indent="0" algn="ctr">
              <a:lnSpc>
                <a:spcPct val="110000"/>
              </a:lnSpc>
              <a:buNone/>
              <a:defRPr sz="2000" b="1">
                <a:solidFill>
                  <a:schemeClr val="bg1"/>
                </a:solidFill>
                <a:latin typeface="Greycliff CF Bold"/>
              </a:defRPr>
            </a:lvl8pPr>
            <a:lvl9pPr marL="0" indent="0" algn="ctr">
              <a:lnSpc>
                <a:spcPct val="110000"/>
              </a:lnSpc>
              <a:buNone/>
              <a:defRPr sz="2000" b="1">
                <a:solidFill>
                  <a:schemeClr val="bg1"/>
                </a:solidFill>
                <a:latin typeface="Greycliff CF Bold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AB51202-761D-48C2-B704-258EC8EAEDDB}"/>
              </a:ext>
            </a:extLst>
          </p:cNvPr>
          <p:cNvCxnSpPr>
            <a:cxnSpLocks/>
          </p:cNvCxnSpPr>
          <p:nvPr/>
        </p:nvCxnSpPr>
        <p:spPr bwMode="gray">
          <a:xfrm>
            <a:off x="2820498" y="3657428"/>
            <a:ext cx="288789" cy="0"/>
          </a:xfrm>
          <a:prstGeom prst="straightConnector1">
            <a:avLst/>
          </a:prstGeom>
          <a:ln w="38100">
            <a:solidFill>
              <a:srgbClr val="2C304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1991982-1AE9-42F4-BF83-D9E42B61E2F6}"/>
              </a:ext>
            </a:extLst>
          </p:cNvPr>
          <p:cNvCxnSpPr>
            <a:cxnSpLocks/>
          </p:cNvCxnSpPr>
          <p:nvPr/>
        </p:nvCxnSpPr>
        <p:spPr bwMode="gray">
          <a:xfrm>
            <a:off x="4908509" y="3657428"/>
            <a:ext cx="288789" cy="0"/>
          </a:xfrm>
          <a:prstGeom prst="straightConnector1">
            <a:avLst/>
          </a:prstGeom>
          <a:ln w="38100">
            <a:solidFill>
              <a:srgbClr val="2C304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BA97DF5-0293-474E-AA63-542312FAF609}"/>
              </a:ext>
            </a:extLst>
          </p:cNvPr>
          <p:cNvCxnSpPr>
            <a:cxnSpLocks/>
          </p:cNvCxnSpPr>
          <p:nvPr/>
        </p:nvCxnSpPr>
        <p:spPr bwMode="gray">
          <a:xfrm>
            <a:off x="6996520" y="3657428"/>
            <a:ext cx="288789" cy="0"/>
          </a:xfrm>
          <a:prstGeom prst="straightConnector1">
            <a:avLst/>
          </a:prstGeom>
          <a:ln w="38100">
            <a:solidFill>
              <a:srgbClr val="2C304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08B5E0D-68B5-44E7-81D9-F2C72D4D300C}"/>
              </a:ext>
            </a:extLst>
          </p:cNvPr>
          <p:cNvCxnSpPr>
            <a:cxnSpLocks/>
          </p:cNvCxnSpPr>
          <p:nvPr/>
        </p:nvCxnSpPr>
        <p:spPr bwMode="gray">
          <a:xfrm>
            <a:off x="9084531" y="3657428"/>
            <a:ext cx="288789" cy="0"/>
          </a:xfrm>
          <a:prstGeom prst="straightConnector1">
            <a:avLst/>
          </a:prstGeom>
          <a:ln w="38100">
            <a:solidFill>
              <a:srgbClr val="2C304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9B37EDA5-6679-1C4B-AB24-8E388CC8A49A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1101200" y="524043"/>
            <a:ext cx="9997805" cy="1152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97BB35AB-75B8-EE45-A815-EE43A0A7568B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1092200" y="1831489"/>
            <a:ext cx="10006805" cy="337285"/>
          </a:xfrm>
        </p:spPr>
        <p:txBody>
          <a:bodyPr/>
          <a:lstStyle>
            <a:lvl1pPr marL="0" indent="0" algn="l">
              <a:buNone/>
              <a:defRPr sz="2200" b="1">
                <a:solidFill>
                  <a:schemeClr val="accent1"/>
                </a:solidFill>
                <a:latin typeface="Greycliff CF Bold"/>
              </a:defRPr>
            </a:lvl1pPr>
            <a:lvl2pPr marL="0" indent="0" algn="l">
              <a:buNone/>
              <a:defRPr sz="2200" b="1">
                <a:solidFill>
                  <a:schemeClr val="accent1"/>
                </a:solidFill>
                <a:latin typeface="Greycliff CF Bold"/>
              </a:defRPr>
            </a:lvl2pPr>
            <a:lvl3pPr marL="0" indent="0" algn="l">
              <a:buNone/>
              <a:defRPr sz="2200" b="1">
                <a:solidFill>
                  <a:schemeClr val="accent1"/>
                </a:solidFill>
                <a:latin typeface="Greycliff CF Bold"/>
              </a:defRPr>
            </a:lvl3pPr>
            <a:lvl4pPr marL="0" indent="0" algn="l">
              <a:buNone/>
              <a:defRPr sz="2200" b="1">
                <a:solidFill>
                  <a:schemeClr val="accent1"/>
                </a:solidFill>
                <a:latin typeface="Greycliff CF Bold"/>
              </a:defRPr>
            </a:lvl4pPr>
            <a:lvl5pPr marL="0" indent="0" algn="l">
              <a:buNone/>
              <a:defRPr sz="2200" b="1">
                <a:solidFill>
                  <a:schemeClr val="accent1"/>
                </a:solidFill>
                <a:latin typeface="Greycliff CF Bold"/>
              </a:defRPr>
            </a:lvl5pPr>
            <a:lvl6pPr marL="0" indent="0" algn="l">
              <a:lnSpc>
                <a:spcPct val="90000"/>
              </a:lnSpc>
              <a:buNone/>
              <a:defRPr sz="2200" b="1">
                <a:solidFill>
                  <a:schemeClr val="accent1"/>
                </a:solidFill>
                <a:latin typeface="Greycliff CF Bold"/>
              </a:defRPr>
            </a:lvl6pPr>
            <a:lvl7pPr marL="0" indent="0" algn="l">
              <a:lnSpc>
                <a:spcPct val="90000"/>
              </a:lnSpc>
              <a:buNone/>
              <a:defRPr sz="2200" b="1">
                <a:solidFill>
                  <a:schemeClr val="accent1"/>
                </a:solidFill>
                <a:latin typeface="Greycliff CF Bold"/>
              </a:defRPr>
            </a:lvl7pPr>
            <a:lvl8pPr marL="0" indent="0" algn="l">
              <a:lnSpc>
                <a:spcPct val="90000"/>
              </a:lnSpc>
              <a:buNone/>
              <a:defRPr sz="2200" b="1">
                <a:solidFill>
                  <a:schemeClr val="accent1"/>
                </a:solidFill>
                <a:latin typeface="Greycliff CF Bold"/>
              </a:defRPr>
            </a:lvl8pPr>
            <a:lvl9pPr marL="0" indent="0" algn="l">
              <a:lnSpc>
                <a:spcPct val="90000"/>
              </a:lnSpc>
              <a:buNone/>
              <a:defRPr sz="2200" b="1">
                <a:solidFill>
                  <a:schemeClr val="accent1"/>
                </a:solidFill>
                <a:latin typeface="Greycliff CF Bold"/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427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Row Box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03E737-F5EE-4DC3-A632-490A6A663EAA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3BE59606-3B39-417F-B6B8-7476D03892E2}" type="datetime1">
              <a:rPr lang="en-US" smtClean="0"/>
              <a:t>5/31/2023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5ED7DD-2B4C-4536-B032-4219E46DA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 dirty="0"/>
              <a:t>Federal Reserve Bank of San Francisco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04512C-937C-43C1-BDC0-B691A4DC9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80AB541-CA38-4EE1-926E-407917AE757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BD3E54F2-11C2-46F9-A728-21F92760791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810262" y="2386330"/>
            <a:ext cx="1432800" cy="1432800"/>
          </a:xfrm>
          <a:solidFill>
            <a:schemeClr val="bg2"/>
          </a:solidFill>
        </p:spPr>
        <p:txBody>
          <a:bodyPr anchor="ctr"/>
          <a:lstStyle>
            <a:lvl1pPr marL="0" indent="0" algn="ctr">
              <a:lnSpc>
                <a:spcPct val="110000"/>
              </a:lnSpc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  <a:latin typeface="Greycliff CF Bold"/>
              </a:defRPr>
            </a:lvl1pPr>
            <a:lvl2pPr marL="0" indent="0" algn="ctr">
              <a:lnSpc>
                <a:spcPct val="110000"/>
              </a:lnSpc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  <a:latin typeface="Greycliff CF Bold"/>
              </a:defRPr>
            </a:lvl2pPr>
            <a:lvl3pPr marL="0" indent="0" algn="ctr">
              <a:lnSpc>
                <a:spcPct val="110000"/>
              </a:lnSpc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  <a:latin typeface="Greycliff CF Bold"/>
              </a:defRPr>
            </a:lvl3pPr>
            <a:lvl4pPr marL="0" indent="0" algn="ctr">
              <a:lnSpc>
                <a:spcPct val="110000"/>
              </a:lnSpc>
              <a:buNone/>
              <a:defRPr sz="2000" b="1">
                <a:solidFill>
                  <a:schemeClr val="bg1"/>
                </a:solidFill>
                <a:latin typeface="Greycliff CF Bold"/>
              </a:defRPr>
            </a:lvl4pPr>
            <a:lvl5pPr marL="0" indent="0" algn="ctr">
              <a:lnSpc>
                <a:spcPct val="110000"/>
              </a:lnSpc>
              <a:buNone/>
              <a:defRPr sz="2000" b="1">
                <a:solidFill>
                  <a:schemeClr val="bg1"/>
                </a:solidFill>
                <a:latin typeface="Greycliff CF Bold"/>
              </a:defRPr>
            </a:lvl5pPr>
            <a:lvl6pPr marL="0" indent="0" algn="ctr">
              <a:lnSpc>
                <a:spcPct val="110000"/>
              </a:lnSpc>
              <a:buNone/>
              <a:defRPr sz="2000" b="1">
                <a:solidFill>
                  <a:schemeClr val="bg1"/>
                </a:solidFill>
                <a:latin typeface="Greycliff CF Bold"/>
              </a:defRPr>
            </a:lvl6pPr>
            <a:lvl7pPr marL="0" indent="0" algn="ctr">
              <a:lnSpc>
                <a:spcPct val="110000"/>
              </a:lnSpc>
              <a:buNone/>
              <a:defRPr sz="2000" b="1">
                <a:solidFill>
                  <a:schemeClr val="bg1"/>
                </a:solidFill>
                <a:latin typeface="Greycliff CF Bold"/>
              </a:defRPr>
            </a:lvl7pPr>
            <a:lvl8pPr marL="0" indent="0" algn="ctr">
              <a:lnSpc>
                <a:spcPct val="110000"/>
              </a:lnSpc>
              <a:buNone/>
              <a:defRPr sz="2000" b="1">
                <a:solidFill>
                  <a:schemeClr val="bg1"/>
                </a:solidFill>
                <a:latin typeface="Greycliff CF Bold"/>
              </a:defRPr>
            </a:lvl8pPr>
            <a:lvl9pPr marL="0" indent="0" algn="ctr">
              <a:lnSpc>
                <a:spcPct val="110000"/>
              </a:lnSpc>
              <a:buNone/>
              <a:defRPr sz="2000" b="1">
                <a:solidFill>
                  <a:schemeClr val="bg1"/>
                </a:solidFill>
                <a:latin typeface="Greycliff CF Bold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651481FD-4EDC-46E1-80D0-7E97D89F14B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4931" y="2386330"/>
            <a:ext cx="1432800" cy="1432800"/>
          </a:xfrm>
          <a:solidFill>
            <a:schemeClr val="accent1"/>
          </a:solidFill>
        </p:spPr>
        <p:txBody>
          <a:bodyPr anchor="ctr"/>
          <a:lstStyle>
            <a:lvl1pPr marL="0" indent="0" algn="ctr">
              <a:lnSpc>
                <a:spcPct val="110000"/>
              </a:lnSpc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  <a:latin typeface="Greycliff CF Bold"/>
              </a:defRPr>
            </a:lvl1pPr>
            <a:lvl2pPr marL="0" indent="0" algn="ctr">
              <a:lnSpc>
                <a:spcPct val="110000"/>
              </a:lnSpc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  <a:latin typeface="Greycliff CF Bold"/>
              </a:defRPr>
            </a:lvl2pPr>
            <a:lvl3pPr marL="0" indent="0" algn="ctr">
              <a:lnSpc>
                <a:spcPct val="110000"/>
              </a:lnSpc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  <a:latin typeface="Greycliff CF Bold"/>
              </a:defRPr>
            </a:lvl3pPr>
            <a:lvl4pPr marL="0" indent="0" algn="ctr">
              <a:lnSpc>
                <a:spcPct val="110000"/>
              </a:lnSpc>
              <a:buNone/>
              <a:defRPr sz="2000" b="1">
                <a:solidFill>
                  <a:schemeClr val="bg1"/>
                </a:solidFill>
                <a:latin typeface="Greycliff CF Bold"/>
              </a:defRPr>
            </a:lvl4pPr>
            <a:lvl5pPr marL="0" indent="0" algn="ctr">
              <a:lnSpc>
                <a:spcPct val="110000"/>
              </a:lnSpc>
              <a:buNone/>
              <a:defRPr sz="2000" b="1">
                <a:solidFill>
                  <a:schemeClr val="bg1"/>
                </a:solidFill>
                <a:latin typeface="Greycliff CF Bold"/>
              </a:defRPr>
            </a:lvl5pPr>
            <a:lvl6pPr marL="0" indent="0" algn="ctr">
              <a:lnSpc>
                <a:spcPct val="110000"/>
              </a:lnSpc>
              <a:buNone/>
              <a:defRPr sz="2000" b="1">
                <a:solidFill>
                  <a:schemeClr val="bg1"/>
                </a:solidFill>
                <a:latin typeface="Greycliff CF Bold"/>
              </a:defRPr>
            </a:lvl6pPr>
            <a:lvl7pPr marL="0" indent="0" algn="ctr">
              <a:lnSpc>
                <a:spcPct val="110000"/>
              </a:lnSpc>
              <a:buNone/>
              <a:defRPr sz="2000" b="1">
                <a:solidFill>
                  <a:schemeClr val="bg1"/>
                </a:solidFill>
                <a:latin typeface="Greycliff CF Bold"/>
              </a:defRPr>
            </a:lvl7pPr>
            <a:lvl8pPr marL="0" indent="0" algn="ctr">
              <a:lnSpc>
                <a:spcPct val="110000"/>
              </a:lnSpc>
              <a:buNone/>
              <a:defRPr sz="2000" b="1">
                <a:solidFill>
                  <a:schemeClr val="bg1"/>
                </a:solidFill>
                <a:latin typeface="Greycliff CF Bold"/>
              </a:defRPr>
            </a:lvl8pPr>
            <a:lvl9pPr marL="0" indent="0" algn="ctr">
              <a:lnSpc>
                <a:spcPct val="110000"/>
              </a:lnSpc>
              <a:buNone/>
              <a:defRPr sz="2000" b="1">
                <a:solidFill>
                  <a:schemeClr val="bg1"/>
                </a:solidFill>
                <a:latin typeface="Greycliff CF Bold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69BFCB8B-8721-4080-BD5D-E70117BA2D9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379600" y="2386330"/>
            <a:ext cx="1432800" cy="1432800"/>
          </a:xfrm>
          <a:solidFill>
            <a:schemeClr val="tx2"/>
          </a:solidFill>
        </p:spPr>
        <p:txBody>
          <a:bodyPr anchor="ctr"/>
          <a:lstStyle>
            <a:lvl1pPr marL="0" indent="0" algn="ctr">
              <a:lnSpc>
                <a:spcPct val="110000"/>
              </a:lnSpc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  <a:latin typeface="Greycliff CF Bold"/>
              </a:defRPr>
            </a:lvl1pPr>
            <a:lvl2pPr marL="0" indent="0" algn="ctr">
              <a:lnSpc>
                <a:spcPct val="110000"/>
              </a:lnSpc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  <a:latin typeface="Greycliff CF Bold"/>
              </a:defRPr>
            </a:lvl2pPr>
            <a:lvl3pPr marL="0" indent="0" algn="ctr">
              <a:lnSpc>
                <a:spcPct val="110000"/>
              </a:lnSpc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  <a:latin typeface="Greycliff CF Bold"/>
              </a:defRPr>
            </a:lvl3pPr>
            <a:lvl4pPr marL="0" indent="0" algn="ctr">
              <a:lnSpc>
                <a:spcPct val="110000"/>
              </a:lnSpc>
              <a:buNone/>
              <a:defRPr sz="2000" b="1">
                <a:solidFill>
                  <a:schemeClr val="bg1"/>
                </a:solidFill>
                <a:latin typeface="Greycliff CF Bold"/>
              </a:defRPr>
            </a:lvl4pPr>
            <a:lvl5pPr marL="0" indent="0" algn="ctr">
              <a:lnSpc>
                <a:spcPct val="110000"/>
              </a:lnSpc>
              <a:buNone/>
              <a:defRPr sz="2000" b="1">
                <a:solidFill>
                  <a:schemeClr val="bg1"/>
                </a:solidFill>
                <a:latin typeface="Greycliff CF Bold"/>
              </a:defRPr>
            </a:lvl5pPr>
            <a:lvl6pPr marL="0" indent="0" algn="ctr">
              <a:lnSpc>
                <a:spcPct val="110000"/>
              </a:lnSpc>
              <a:buNone/>
              <a:defRPr sz="2000" b="1">
                <a:solidFill>
                  <a:schemeClr val="bg1"/>
                </a:solidFill>
                <a:latin typeface="Greycliff CF Bold"/>
              </a:defRPr>
            </a:lvl6pPr>
            <a:lvl7pPr marL="0" indent="0" algn="ctr">
              <a:lnSpc>
                <a:spcPct val="110000"/>
              </a:lnSpc>
              <a:buNone/>
              <a:defRPr sz="2000" b="1">
                <a:solidFill>
                  <a:schemeClr val="bg1"/>
                </a:solidFill>
                <a:latin typeface="Greycliff CF Bold"/>
              </a:defRPr>
            </a:lvl7pPr>
            <a:lvl8pPr marL="0" indent="0" algn="ctr">
              <a:lnSpc>
                <a:spcPct val="110000"/>
              </a:lnSpc>
              <a:buNone/>
              <a:defRPr sz="2000" b="1">
                <a:solidFill>
                  <a:schemeClr val="bg1"/>
                </a:solidFill>
                <a:latin typeface="Greycliff CF Bold"/>
              </a:defRPr>
            </a:lvl8pPr>
            <a:lvl9pPr marL="0" indent="0" algn="ctr">
              <a:lnSpc>
                <a:spcPct val="110000"/>
              </a:lnSpc>
              <a:buNone/>
              <a:defRPr sz="2000" b="1">
                <a:solidFill>
                  <a:schemeClr val="bg1"/>
                </a:solidFill>
                <a:latin typeface="Greycliff CF Bold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A7E52AE7-1559-4EC6-A79B-5A68C98E7E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7164269" y="2386330"/>
            <a:ext cx="1432800" cy="1432800"/>
          </a:xfrm>
          <a:solidFill>
            <a:schemeClr val="accent4"/>
          </a:solidFill>
        </p:spPr>
        <p:txBody>
          <a:bodyPr anchor="ctr"/>
          <a:lstStyle>
            <a:lvl1pPr marL="0" indent="0" algn="ctr">
              <a:lnSpc>
                <a:spcPct val="110000"/>
              </a:lnSpc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  <a:latin typeface="Greycliff CF Bold"/>
              </a:defRPr>
            </a:lvl1pPr>
            <a:lvl2pPr marL="0" indent="0" algn="ctr">
              <a:lnSpc>
                <a:spcPct val="110000"/>
              </a:lnSpc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  <a:latin typeface="Greycliff CF Bold"/>
              </a:defRPr>
            </a:lvl2pPr>
            <a:lvl3pPr marL="0" indent="0" algn="ctr">
              <a:lnSpc>
                <a:spcPct val="110000"/>
              </a:lnSpc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  <a:latin typeface="Greycliff CF Bold"/>
              </a:defRPr>
            </a:lvl3pPr>
            <a:lvl4pPr marL="0" indent="0" algn="ctr">
              <a:lnSpc>
                <a:spcPct val="110000"/>
              </a:lnSpc>
              <a:buNone/>
              <a:defRPr sz="2000" b="1">
                <a:solidFill>
                  <a:schemeClr val="bg1"/>
                </a:solidFill>
                <a:latin typeface="Greycliff CF Bold"/>
              </a:defRPr>
            </a:lvl4pPr>
            <a:lvl5pPr marL="0" indent="0" algn="ctr">
              <a:lnSpc>
                <a:spcPct val="110000"/>
              </a:lnSpc>
              <a:buNone/>
              <a:defRPr sz="2000" b="1">
                <a:solidFill>
                  <a:schemeClr val="bg1"/>
                </a:solidFill>
                <a:latin typeface="Greycliff CF Bold"/>
              </a:defRPr>
            </a:lvl5pPr>
            <a:lvl6pPr marL="0" indent="0" algn="ctr">
              <a:lnSpc>
                <a:spcPct val="110000"/>
              </a:lnSpc>
              <a:buNone/>
              <a:defRPr sz="2000" b="1">
                <a:solidFill>
                  <a:schemeClr val="bg1"/>
                </a:solidFill>
                <a:latin typeface="Greycliff CF Bold"/>
              </a:defRPr>
            </a:lvl6pPr>
            <a:lvl7pPr marL="0" indent="0" algn="ctr">
              <a:lnSpc>
                <a:spcPct val="110000"/>
              </a:lnSpc>
              <a:buNone/>
              <a:defRPr sz="2000" b="1">
                <a:solidFill>
                  <a:schemeClr val="bg1"/>
                </a:solidFill>
                <a:latin typeface="Greycliff CF Bold"/>
              </a:defRPr>
            </a:lvl7pPr>
            <a:lvl8pPr marL="0" indent="0" algn="ctr">
              <a:lnSpc>
                <a:spcPct val="110000"/>
              </a:lnSpc>
              <a:buNone/>
              <a:defRPr sz="2000" b="1">
                <a:solidFill>
                  <a:schemeClr val="bg1"/>
                </a:solidFill>
                <a:latin typeface="Greycliff CF Bold"/>
              </a:defRPr>
            </a:lvl8pPr>
            <a:lvl9pPr marL="0" indent="0" algn="ctr">
              <a:lnSpc>
                <a:spcPct val="110000"/>
              </a:lnSpc>
              <a:buNone/>
              <a:defRPr sz="2000" b="1">
                <a:solidFill>
                  <a:schemeClr val="bg1"/>
                </a:solidFill>
                <a:latin typeface="Greycliff CF Bold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5D177746-B609-4A12-8E23-3641D78CBCF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8948938" y="2386330"/>
            <a:ext cx="1432800" cy="1432800"/>
          </a:xfrm>
          <a:solidFill>
            <a:schemeClr val="accent3"/>
          </a:solidFill>
        </p:spPr>
        <p:txBody>
          <a:bodyPr anchor="ctr"/>
          <a:lstStyle>
            <a:lvl1pPr marL="0" indent="0" algn="ctr">
              <a:lnSpc>
                <a:spcPct val="110000"/>
              </a:lnSpc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  <a:latin typeface="Greycliff CF Bold"/>
              </a:defRPr>
            </a:lvl1pPr>
            <a:lvl2pPr marL="0" indent="0" algn="ctr">
              <a:lnSpc>
                <a:spcPct val="110000"/>
              </a:lnSpc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  <a:latin typeface="Greycliff CF Bold"/>
              </a:defRPr>
            </a:lvl2pPr>
            <a:lvl3pPr marL="0" indent="0" algn="ctr">
              <a:lnSpc>
                <a:spcPct val="110000"/>
              </a:lnSpc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  <a:latin typeface="Greycliff CF Bold"/>
              </a:defRPr>
            </a:lvl3pPr>
            <a:lvl4pPr marL="0" indent="0" algn="ctr">
              <a:lnSpc>
                <a:spcPct val="110000"/>
              </a:lnSpc>
              <a:buNone/>
              <a:defRPr sz="2000" b="1">
                <a:solidFill>
                  <a:schemeClr val="bg1"/>
                </a:solidFill>
                <a:latin typeface="Greycliff CF Bold"/>
              </a:defRPr>
            </a:lvl4pPr>
            <a:lvl5pPr marL="0" indent="0" algn="ctr">
              <a:lnSpc>
                <a:spcPct val="110000"/>
              </a:lnSpc>
              <a:buNone/>
              <a:defRPr sz="2000" b="1">
                <a:solidFill>
                  <a:schemeClr val="bg1"/>
                </a:solidFill>
                <a:latin typeface="Greycliff CF Bold"/>
              </a:defRPr>
            </a:lvl5pPr>
            <a:lvl6pPr marL="0" indent="0" algn="ctr">
              <a:lnSpc>
                <a:spcPct val="110000"/>
              </a:lnSpc>
              <a:buNone/>
              <a:defRPr sz="2000" b="1">
                <a:solidFill>
                  <a:schemeClr val="bg1"/>
                </a:solidFill>
                <a:latin typeface="Greycliff CF Bold"/>
              </a:defRPr>
            </a:lvl6pPr>
            <a:lvl7pPr marL="0" indent="0" algn="ctr">
              <a:lnSpc>
                <a:spcPct val="110000"/>
              </a:lnSpc>
              <a:buNone/>
              <a:defRPr sz="2000" b="1">
                <a:solidFill>
                  <a:schemeClr val="bg1"/>
                </a:solidFill>
                <a:latin typeface="Greycliff CF Bold"/>
              </a:defRPr>
            </a:lvl7pPr>
            <a:lvl8pPr marL="0" indent="0" algn="ctr">
              <a:lnSpc>
                <a:spcPct val="110000"/>
              </a:lnSpc>
              <a:buNone/>
              <a:defRPr sz="2000" b="1">
                <a:solidFill>
                  <a:schemeClr val="bg1"/>
                </a:solidFill>
                <a:latin typeface="Greycliff CF Bold"/>
              </a:defRPr>
            </a:lvl8pPr>
            <a:lvl9pPr marL="0" indent="0" algn="ctr">
              <a:lnSpc>
                <a:spcPct val="110000"/>
              </a:lnSpc>
              <a:buNone/>
              <a:defRPr sz="2000" b="1">
                <a:solidFill>
                  <a:schemeClr val="bg1"/>
                </a:solidFill>
                <a:latin typeface="Greycliff CF Bold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247C890C-01FB-45A1-ABC1-7882CB76D90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2675620" y="4330460"/>
            <a:ext cx="1432800" cy="1432800"/>
          </a:xfrm>
          <a:noFill/>
          <a:ln w="12700">
            <a:solidFill>
              <a:schemeClr val="bg2"/>
            </a:solidFill>
          </a:ln>
        </p:spPr>
        <p:txBody>
          <a:bodyPr anchor="ctr"/>
          <a:lstStyle>
            <a:lvl1pPr marL="0" indent="0" algn="ctr">
              <a:lnSpc>
                <a:spcPct val="110000"/>
              </a:lnSpc>
              <a:buFont typeface="Arial" panose="020B0604020202020204" pitchFamily="34" charset="0"/>
              <a:buNone/>
              <a:defRPr sz="2000" b="1">
                <a:solidFill>
                  <a:schemeClr val="bg2"/>
                </a:solidFill>
                <a:latin typeface="Greycliff CF Bold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00" b="0">
                <a:solidFill>
                  <a:schemeClr val="bg2"/>
                </a:solidFill>
                <a:latin typeface="Greycliff CF Bold"/>
              </a:defRPr>
            </a:lvl2pPr>
            <a:lvl3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00" b="0">
                <a:solidFill>
                  <a:schemeClr val="bg2"/>
                </a:solidFill>
                <a:latin typeface="Greycliff CF Bold"/>
              </a:defRPr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1300" b="0">
                <a:solidFill>
                  <a:schemeClr val="bg2"/>
                </a:solidFill>
                <a:latin typeface="Greycliff CF Bold"/>
              </a:defRPr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tabLst/>
              <a:defRPr sz="1300" b="0">
                <a:solidFill>
                  <a:schemeClr val="bg2"/>
                </a:solidFill>
                <a:latin typeface="Greycliff CF Bold"/>
              </a:defRPr>
            </a:lvl5pPr>
            <a:lvl6pPr marL="0" indent="0" algn="ctr">
              <a:lnSpc>
                <a:spcPct val="100000"/>
              </a:lnSpc>
              <a:spcBef>
                <a:spcPts val="0"/>
              </a:spcBef>
              <a:buNone/>
              <a:defRPr sz="1300" b="0">
                <a:solidFill>
                  <a:schemeClr val="bg2"/>
                </a:solidFill>
                <a:latin typeface="Greycliff CF Bold"/>
              </a:defRPr>
            </a:lvl6pPr>
            <a:lvl7pPr marL="0" indent="0" algn="ctr">
              <a:lnSpc>
                <a:spcPct val="100000"/>
              </a:lnSpc>
              <a:spcBef>
                <a:spcPts val="0"/>
              </a:spcBef>
              <a:buNone/>
              <a:defRPr sz="1300" b="0">
                <a:solidFill>
                  <a:schemeClr val="bg2"/>
                </a:solidFill>
                <a:latin typeface="Greycliff CF Bold"/>
              </a:defRPr>
            </a:lvl7pPr>
            <a:lvl8pPr marL="0" indent="0" algn="ctr">
              <a:lnSpc>
                <a:spcPct val="100000"/>
              </a:lnSpc>
              <a:spcBef>
                <a:spcPts val="0"/>
              </a:spcBef>
              <a:buNone/>
              <a:defRPr sz="1300" b="0">
                <a:solidFill>
                  <a:schemeClr val="bg2"/>
                </a:solidFill>
                <a:latin typeface="Greycliff CF Bold"/>
              </a:defRPr>
            </a:lvl8pPr>
            <a:lvl9pPr marL="0" indent="0" algn="ctr">
              <a:lnSpc>
                <a:spcPct val="100000"/>
              </a:lnSpc>
              <a:spcBef>
                <a:spcPts val="0"/>
              </a:spcBef>
              <a:buNone/>
              <a:defRPr sz="1300" b="0">
                <a:solidFill>
                  <a:schemeClr val="bg2"/>
                </a:solidFill>
                <a:latin typeface="Greycliff CF Bold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08EA01D2-DA5C-4A74-A575-28B8A4097FE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4469281" y="4330460"/>
            <a:ext cx="1432800" cy="1432800"/>
          </a:xfrm>
          <a:noFill/>
          <a:ln w="12700">
            <a:solidFill>
              <a:schemeClr val="bg2"/>
            </a:solidFill>
          </a:ln>
        </p:spPr>
        <p:txBody>
          <a:bodyPr anchor="ctr"/>
          <a:lstStyle>
            <a:lvl1pPr marL="0" indent="0" algn="ctr">
              <a:lnSpc>
                <a:spcPct val="110000"/>
              </a:lnSpc>
              <a:buFont typeface="Arial" panose="020B0604020202020204" pitchFamily="34" charset="0"/>
              <a:buNone/>
              <a:defRPr sz="2000" b="1">
                <a:solidFill>
                  <a:schemeClr val="bg2"/>
                </a:solidFill>
                <a:latin typeface="Greycliff CF Bold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00" b="0">
                <a:solidFill>
                  <a:schemeClr val="bg2"/>
                </a:solidFill>
                <a:latin typeface="Greycliff CF Bold"/>
              </a:defRPr>
            </a:lvl2pPr>
            <a:lvl3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00" b="0">
                <a:solidFill>
                  <a:schemeClr val="bg2"/>
                </a:solidFill>
                <a:latin typeface="Greycliff CF Bold"/>
              </a:defRPr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1300" b="0">
                <a:solidFill>
                  <a:schemeClr val="bg2"/>
                </a:solidFill>
                <a:latin typeface="Greycliff CF Bold"/>
              </a:defRPr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tabLst/>
              <a:defRPr sz="1300" b="0">
                <a:solidFill>
                  <a:schemeClr val="bg2"/>
                </a:solidFill>
                <a:latin typeface="Greycliff CF Bold"/>
              </a:defRPr>
            </a:lvl5pPr>
            <a:lvl6pPr marL="0" indent="0" algn="ctr">
              <a:lnSpc>
                <a:spcPct val="100000"/>
              </a:lnSpc>
              <a:spcBef>
                <a:spcPts val="0"/>
              </a:spcBef>
              <a:buNone/>
              <a:defRPr sz="1300" b="0">
                <a:solidFill>
                  <a:schemeClr val="bg2"/>
                </a:solidFill>
                <a:latin typeface="Greycliff CF Bold"/>
              </a:defRPr>
            </a:lvl6pPr>
            <a:lvl7pPr marL="0" indent="0" algn="ctr">
              <a:lnSpc>
                <a:spcPct val="100000"/>
              </a:lnSpc>
              <a:spcBef>
                <a:spcPts val="0"/>
              </a:spcBef>
              <a:buNone/>
              <a:defRPr sz="1300" b="0">
                <a:solidFill>
                  <a:schemeClr val="bg2"/>
                </a:solidFill>
                <a:latin typeface="Greycliff CF Bold"/>
              </a:defRPr>
            </a:lvl7pPr>
            <a:lvl8pPr marL="0" indent="0" algn="ctr">
              <a:lnSpc>
                <a:spcPct val="100000"/>
              </a:lnSpc>
              <a:spcBef>
                <a:spcPts val="0"/>
              </a:spcBef>
              <a:buNone/>
              <a:defRPr sz="1300" b="0">
                <a:solidFill>
                  <a:schemeClr val="bg2"/>
                </a:solidFill>
                <a:latin typeface="Greycliff CF Bold"/>
              </a:defRPr>
            </a:lvl8pPr>
            <a:lvl9pPr marL="0" indent="0" algn="ctr">
              <a:lnSpc>
                <a:spcPct val="100000"/>
              </a:lnSpc>
              <a:spcBef>
                <a:spcPts val="0"/>
              </a:spcBef>
              <a:buNone/>
              <a:defRPr sz="1300" b="0">
                <a:solidFill>
                  <a:schemeClr val="bg2"/>
                </a:solidFill>
                <a:latin typeface="Greycliff CF Bold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34369EE3-261D-41A9-B067-25A0AB76676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6262942" y="4330460"/>
            <a:ext cx="1432800" cy="1432800"/>
          </a:xfrm>
          <a:noFill/>
          <a:ln w="12700">
            <a:solidFill>
              <a:schemeClr val="bg2"/>
            </a:solidFill>
          </a:ln>
        </p:spPr>
        <p:txBody>
          <a:bodyPr anchor="ctr"/>
          <a:lstStyle>
            <a:lvl1pPr marL="0" indent="0" algn="ctr">
              <a:lnSpc>
                <a:spcPct val="110000"/>
              </a:lnSpc>
              <a:buFont typeface="Arial" panose="020B0604020202020204" pitchFamily="34" charset="0"/>
              <a:buNone/>
              <a:defRPr sz="2000" b="1">
                <a:solidFill>
                  <a:schemeClr val="bg2"/>
                </a:solidFill>
                <a:latin typeface="Greycliff CF Bold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00" b="0">
                <a:solidFill>
                  <a:schemeClr val="bg2"/>
                </a:solidFill>
                <a:latin typeface="Greycliff CF Bold"/>
              </a:defRPr>
            </a:lvl2pPr>
            <a:lvl3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00" b="0">
                <a:solidFill>
                  <a:schemeClr val="bg2"/>
                </a:solidFill>
                <a:latin typeface="Greycliff CF Bold"/>
              </a:defRPr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1300" b="0">
                <a:solidFill>
                  <a:schemeClr val="bg2"/>
                </a:solidFill>
                <a:latin typeface="Greycliff CF Bold"/>
              </a:defRPr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tabLst/>
              <a:defRPr sz="1300" b="0">
                <a:solidFill>
                  <a:schemeClr val="bg2"/>
                </a:solidFill>
                <a:latin typeface="Greycliff CF Bold"/>
              </a:defRPr>
            </a:lvl5pPr>
            <a:lvl6pPr marL="0" indent="0" algn="ctr">
              <a:lnSpc>
                <a:spcPct val="100000"/>
              </a:lnSpc>
              <a:spcBef>
                <a:spcPts val="0"/>
              </a:spcBef>
              <a:buNone/>
              <a:defRPr sz="1300" b="0">
                <a:solidFill>
                  <a:schemeClr val="bg2"/>
                </a:solidFill>
                <a:latin typeface="Greycliff CF Bold"/>
              </a:defRPr>
            </a:lvl6pPr>
            <a:lvl7pPr marL="0" indent="0" algn="ctr">
              <a:lnSpc>
                <a:spcPct val="100000"/>
              </a:lnSpc>
              <a:spcBef>
                <a:spcPts val="0"/>
              </a:spcBef>
              <a:buNone/>
              <a:defRPr sz="1300" b="0">
                <a:solidFill>
                  <a:schemeClr val="bg2"/>
                </a:solidFill>
                <a:latin typeface="Greycliff CF Bold"/>
              </a:defRPr>
            </a:lvl7pPr>
            <a:lvl8pPr marL="0" indent="0" algn="ctr">
              <a:lnSpc>
                <a:spcPct val="100000"/>
              </a:lnSpc>
              <a:spcBef>
                <a:spcPts val="0"/>
              </a:spcBef>
              <a:buNone/>
              <a:defRPr sz="1300" b="0">
                <a:solidFill>
                  <a:schemeClr val="bg2"/>
                </a:solidFill>
                <a:latin typeface="Greycliff CF Bold"/>
              </a:defRPr>
            </a:lvl8pPr>
            <a:lvl9pPr marL="0" indent="0" algn="ctr">
              <a:lnSpc>
                <a:spcPct val="100000"/>
              </a:lnSpc>
              <a:spcBef>
                <a:spcPts val="0"/>
              </a:spcBef>
              <a:buNone/>
              <a:defRPr sz="1300" b="0">
                <a:solidFill>
                  <a:schemeClr val="bg2"/>
                </a:solidFill>
                <a:latin typeface="Greycliff CF Bold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0ED953F5-3D0F-4709-912D-BD735F006E4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8056604" y="4330460"/>
            <a:ext cx="1432800" cy="1432800"/>
          </a:xfrm>
          <a:noFill/>
          <a:ln w="12700">
            <a:solidFill>
              <a:schemeClr val="bg2"/>
            </a:solidFill>
          </a:ln>
        </p:spPr>
        <p:txBody>
          <a:bodyPr anchor="ctr"/>
          <a:lstStyle>
            <a:lvl1pPr marL="0" indent="0" algn="ctr">
              <a:lnSpc>
                <a:spcPct val="110000"/>
              </a:lnSpc>
              <a:buFont typeface="Arial" panose="020B0604020202020204" pitchFamily="34" charset="0"/>
              <a:buNone/>
              <a:defRPr sz="2000" b="1">
                <a:solidFill>
                  <a:schemeClr val="bg2"/>
                </a:solidFill>
                <a:latin typeface="Greycliff CF Bold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00" b="0">
                <a:solidFill>
                  <a:schemeClr val="bg2"/>
                </a:solidFill>
                <a:latin typeface="Greycliff CF Bold"/>
              </a:defRPr>
            </a:lvl2pPr>
            <a:lvl3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00" b="0">
                <a:solidFill>
                  <a:schemeClr val="bg2"/>
                </a:solidFill>
                <a:latin typeface="Greycliff CF Bold"/>
              </a:defRPr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1300" b="0">
                <a:solidFill>
                  <a:schemeClr val="bg2"/>
                </a:solidFill>
                <a:latin typeface="Greycliff CF Bold"/>
              </a:defRPr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tabLst/>
              <a:defRPr sz="1300" b="0">
                <a:solidFill>
                  <a:schemeClr val="bg2"/>
                </a:solidFill>
                <a:latin typeface="Greycliff CF Bold"/>
              </a:defRPr>
            </a:lvl5pPr>
            <a:lvl6pPr marL="0" indent="0" algn="ctr">
              <a:lnSpc>
                <a:spcPct val="100000"/>
              </a:lnSpc>
              <a:spcBef>
                <a:spcPts val="0"/>
              </a:spcBef>
              <a:buNone/>
              <a:defRPr sz="1300" b="0">
                <a:solidFill>
                  <a:schemeClr val="bg2"/>
                </a:solidFill>
                <a:latin typeface="Greycliff CF Bold"/>
              </a:defRPr>
            </a:lvl6pPr>
            <a:lvl7pPr marL="0" indent="0" algn="ctr">
              <a:lnSpc>
                <a:spcPct val="100000"/>
              </a:lnSpc>
              <a:spcBef>
                <a:spcPts val="0"/>
              </a:spcBef>
              <a:buNone/>
              <a:defRPr sz="1300" b="0">
                <a:solidFill>
                  <a:schemeClr val="bg2"/>
                </a:solidFill>
                <a:latin typeface="Greycliff CF Bold"/>
              </a:defRPr>
            </a:lvl7pPr>
            <a:lvl8pPr marL="0" indent="0" algn="ctr">
              <a:lnSpc>
                <a:spcPct val="100000"/>
              </a:lnSpc>
              <a:spcBef>
                <a:spcPts val="0"/>
              </a:spcBef>
              <a:buNone/>
              <a:defRPr sz="1300" b="0">
                <a:solidFill>
                  <a:schemeClr val="bg2"/>
                </a:solidFill>
                <a:latin typeface="Greycliff CF Bold"/>
              </a:defRPr>
            </a:lvl8pPr>
            <a:lvl9pPr marL="0" indent="0" algn="ctr">
              <a:lnSpc>
                <a:spcPct val="100000"/>
              </a:lnSpc>
              <a:spcBef>
                <a:spcPts val="0"/>
              </a:spcBef>
              <a:buNone/>
              <a:defRPr sz="1300" b="0">
                <a:solidFill>
                  <a:schemeClr val="bg2"/>
                </a:solidFill>
                <a:latin typeface="Greycliff CF Bold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8F390829-3991-DE4F-9639-6A2655E07D27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1101200" y="524043"/>
            <a:ext cx="9997805" cy="1152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0BC064B4-BC81-4344-BDC0-142D484AF2E1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1092200" y="1831489"/>
            <a:ext cx="10006805" cy="337285"/>
          </a:xfrm>
        </p:spPr>
        <p:txBody>
          <a:bodyPr/>
          <a:lstStyle>
            <a:lvl1pPr marL="0" indent="0" algn="l">
              <a:buNone/>
              <a:defRPr sz="2200" b="1">
                <a:solidFill>
                  <a:schemeClr val="accent1"/>
                </a:solidFill>
                <a:latin typeface="Greycliff CF Bold"/>
              </a:defRPr>
            </a:lvl1pPr>
            <a:lvl2pPr marL="0" indent="0" algn="l">
              <a:buNone/>
              <a:defRPr sz="2200" b="1">
                <a:solidFill>
                  <a:schemeClr val="accent1"/>
                </a:solidFill>
                <a:latin typeface="Greycliff CF Bold"/>
              </a:defRPr>
            </a:lvl2pPr>
            <a:lvl3pPr marL="0" indent="0" algn="l">
              <a:buNone/>
              <a:defRPr sz="2200" b="1">
                <a:solidFill>
                  <a:schemeClr val="accent1"/>
                </a:solidFill>
                <a:latin typeface="Greycliff CF Bold"/>
              </a:defRPr>
            </a:lvl3pPr>
            <a:lvl4pPr marL="0" indent="0" algn="l">
              <a:buNone/>
              <a:defRPr sz="2200" b="1">
                <a:solidFill>
                  <a:schemeClr val="accent1"/>
                </a:solidFill>
                <a:latin typeface="Greycliff CF Bold"/>
              </a:defRPr>
            </a:lvl4pPr>
            <a:lvl5pPr marL="0" indent="0" algn="l">
              <a:buNone/>
              <a:defRPr sz="2200" b="1">
                <a:solidFill>
                  <a:schemeClr val="accent1"/>
                </a:solidFill>
                <a:latin typeface="Greycliff CF Bold"/>
              </a:defRPr>
            </a:lvl5pPr>
            <a:lvl6pPr marL="0" indent="0" algn="l">
              <a:lnSpc>
                <a:spcPct val="90000"/>
              </a:lnSpc>
              <a:buNone/>
              <a:defRPr sz="2200" b="1">
                <a:solidFill>
                  <a:schemeClr val="accent1"/>
                </a:solidFill>
                <a:latin typeface="Greycliff CF Bold"/>
              </a:defRPr>
            </a:lvl6pPr>
            <a:lvl7pPr marL="0" indent="0" algn="l">
              <a:lnSpc>
                <a:spcPct val="90000"/>
              </a:lnSpc>
              <a:buNone/>
              <a:defRPr sz="2200" b="1">
                <a:solidFill>
                  <a:schemeClr val="accent1"/>
                </a:solidFill>
                <a:latin typeface="Greycliff CF Bold"/>
              </a:defRPr>
            </a:lvl7pPr>
            <a:lvl8pPr marL="0" indent="0" algn="l">
              <a:lnSpc>
                <a:spcPct val="90000"/>
              </a:lnSpc>
              <a:buNone/>
              <a:defRPr sz="2200" b="1">
                <a:solidFill>
                  <a:schemeClr val="accent1"/>
                </a:solidFill>
                <a:latin typeface="Greycliff CF Bold"/>
              </a:defRPr>
            </a:lvl8pPr>
            <a:lvl9pPr marL="0" indent="0" algn="l">
              <a:lnSpc>
                <a:spcPct val="90000"/>
              </a:lnSpc>
              <a:buNone/>
              <a:defRPr sz="2200" b="1">
                <a:solidFill>
                  <a:schemeClr val="accent1"/>
                </a:solidFill>
                <a:latin typeface="Greycliff CF Bold"/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573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F10E78F-1F21-4A72-8932-8FCB7DF3F624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1092200" y="6334225"/>
            <a:ext cx="647316" cy="18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>
              <a:defRPr sz="1200">
                <a:noFill/>
              </a:defRPr>
            </a:lvl1pPr>
            <a:lvl2pPr marL="0" indent="0">
              <a:defRPr sz="1200">
                <a:noFill/>
              </a:defRPr>
            </a:lvl2pPr>
            <a:lvl3pPr marL="0" indent="0">
              <a:defRPr sz="1200">
                <a:noFill/>
              </a:defRPr>
            </a:lvl3pPr>
            <a:lvl4pPr marL="0" indent="0">
              <a:defRPr sz="1200">
                <a:noFill/>
              </a:defRPr>
            </a:lvl4pPr>
            <a:lvl5pPr marL="0" indent="0">
              <a:defRPr sz="1200">
                <a:noFill/>
              </a:defRPr>
            </a:lvl5pPr>
            <a:lvl6pPr marL="0" indent="0">
              <a:defRPr sz="1200">
                <a:noFill/>
              </a:defRPr>
            </a:lvl6pPr>
            <a:lvl7pPr marL="0" indent="0">
              <a:defRPr sz="1200">
                <a:noFill/>
              </a:defRPr>
            </a:lvl7pPr>
            <a:lvl8pPr marL="0" indent="0">
              <a:defRPr sz="1200">
                <a:noFill/>
              </a:defRPr>
            </a:lvl8pPr>
            <a:lvl9pPr marL="0" indent="0">
              <a:defRPr sz="1200">
                <a:noFill/>
              </a:defRPr>
            </a:lvl9pPr>
          </a:lstStyle>
          <a:p>
            <a:fld id="{47C00D93-1ABC-41B0-8D21-38E93175E7C8}" type="datetime1">
              <a:rPr lang="en-US" smtClean="0"/>
              <a:t>5/31/2023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9549B15-CD4C-4444-A35A-F26332DFDA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4977241" y="6334225"/>
            <a:ext cx="2237519" cy="18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1200">
                <a:noFill/>
              </a:defRPr>
            </a:lvl1pPr>
            <a:lvl2pPr marL="0" indent="0" algn="ctr">
              <a:defRPr sz="1200">
                <a:noFill/>
              </a:defRPr>
            </a:lvl2pPr>
            <a:lvl3pPr marL="0" indent="0" algn="ctr">
              <a:defRPr sz="1200">
                <a:noFill/>
              </a:defRPr>
            </a:lvl3pPr>
            <a:lvl4pPr marL="0" indent="0" algn="ctr">
              <a:defRPr sz="1200">
                <a:noFill/>
              </a:defRPr>
            </a:lvl4pPr>
            <a:lvl5pPr marL="0" indent="0" algn="ctr">
              <a:defRPr sz="1200">
                <a:noFill/>
              </a:defRPr>
            </a:lvl5pPr>
            <a:lvl6pPr marL="0" indent="0" algn="ctr">
              <a:defRPr sz="1200">
                <a:noFill/>
              </a:defRPr>
            </a:lvl6pPr>
            <a:lvl7pPr marL="0" indent="0" algn="ctr">
              <a:defRPr sz="1200">
                <a:noFill/>
              </a:defRPr>
            </a:lvl7pPr>
            <a:lvl8pPr marL="0" indent="0" algn="ctr">
              <a:defRPr sz="1200">
                <a:noFill/>
              </a:defRPr>
            </a:lvl8pPr>
            <a:lvl9pPr marL="0" indent="0" algn="ctr">
              <a:defRPr sz="1200">
                <a:noFill/>
              </a:defRPr>
            </a:lvl9pPr>
          </a:lstStyle>
          <a:p>
            <a:r>
              <a:rPr lang="en-US" dirty="0"/>
              <a:t>Federal Reserve Bank of San Francisco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57B2B23-7305-44CF-90B8-946817B4E7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1099800" y="6334225"/>
            <a:ext cx="692148" cy="18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500">
                <a:noFill/>
              </a:defRPr>
            </a:lvl1pPr>
            <a:lvl2pPr marL="0" indent="0" algn="r">
              <a:defRPr sz="1500">
                <a:noFill/>
              </a:defRPr>
            </a:lvl2pPr>
            <a:lvl3pPr marL="0" indent="0" algn="r">
              <a:defRPr sz="1500">
                <a:noFill/>
              </a:defRPr>
            </a:lvl3pPr>
            <a:lvl4pPr marL="0" indent="0" algn="r">
              <a:defRPr sz="1500">
                <a:noFill/>
              </a:defRPr>
            </a:lvl4pPr>
            <a:lvl5pPr marL="0" indent="0" algn="r">
              <a:defRPr sz="1500">
                <a:noFill/>
              </a:defRPr>
            </a:lvl5pPr>
            <a:lvl6pPr marL="0" indent="0" algn="r">
              <a:defRPr sz="1500">
                <a:noFill/>
              </a:defRPr>
            </a:lvl6pPr>
            <a:lvl7pPr marL="0" indent="0" algn="r">
              <a:defRPr sz="1500">
                <a:noFill/>
              </a:defRPr>
            </a:lvl7pPr>
            <a:lvl8pPr marL="0" indent="0" algn="r">
              <a:defRPr sz="1500">
                <a:noFill/>
              </a:defRPr>
            </a:lvl8pPr>
            <a:lvl9pPr marL="0" indent="0" algn="r">
              <a:defRPr sz="1500">
                <a:noFill/>
              </a:defRPr>
            </a:lvl9pPr>
          </a:lstStyle>
          <a:p>
            <a:fld id="{680AB541-CA38-4EE1-926E-407917AE757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A6CE702-2A85-4BA9-84D6-6AEC5BC41C4D}"/>
              </a:ext>
            </a:extLst>
          </p:cNvPr>
          <p:cNvSpPr/>
          <p:nvPr/>
        </p:nvSpPr>
        <p:spPr bwMode="gray"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F765EC-950F-4646-9CFA-0633F79441BD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1095374" y="2830829"/>
            <a:ext cx="10004425" cy="2356959"/>
          </a:xfrm>
        </p:spPr>
        <p:txBody>
          <a:bodyPr anchor="b"/>
          <a:lstStyle>
            <a:lvl1pPr algn="r">
              <a:lnSpc>
                <a:spcPct val="100000"/>
              </a:lnSpc>
              <a:defRPr sz="6500" b="1">
                <a:solidFill>
                  <a:schemeClr val="bg1"/>
                </a:solidFill>
                <a:latin typeface="Greycliff CF Bold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8E0513-5EDD-4273-A5D2-7684085B552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1092994" y="5429652"/>
            <a:ext cx="10004425" cy="406952"/>
          </a:xfrm>
        </p:spPr>
        <p:txBody>
          <a:bodyPr/>
          <a:lstStyle>
            <a:lvl1pPr marL="0" indent="0" algn="r">
              <a:buNone/>
              <a:defRPr sz="3000" b="0">
                <a:solidFill>
                  <a:schemeClr val="accent6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37198CD-19AD-4820-B0C2-9E16BF1E95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605445" y="746486"/>
            <a:ext cx="3731738" cy="1036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055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mages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80CBBA6F-9F1B-40D3-B0F1-94642EBC95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1092200" y="4231355"/>
            <a:ext cx="4464050" cy="153762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Picture Placeholder 10">
            <a:extLst>
              <a:ext uri="{FF2B5EF4-FFF2-40B4-BE49-F238E27FC236}">
                <a16:creationId xmlns:a16="http://schemas.microsoft.com/office/drawing/2014/main" id="{418E54BA-F8BC-44BD-A488-08FC8627DFC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gray">
          <a:xfrm>
            <a:off x="1092200" y="849794"/>
            <a:ext cx="4464050" cy="3087090"/>
          </a:xfrm>
        </p:spPr>
        <p:txBody>
          <a:bodyPr tIns="720000" anchor="ctr"/>
          <a:lstStyle>
            <a:lvl1pPr algn="ctr"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03E737-F5EE-4DC3-A632-490A6A663EAA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CD891AAB-6D25-40E0-8D3A-08F479FD89D1}" type="datetime1">
              <a:rPr lang="en-US" smtClean="0"/>
              <a:t>5/31/2023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5ED7DD-2B4C-4536-B032-4219E46DA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 dirty="0"/>
              <a:t>Federal Reserve Bank of San Francisco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04512C-937C-43C1-BDC0-B691A4DC9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80AB541-CA38-4EE1-926E-407917AE757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3" name="Picture Placeholder 10">
            <a:extLst>
              <a:ext uri="{FF2B5EF4-FFF2-40B4-BE49-F238E27FC236}">
                <a16:creationId xmlns:a16="http://schemas.microsoft.com/office/drawing/2014/main" id="{E7A0B026-47F8-4EE9-A0F4-545BA1EF3AC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 bwMode="gray">
          <a:xfrm>
            <a:off x="6635752" y="849794"/>
            <a:ext cx="4464050" cy="3087090"/>
          </a:xfrm>
        </p:spPr>
        <p:txBody>
          <a:bodyPr tIns="720000" anchor="ctr"/>
          <a:lstStyle>
            <a:lvl1pPr algn="ctr"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8" name="Text Placeholder 7">
            <a:extLst>
              <a:ext uri="{FF2B5EF4-FFF2-40B4-BE49-F238E27FC236}">
                <a16:creationId xmlns:a16="http://schemas.microsoft.com/office/drawing/2014/main" id="{33E475B3-D584-4FC0-BBC1-8DF42701C5C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 bwMode="gray">
          <a:xfrm>
            <a:off x="6635752" y="4231355"/>
            <a:ext cx="4464050" cy="153762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886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648">
          <p15:clr>
            <a:srgbClr val="FBAE40"/>
          </p15:clr>
        </p15:guide>
        <p15:guide id="2" orient="horz" pos="2484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ages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cture Placeholder 10">
            <a:extLst>
              <a:ext uri="{FF2B5EF4-FFF2-40B4-BE49-F238E27FC236}">
                <a16:creationId xmlns:a16="http://schemas.microsoft.com/office/drawing/2014/main" id="{418E54BA-F8BC-44BD-A488-08FC8627DFC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gray">
          <a:xfrm>
            <a:off x="1092200" y="849794"/>
            <a:ext cx="3063498" cy="2318077"/>
          </a:xfrm>
        </p:spPr>
        <p:txBody>
          <a:bodyPr tIns="720000" anchor="ctr"/>
          <a:lstStyle>
            <a:lvl1pPr algn="ctr"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80CBBA6F-9F1B-40D3-B0F1-94642EBC95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1074420" y="3429000"/>
            <a:ext cx="3081278" cy="153762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03E737-F5EE-4DC3-A632-490A6A663EAA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CD891AAB-6D25-40E0-8D3A-08F479FD89D1}" type="datetime1">
              <a:rPr lang="en-US" smtClean="0"/>
              <a:t>5/31/2023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5ED7DD-2B4C-4536-B032-4219E46DA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 dirty="0"/>
              <a:t>Federal Reserve Bank of San Francisco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04512C-937C-43C1-BDC0-B691A4DC9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80AB541-CA38-4EE1-926E-407917AE757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Picture Placeholder 10">
            <a:extLst>
              <a:ext uri="{FF2B5EF4-FFF2-40B4-BE49-F238E27FC236}">
                <a16:creationId xmlns:a16="http://schemas.microsoft.com/office/drawing/2014/main" id="{16E741CA-377E-434C-9925-D8B8EB8BDFA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 bwMode="gray">
          <a:xfrm>
            <a:off x="4564252" y="849794"/>
            <a:ext cx="3063498" cy="2318077"/>
          </a:xfrm>
        </p:spPr>
        <p:txBody>
          <a:bodyPr tIns="720000" anchor="ctr"/>
          <a:lstStyle>
            <a:lvl1pPr algn="ctr"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Picture Placeholder 10">
            <a:extLst>
              <a:ext uri="{FF2B5EF4-FFF2-40B4-BE49-F238E27FC236}">
                <a16:creationId xmlns:a16="http://schemas.microsoft.com/office/drawing/2014/main" id="{FBC59C93-A265-444D-B4CC-1EC46B027C9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 bwMode="gray">
          <a:xfrm>
            <a:off x="8036304" y="849794"/>
            <a:ext cx="3063498" cy="2318077"/>
          </a:xfrm>
        </p:spPr>
        <p:txBody>
          <a:bodyPr tIns="720000" anchor="ctr"/>
          <a:lstStyle>
            <a:lvl1pPr algn="ctr"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16657717-886B-4F2B-BFDF-4DBFF4274AD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gray">
          <a:xfrm>
            <a:off x="4546472" y="3429000"/>
            <a:ext cx="3081278" cy="153762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ABFEF218-38FF-4BEC-8C1B-FFA6DF4BA2D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 bwMode="gray">
          <a:xfrm>
            <a:off x="8018524" y="3429000"/>
            <a:ext cx="3081278" cy="153762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838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1997">
          <p15:clr>
            <a:srgbClr val="FBAE40"/>
          </p15:clr>
        </p15:guide>
        <p15:guide id="3" orient="horz" pos="53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Images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cture Placeholder 10">
            <a:extLst>
              <a:ext uri="{FF2B5EF4-FFF2-40B4-BE49-F238E27FC236}">
                <a16:creationId xmlns:a16="http://schemas.microsoft.com/office/drawing/2014/main" id="{418E54BA-F8BC-44BD-A488-08FC8627DFC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gray">
          <a:xfrm>
            <a:off x="1092200" y="849794"/>
            <a:ext cx="2196000" cy="2318077"/>
          </a:xfrm>
        </p:spPr>
        <p:txBody>
          <a:bodyPr tIns="720000" anchor="ctr"/>
          <a:lstStyle>
            <a:lvl1pPr algn="ctr"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80CBBA6F-9F1B-40D3-B0F1-94642EBC95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1074420" y="3429000"/>
            <a:ext cx="2213780" cy="153762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lnSpc>
                <a:spcPct val="100000"/>
              </a:lnSpc>
              <a:defRPr sz="1500"/>
            </a:lvl3pPr>
            <a:lvl4pPr>
              <a:lnSpc>
                <a:spcPct val="100000"/>
              </a:lnSpc>
              <a:defRPr sz="1500"/>
            </a:lvl4pPr>
            <a:lvl5pPr>
              <a:lnSpc>
                <a:spcPct val="100000"/>
              </a:lnSpc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03E737-F5EE-4DC3-A632-490A6A663EAA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CD891AAB-6D25-40E0-8D3A-08F479FD89D1}" type="datetime1">
              <a:rPr lang="en-US" smtClean="0"/>
              <a:t>5/31/2023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5ED7DD-2B4C-4536-B032-4219E46DA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 dirty="0"/>
              <a:t>Federal Reserve Bank of San Francisco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04512C-937C-43C1-BDC0-B691A4DC9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80AB541-CA38-4EE1-926E-407917AE757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Picture Placeholder 10">
            <a:extLst>
              <a:ext uri="{FF2B5EF4-FFF2-40B4-BE49-F238E27FC236}">
                <a16:creationId xmlns:a16="http://schemas.microsoft.com/office/drawing/2014/main" id="{16E741CA-377E-434C-9925-D8B8EB8BDFA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 bwMode="gray">
          <a:xfrm>
            <a:off x="3696067" y="849794"/>
            <a:ext cx="2196000" cy="2318077"/>
          </a:xfrm>
        </p:spPr>
        <p:txBody>
          <a:bodyPr tIns="720000" anchor="ctr"/>
          <a:lstStyle>
            <a:lvl1pPr algn="ctr"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Picture Placeholder 10">
            <a:extLst>
              <a:ext uri="{FF2B5EF4-FFF2-40B4-BE49-F238E27FC236}">
                <a16:creationId xmlns:a16="http://schemas.microsoft.com/office/drawing/2014/main" id="{FBC59C93-A265-444D-B4CC-1EC46B027C9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 bwMode="gray">
          <a:xfrm>
            <a:off x="6299934" y="849794"/>
            <a:ext cx="2196000" cy="2318077"/>
          </a:xfrm>
        </p:spPr>
        <p:txBody>
          <a:bodyPr tIns="720000" anchor="ctr"/>
          <a:lstStyle>
            <a:lvl1pPr algn="ctr"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5" name="Picture Placeholder 10">
            <a:extLst>
              <a:ext uri="{FF2B5EF4-FFF2-40B4-BE49-F238E27FC236}">
                <a16:creationId xmlns:a16="http://schemas.microsoft.com/office/drawing/2014/main" id="{F4DE2753-E48E-4A7C-8A22-710C76287C38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 bwMode="gray">
          <a:xfrm>
            <a:off x="8903802" y="849794"/>
            <a:ext cx="2196000" cy="2318077"/>
          </a:xfrm>
        </p:spPr>
        <p:txBody>
          <a:bodyPr tIns="720000" anchor="ctr"/>
          <a:lstStyle>
            <a:lvl1pPr algn="ctr"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850CA87D-DB8C-4640-8BBA-C38865F7CFF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 bwMode="gray">
          <a:xfrm>
            <a:off x="3678287" y="3429000"/>
            <a:ext cx="2213780" cy="153762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lnSpc>
                <a:spcPct val="100000"/>
              </a:lnSpc>
              <a:defRPr sz="1500"/>
            </a:lvl3pPr>
            <a:lvl4pPr>
              <a:lnSpc>
                <a:spcPct val="100000"/>
              </a:lnSpc>
              <a:defRPr sz="1500"/>
            </a:lvl4pPr>
            <a:lvl5pPr>
              <a:lnSpc>
                <a:spcPct val="100000"/>
              </a:lnSpc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388C101F-49BA-4D9D-9C7F-157AB0DF897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 bwMode="gray">
          <a:xfrm>
            <a:off x="6282154" y="3429000"/>
            <a:ext cx="2213780" cy="153762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lnSpc>
                <a:spcPct val="100000"/>
              </a:lnSpc>
              <a:defRPr sz="1500"/>
            </a:lvl3pPr>
            <a:lvl4pPr>
              <a:lnSpc>
                <a:spcPct val="100000"/>
              </a:lnSpc>
              <a:defRPr sz="1500"/>
            </a:lvl4pPr>
            <a:lvl5pPr>
              <a:lnSpc>
                <a:spcPct val="100000"/>
              </a:lnSpc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DC97BAAA-F718-42A7-A962-35F4073D08A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 bwMode="gray">
          <a:xfrm>
            <a:off x="8886022" y="3429000"/>
            <a:ext cx="2213780" cy="153762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lnSpc>
                <a:spcPct val="100000"/>
              </a:lnSpc>
              <a:defRPr sz="1500"/>
            </a:lvl3pPr>
            <a:lvl4pPr>
              <a:lnSpc>
                <a:spcPct val="100000"/>
              </a:lnSpc>
              <a:defRPr sz="1500"/>
            </a:lvl4pPr>
            <a:lvl5pPr>
              <a:lnSpc>
                <a:spcPct val="100000"/>
              </a:lnSpc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682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2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orient="horz" pos="531">
          <p15:clr>
            <a:srgbClr val="FBAE40"/>
          </p15:clr>
        </p15:guide>
        <p15:guide id="4" orient="horz" pos="1997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estions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F10E78F-1F21-4A72-8932-8FCB7DF3F624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1092200" y="6334225"/>
            <a:ext cx="647316" cy="18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>
              <a:defRPr sz="1200">
                <a:noFill/>
              </a:defRPr>
            </a:lvl1pPr>
            <a:lvl2pPr marL="0" indent="0">
              <a:defRPr sz="1200">
                <a:noFill/>
              </a:defRPr>
            </a:lvl2pPr>
            <a:lvl3pPr marL="0" indent="0">
              <a:defRPr sz="1200">
                <a:noFill/>
              </a:defRPr>
            </a:lvl3pPr>
            <a:lvl4pPr marL="0" indent="0">
              <a:defRPr sz="1200">
                <a:noFill/>
              </a:defRPr>
            </a:lvl4pPr>
            <a:lvl5pPr marL="0" indent="0">
              <a:defRPr sz="1200">
                <a:noFill/>
              </a:defRPr>
            </a:lvl5pPr>
            <a:lvl6pPr marL="0" indent="0">
              <a:defRPr sz="1200">
                <a:noFill/>
              </a:defRPr>
            </a:lvl6pPr>
            <a:lvl7pPr marL="0" indent="0">
              <a:defRPr sz="1200">
                <a:noFill/>
              </a:defRPr>
            </a:lvl7pPr>
            <a:lvl8pPr marL="0" indent="0">
              <a:defRPr sz="1200">
                <a:noFill/>
              </a:defRPr>
            </a:lvl8pPr>
            <a:lvl9pPr marL="0" indent="0">
              <a:defRPr sz="1200">
                <a:noFill/>
              </a:defRPr>
            </a:lvl9pPr>
          </a:lstStyle>
          <a:p>
            <a:fld id="{B9135C0C-347F-47DA-8A7A-991C2CB481AD}" type="datetime1">
              <a:rPr lang="en-US" smtClean="0"/>
              <a:t>5/31/2023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9549B15-CD4C-4444-A35A-F26332DFDA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4977241" y="6334225"/>
            <a:ext cx="2237519" cy="18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1200">
                <a:noFill/>
              </a:defRPr>
            </a:lvl1pPr>
            <a:lvl2pPr marL="0" indent="0" algn="ctr">
              <a:defRPr sz="1200">
                <a:noFill/>
              </a:defRPr>
            </a:lvl2pPr>
            <a:lvl3pPr marL="0" indent="0" algn="ctr">
              <a:defRPr sz="1200">
                <a:noFill/>
              </a:defRPr>
            </a:lvl3pPr>
            <a:lvl4pPr marL="0" indent="0" algn="ctr">
              <a:defRPr sz="1200">
                <a:noFill/>
              </a:defRPr>
            </a:lvl4pPr>
            <a:lvl5pPr marL="0" indent="0" algn="ctr">
              <a:defRPr sz="1200">
                <a:noFill/>
              </a:defRPr>
            </a:lvl5pPr>
            <a:lvl6pPr marL="0" indent="0" algn="ctr">
              <a:defRPr sz="1200">
                <a:noFill/>
              </a:defRPr>
            </a:lvl6pPr>
            <a:lvl7pPr marL="0" indent="0" algn="ctr">
              <a:defRPr sz="1200">
                <a:noFill/>
              </a:defRPr>
            </a:lvl7pPr>
            <a:lvl8pPr marL="0" indent="0" algn="ctr">
              <a:defRPr sz="1200">
                <a:noFill/>
              </a:defRPr>
            </a:lvl8pPr>
            <a:lvl9pPr marL="0" indent="0" algn="ctr">
              <a:defRPr sz="1200">
                <a:noFill/>
              </a:defRPr>
            </a:lvl9pPr>
          </a:lstStyle>
          <a:p>
            <a:r>
              <a:rPr lang="en-US" dirty="0"/>
              <a:t>Federal Reserve Bank of San Francisco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57B2B23-7305-44CF-90B8-946817B4E7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1099800" y="6334225"/>
            <a:ext cx="692148" cy="18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500">
                <a:noFill/>
              </a:defRPr>
            </a:lvl1pPr>
            <a:lvl2pPr marL="0" indent="0" algn="r">
              <a:defRPr sz="1500">
                <a:noFill/>
              </a:defRPr>
            </a:lvl2pPr>
            <a:lvl3pPr marL="0" indent="0" algn="r">
              <a:defRPr sz="1500">
                <a:noFill/>
              </a:defRPr>
            </a:lvl3pPr>
            <a:lvl4pPr marL="0" indent="0" algn="r">
              <a:defRPr sz="1500">
                <a:noFill/>
              </a:defRPr>
            </a:lvl4pPr>
            <a:lvl5pPr marL="0" indent="0" algn="r">
              <a:defRPr sz="1500">
                <a:noFill/>
              </a:defRPr>
            </a:lvl5pPr>
            <a:lvl6pPr marL="0" indent="0" algn="r">
              <a:defRPr sz="1500">
                <a:noFill/>
              </a:defRPr>
            </a:lvl6pPr>
            <a:lvl7pPr marL="0" indent="0" algn="r">
              <a:defRPr sz="1500">
                <a:noFill/>
              </a:defRPr>
            </a:lvl7pPr>
            <a:lvl8pPr marL="0" indent="0" algn="r">
              <a:defRPr sz="1500">
                <a:noFill/>
              </a:defRPr>
            </a:lvl8pPr>
            <a:lvl9pPr marL="0" indent="0" algn="r">
              <a:defRPr sz="1500">
                <a:noFill/>
              </a:defRPr>
            </a:lvl9pPr>
          </a:lstStyle>
          <a:p>
            <a:fld id="{680AB541-CA38-4EE1-926E-407917AE757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A6CE702-2A85-4BA9-84D6-6AEC5BC41C4D}"/>
              </a:ext>
            </a:extLst>
          </p:cNvPr>
          <p:cNvSpPr/>
          <p:nvPr/>
        </p:nvSpPr>
        <p:spPr bwMode="gray"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9F8F2A1-F124-47D8-9A92-7864EF822395}"/>
              </a:ext>
            </a:extLst>
          </p:cNvPr>
          <p:cNvSpPr/>
          <p:nvPr/>
        </p:nvSpPr>
        <p:spPr bwMode="gray">
          <a:xfrm>
            <a:off x="4048812" y="3589452"/>
            <a:ext cx="4094375" cy="2377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D7EBFF9-FB0A-4832-95F3-51A1009A895D}"/>
              </a:ext>
            </a:extLst>
          </p:cNvPr>
          <p:cNvSpPr txBox="1"/>
          <p:nvPr/>
        </p:nvSpPr>
        <p:spPr bwMode="gray">
          <a:xfrm>
            <a:off x="3467708" y="2671202"/>
            <a:ext cx="5256584" cy="129569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e-DE" sz="6500" dirty="0">
                <a:solidFill>
                  <a:schemeClr val="bg1"/>
                </a:solidFill>
                <a:latin typeface="Greycliff CF Extra Bold" panose="00000900000000000000" pitchFamily="50" charset="0"/>
              </a:rPr>
              <a:t>Questions?</a:t>
            </a:r>
            <a:endParaRPr lang="en-US" sz="6500" dirty="0">
              <a:solidFill>
                <a:schemeClr val="bg1"/>
              </a:solidFill>
              <a:latin typeface="Greycliff CF Extra Bold" panose="000009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98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F10E78F-1F21-4A72-8932-8FCB7DF3F624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1092200" y="6334225"/>
            <a:ext cx="647316" cy="18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>
              <a:defRPr sz="1200">
                <a:noFill/>
              </a:defRPr>
            </a:lvl1pPr>
            <a:lvl2pPr marL="0" indent="0">
              <a:defRPr sz="1200">
                <a:noFill/>
              </a:defRPr>
            </a:lvl2pPr>
            <a:lvl3pPr marL="0" indent="0">
              <a:defRPr sz="1200">
                <a:noFill/>
              </a:defRPr>
            </a:lvl3pPr>
            <a:lvl4pPr marL="0" indent="0">
              <a:defRPr sz="1200">
                <a:noFill/>
              </a:defRPr>
            </a:lvl4pPr>
            <a:lvl5pPr marL="0" indent="0">
              <a:defRPr sz="1200">
                <a:noFill/>
              </a:defRPr>
            </a:lvl5pPr>
            <a:lvl6pPr marL="0" indent="0">
              <a:defRPr sz="1200">
                <a:noFill/>
              </a:defRPr>
            </a:lvl6pPr>
            <a:lvl7pPr marL="0" indent="0">
              <a:defRPr sz="1200">
                <a:noFill/>
              </a:defRPr>
            </a:lvl7pPr>
            <a:lvl8pPr marL="0" indent="0">
              <a:defRPr sz="1200">
                <a:noFill/>
              </a:defRPr>
            </a:lvl8pPr>
            <a:lvl9pPr marL="0" indent="0">
              <a:defRPr sz="1200">
                <a:noFill/>
              </a:defRPr>
            </a:lvl9pPr>
          </a:lstStyle>
          <a:p>
            <a:fld id="{C62EDC0E-3A23-4434-9566-3A9AB3FFA4E1}" type="datetime1">
              <a:rPr lang="en-US" smtClean="0"/>
              <a:t>5/31/2023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9549B15-CD4C-4444-A35A-F26332DFDA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4977241" y="6334225"/>
            <a:ext cx="2237519" cy="18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1200">
                <a:noFill/>
              </a:defRPr>
            </a:lvl1pPr>
            <a:lvl2pPr marL="0" indent="0" algn="ctr">
              <a:defRPr sz="1200">
                <a:noFill/>
              </a:defRPr>
            </a:lvl2pPr>
            <a:lvl3pPr marL="0" indent="0" algn="ctr">
              <a:defRPr sz="1200">
                <a:noFill/>
              </a:defRPr>
            </a:lvl3pPr>
            <a:lvl4pPr marL="0" indent="0" algn="ctr">
              <a:defRPr sz="1200">
                <a:noFill/>
              </a:defRPr>
            </a:lvl4pPr>
            <a:lvl5pPr marL="0" indent="0" algn="ctr">
              <a:defRPr sz="1200">
                <a:noFill/>
              </a:defRPr>
            </a:lvl5pPr>
            <a:lvl6pPr marL="0" indent="0" algn="ctr">
              <a:defRPr sz="1200">
                <a:noFill/>
              </a:defRPr>
            </a:lvl6pPr>
            <a:lvl7pPr marL="0" indent="0" algn="ctr">
              <a:defRPr sz="1200">
                <a:noFill/>
              </a:defRPr>
            </a:lvl7pPr>
            <a:lvl8pPr marL="0" indent="0" algn="ctr">
              <a:defRPr sz="1200">
                <a:noFill/>
              </a:defRPr>
            </a:lvl8pPr>
            <a:lvl9pPr marL="0" indent="0" algn="ctr">
              <a:defRPr sz="1200">
                <a:noFill/>
              </a:defRPr>
            </a:lvl9pPr>
          </a:lstStyle>
          <a:p>
            <a:r>
              <a:rPr lang="en-US" dirty="0"/>
              <a:t>Federal Reserve Bank of San Francisco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57B2B23-7305-44CF-90B8-946817B4E7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1099800" y="6334225"/>
            <a:ext cx="692148" cy="18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500">
                <a:noFill/>
              </a:defRPr>
            </a:lvl1pPr>
            <a:lvl2pPr marL="0" indent="0" algn="r">
              <a:defRPr sz="1500">
                <a:noFill/>
              </a:defRPr>
            </a:lvl2pPr>
            <a:lvl3pPr marL="0" indent="0" algn="r">
              <a:defRPr sz="1500">
                <a:noFill/>
              </a:defRPr>
            </a:lvl3pPr>
            <a:lvl4pPr marL="0" indent="0" algn="r">
              <a:defRPr sz="1500">
                <a:noFill/>
              </a:defRPr>
            </a:lvl4pPr>
            <a:lvl5pPr marL="0" indent="0" algn="r">
              <a:defRPr sz="1500">
                <a:noFill/>
              </a:defRPr>
            </a:lvl5pPr>
            <a:lvl6pPr marL="0" indent="0" algn="r">
              <a:defRPr sz="1500">
                <a:noFill/>
              </a:defRPr>
            </a:lvl6pPr>
            <a:lvl7pPr marL="0" indent="0" algn="r">
              <a:defRPr sz="1500">
                <a:noFill/>
              </a:defRPr>
            </a:lvl7pPr>
            <a:lvl8pPr marL="0" indent="0" algn="r">
              <a:defRPr sz="1500">
                <a:noFill/>
              </a:defRPr>
            </a:lvl8pPr>
            <a:lvl9pPr marL="0" indent="0" algn="r">
              <a:defRPr sz="1500">
                <a:noFill/>
              </a:defRPr>
            </a:lvl9pPr>
          </a:lstStyle>
          <a:p>
            <a:fld id="{680AB541-CA38-4EE1-926E-407917AE757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A6CE702-2A85-4BA9-84D6-6AEC5BC41C4D}"/>
              </a:ext>
            </a:extLst>
          </p:cNvPr>
          <p:cNvSpPr/>
          <p:nvPr/>
        </p:nvSpPr>
        <p:spPr bwMode="gray"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F765EC-950F-4646-9CFA-0633F79441BD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1095374" y="2830829"/>
            <a:ext cx="10004425" cy="2356959"/>
          </a:xfrm>
        </p:spPr>
        <p:txBody>
          <a:bodyPr anchor="b"/>
          <a:lstStyle>
            <a:lvl1pPr algn="r">
              <a:lnSpc>
                <a:spcPct val="100000"/>
              </a:lnSpc>
              <a:defRPr sz="6500" b="1">
                <a:solidFill>
                  <a:schemeClr val="bg1"/>
                </a:solidFill>
                <a:latin typeface="Greycliff CF Bold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8E0513-5EDD-4273-A5D2-7684085B552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1092994" y="5429652"/>
            <a:ext cx="10004425" cy="406952"/>
          </a:xfrm>
        </p:spPr>
        <p:txBody>
          <a:bodyPr/>
          <a:lstStyle>
            <a:lvl1pPr marL="0" indent="0" algn="r">
              <a:buNone/>
              <a:defRPr sz="3000" b="0">
                <a:solidFill>
                  <a:schemeClr val="accent6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37198CD-19AD-4820-B0C2-9E16BF1E95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605445" y="746486"/>
            <a:ext cx="3731738" cy="1036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65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otiv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F10E78F-1F21-4A72-8932-8FCB7DF3F624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1092200" y="6334225"/>
            <a:ext cx="647316" cy="18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>
              <a:defRPr sz="1200">
                <a:noFill/>
              </a:defRPr>
            </a:lvl1pPr>
            <a:lvl2pPr marL="0" indent="0">
              <a:defRPr sz="1200">
                <a:noFill/>
              </a:defRPr>
            </a:lvl2pPr>
            <a:lvl3pPr marL="0" indent="0">
              <a:defRPr sz="1200">
                <a:noFill/>
              </a:defRPr>
            </a:lvl3pPr>
            <a:lvl4pPr marL="0" indent="0">
              <a:defRPr sz="1200">
                <a:noFill/>
              </a:defRPr>
            </a:lvl4pPr>
            <a:lvl5pPr marL="0" indent="0">
              <a:defRPr sz="1200">
                <a:noFill/>
              </a:defRPr>
            </a:lvl5pPr>
            <a:lvl6pPr marL="0" indent="0">
              <a:defRPr sz="1200">
                <a:noFill/>
              </a:defRPr>
            </a:lvl6pPr>
            <a:lvl7pPr marL="0" indent="0">
              <a:defRPr sz="1200">
                <a:noFill/>
              </a:defRPr>
            </a:lvl7pPr>
            <a:lvl8pPr marL="0" indent="0">
              <a:defRPr sz="1200">
                <a:noFill/>
              </a:defRPr>
            </a:lvl8pPr>
            <a:lvl9pPr marL="0" indent="0">
              <a:defRPr sz="1200">
                <a:noFill/>
              </a:defRPr>
            </a:lvl9pPr>
          </a:lstStyle>
          <a:p>
            <a:fld id="{8C6A692C-E321-49F0-AE3D-E805A5812F74}" type="datetime1">
              <a:rPr lang="en-US" smtClean="0"/>
              <a:t>5/31/2023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9549B15-CD4C-4444-A35A-F26332DFDA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4977241" y="6334225"/>
            <a:ext cx="2237519" cy="18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1200">
                <a:noFill/>
              </a:defRPr>
            </a:lvl1pPr>
            <a:lvl2pPr marL="0" indent="0" algn="ctr">
              <a:defRPr sz="1200">
                <a:noFill/>
              </a:defRPr>
            </a:lvl2pPr>
            <a:lvl3pPr marL="0" indent="0" algn="ctr">
              <a:defRPr sz="1200">
                <a:noFill/>
              </a:defRPr>
            </a:lvl3pPr>
            <a:lvl4pPr marL="0" indent="0" algn="ctr">
              <a:defRPr sz="1200">
                <a:noFill/>
              </a:defRPr>
            </a:lvl4pPr>
            <a:lvl5pPr marL="0" indent="0" algn="ctr">
              <a:defRPr sz="1200">
                <a:noFill/>
              </a:defRPr>
            </a:lvl5pPr>
            <a:lvl6pPr marL="0" indent="0" algn="ctr">
              <a:defRPr sz="1200">
                <a:noFill/>
              </a:defRPr>
            </a:lvl6pPr>
            <a:lvl7pPr marL="0" indent="0" algn="ctr">
              <a:defRPr sz="1200">
                <a:noFill/>
              </a:defRPr>
            </a:lvl7pPr>
            <a:lvl8pPr marL="0" indent="0" algn="ctr">
              <a:defRPr sz="1200">
                <a:noFill/>
              </a:defRPr>
            </a:lvl8pPr>
            <a:lvl9pPr marL="0" indent="0" algn="ctr">
              <a:defRPr sz="1200">
                <a:noFill/>
              </a:defRPr>
            </a:lvl9pPr>
          </a:lstStyle>
          <a:p>
            <a:r>
              <a:rPr lang="en-US" dirty="0"/>
              <a:t>Federal Reserve Bank of San Francisco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57B2B23-7305-44CF-90B8-946817B4E7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1099800" y="6334225"/>
            <a:ext cx="692148" cy="18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500">
                <a:noFill/>
              </a:defRPr>
            </a:lvl1pPr>
            <a:lvl2pPr marL="0" indent="0" algn="r">
              <a:defRPr sz="1500">
                <a:noFill/>
              </a:defRPr>
            </a:lvl2pPr>
            <a:lvl3pPr marL="0" indent="0" algn="r">
              <a:defRPr sz="1500">
                <a:noFill/>
              </a:defRPr>
            </a:lvl3pPr>
            <a:lvl4pPr marL="0" indent="0" algn="r">
              <a:defRPr sz="1500">
                <a:noFill/>
              </a:defRPr>
            </a:lvl4pPr>
            <a:lvl5pPr marL="0" indent="0" algn="r">
              <a:defRPr sz="1500">
                <a:noFill/>
              </a:defRPr>
            </a:lvl5pPr>
            <a:lvl6pPr marL="0" indent="0" algn="r">
              <a:defRPr sz="1500">
                <a:noFill/>
              </a:defRPr>
            </a:lvl6pPr>
            <a:lvl7pPr marL="0" indent="0" algn="r">
              <a:defRPr sz="1500">
                <a:noFill/>
              </a:defRPr>
            </a:lvl7pPr>
            <a:lvl8pPr marL="0" indent="0" algn="r">
              <a:defRPr sz="1500">
                <a:noFill/>
              </a:defRPr>
            </a:lvl8pPr>
            <a:lvl9pPr marL="0" indent="0" algn="r">
              <a:defRPr sz="1500">
                <a:noFill/>
              </a:defRPr>
            </a:lvl9pPr>
          </a:lstStyle>
          <a:p>
            <a:fld id="{680AB541-CA38-4EE1-926E-407917AE757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A6CE702-2A85-4BA9-84D6-6AEC5BC41C4D}"/>
              </a:ext>
            </a:extLst>
          </p:cNvPr>
          <p:cNvSpPr/>
          <p:nvPr/>
        </p:nvSpPr>
        <p:spPr bwMode="gray"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EFD156E-C61B-415C-AA4E-3D77F85E7F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006" r="8006"/>
          <a:stretch/>
        </p:blipFill>
        <p:spPr bwMode="gray">
          <a:xfrm>
            <a:off x="0" y="155356"/>
            <a:ext cx="12192000" cy="6547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97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otive Slide 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F10E78F-1F21-4A72-8932-8FCB7DF3F624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1092200" y="6334225"/>
            <a:ext cx="647316" cy="18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>
              <a:defRPr sz="1200">
                <a:noFill/>
              </a:defRPr>
            </a:lvl1pPr>
            <a:lvl2pPr marL="0" indent="0">
              <a:defRPr sz="1200">
                <a:noFill/>
              </a:defRPr>
            </a:lvl2pPr>
            <a:lvl3pPr marL="0" indent="0">
              <a:defRPr sz="1200">
                <a:noFill/>
              </a:defRPr>
            </a:lvl3pPr>
            <a:lvl4pPr marL="0" indent="0">
              <a:defRPr sz="1200">
                <a:noFill/>
              </a:defRPr>
            </a:lvl4pPr>
            <a:lvl5pPr marL="0" indent="0">
              <a:defRPr sz="1200">
                <a:noFill/>
              </a:defRPr>
            </a:lvl5pPr>
            <a:lvl6pPr marL="0" indent="0">
              <a:defRPr sz="1200">
                <a:noFill/>
              </a:defRPr>
            </a:lvl6pPr>
            <a:lvl7pPr marL="0" indent="0">
              <a:defRPr sz="1200">
                <a:noFill/>
              </a:defRPr>
            </a:lvl7pPr>
            <a:lvl8pPr marL="0" indent="0">
              <a:defRPr sz="1200">
                <a:noFill/>
              </a:defRPr>
            </a:lvl8pPr>
            <a:lvl9pPr marL="0" indent="0">
              <a:defRPr sz="1200">
                <a:noFill/>
              </a:defRPr>
            </a:lvl9pPr>
          </a:lstStyle>
          <a:p>
            <a:fld id="{4FB9190E-AB6A-410E-ACF3-3C2B4A57CFBD}" type="datetime1">
              <a:rPr lang="en-US" smtClean="0"/>
              <a:t>5/31/2023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9549B15-CD4C-4444-A35A-F26332DFDA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4977241" y="6334225"/>
            <a:ext cx="2237519" cy="18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1200">
                <a:noFill/>
              </a:defRPr>
            </a:lvl1pPr>
            <a:lvl2pPr marL="0" indent="0" algn="ctr">
              <a:defRPr sz="1200">
                <a:noFill/>
              </a:defRPr>
            </a:lvl2pPr>
            <a:lvl3pPr marL="0" indent="0" algn="ctr">
              <a:defRPr sz="1200">
                <a:noFill/>
              </a:defRPr>
            </a:lvl3pPr>
            <a:lvl4pPr marL="0" indent="0" algn="ctr">
              <a:defRPr sz="1200">
                <a:noFill/>
              </a:defRPr>
            </a:lvl4pPr>
            <a:lvl5pPr marL="0" indent="0" algn="ctr">
              <a:defRPr sz="1200">
                <a:noFill/>
              </a:defRPr>
            </a:lvl5pPr>
            <a:lvl6pPr marL="0" indent="0" algn="ctr">
              <a:defRPr sz="1200">
                <a:noFill/>
              </a:defRPr>
            </a:lvl6pPr>
            <a:lvl7pPr marL="0" indent="0" algn="ctr">
              <a:defRPr sz="1200">
                <a:noFill/>
              </a:defRPr>
            </a:lvl7pPr>
            <a:lvl8pPr marL="0" indent="0" algn="ctr">
              <a:defRPr sz="1200">
                <a:noFill/>
              </a:defRPr>
            </a:lvl8pPr>
            <a:lvl9pPr marL="0" indent="0" algn="ctr">
              <a:defRPr sz="1200">
                <a:noFill/>
              </a:defRPr>
            </a:lvl9pPr>
          </a:lstStyle>
          <a:p>
            <a:r>
              <a:rPr lang="en-US" dirty="0"/>
              <a:t>Federal Reserve Bank of San Francisco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57B2B23-7305-44CF-90B8-946817B4E7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1099800" y="6334225"/>
            <a:ext cx="692148" cy="18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500">
                <a:noFill/>
              </a:defRPr>
            </a:lvl1pPr>
            <a:lvl2pPr marL="0" indent="0" algn="r">
              <a:defRPr sz="1500">
                <a:noFill/>
              </a:defRPr>
            </a:lvl2pPr>
            <a:lvl3pPr marL="0" indent="0" algn="r">
              <a:defRPr sz="1500">
                <a:noFill/>
              </a:defRPr>
            </a:lvl3pPr>
            <a:lvl4pPr marL="0" indent="0" algn="r">
              <a:defRPr sz="1500">
                <a:noFill/>
              </a:defRPr>
            </a:lvl4pPr>
            <a:lvl5pPr marL="0" indent="0" algn="r">
              <a:defRPr sz="1500">
                <a:noFill/>
              </a:defRPr>
            </a:lvl5pPr>
            <a:lvl6pPr marL="0" indent="0" algn="r">
              <a:defRPr sz="1500">
                <a:noFill/>
              </a:defRPr>
            </a:lvl6pPr>
            <a:lvl7pPr marL="0" indent="0" algn="r">
              <a:defRPr sz="1500">
                <a:noFill/>
              </a:defRPr>
            </a:lvl7pPr>
            <a:lvl8pPr marL="0" indent="0" algn="r">
              <a:defRPr sz="1500">
                <a:noFill/>
              </a:defRPr>
            </a:lvl8pPr>
            <a:lvl9pPr marL="0" indent="0" algn="r">
              <a:defRPr sz="1500">
                <a:noFill/>
              </a:defRPr>
            </a:lvl9pPr>
          </a:lstStyle>
          <a:p>
            <a:fld id="{680AB541-CA38-4EE1-926E-407917AE757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A6CE702-2A85-4BA9-84D6-6AEC5BC41C4D}"/>
              </a:ext>
            </a:extLst>
          </p:cNvPr>
          <p:cNvSpPr/>
          <p:nvPr/>
        </p:nvSpPr>
        <p:spPr bwMode="gray">
          <a:xfrm>
            <a:off x="0" y="0"/>
            <a:ext cx="12192000" cy="6858000"/>
          </a:xfrm>
          <a:prstGeom prst="rect">
            <a:avLst/>
          </a:prstGeom>
          <a:solidFill>
            <a:srgbClr val="FCF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D6ECB30-E178-4931-96CB-24B19C61E0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97" t="24" r="8288" b="24"/>
          <a:stretch/>
        </p:blipFill>
        <p:spPr bwMode="gray">
          <a:xfrm>
            <a:off x="-1" y="155356"/>
            <a:ext cx="12192001" cy="654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729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R-Char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03E737-F5EE-4DC3-A632-490A6A663EAA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3BE59606-3B39-417F-B6B8-7476D03892E2}" type="datetime1">
              <a:rPr lang="en-US" smtClean="0"/>
              <a:t>5/31/2023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CBA23BB-22B6-844A-AE96-0BE4B9C5AC40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1101200" y="25342"/>
            <a:ext cx="9997805" cy="1152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CB6C8517-2928-4E4D-BA86-630D479DAA6E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1092200" y="1332788"/>
            <a:ext cx="10006805" cy="337285"/>
          </a:xfrm>
        </p:spPr>
        <p:txBody>
          <a:bodyPr/>
          <a:lstStyle>
            <a:lvl1pPr marL="0" indent="0" algn="l">
              <a:buNone/>
              <a:defRPr sz="2200" b="1">
                <a:solidFill>
                  <a:schemeClr val="accent1"/>
                </a:solidFill>
                <a:latin typeface="Greycliff CF Bold"/>
              </a:defRPr>
            </a:lvl1pPr>
            <a:lvl2pPr marL="0" indent="0" algn="l">
              <a:buNone/>
              <a:defRPr sz="2200" b="1">
                <a:solidFill>
                  <a:schemeClr val="accent1"/>
                </a:solidFill>
                <a:latin typeface="Greycliff CF Bold"/>
              </a:defRPr>
            </a:lvl2pPr>
            <a:lvl3pPr marL="0" indent="0" algn="l">
              <a:buNone/>
              <a:defRPr sz="2200" b="1">
                <a:solidFill>
                  <a:schemeClr val="accent1"/>
                </a:solidFill>
                <a:latin typeface="Greycliff CF Bold"/>
              </a:defRPr>
            </a:lvl3pPr>
            <a:lvl4pPr marL="0" indent="0" algn="l">
              <a:buNone/>
              <a:defRPr sz="2200" b="1">
                <a:solidFill>
                  <a:schemeClr val="accent1"/>
                </a:solidFill>
                <a:latin typeface="Greycliff CF Bold"/>
              </a:defRPr>
            </a:lvl4pPr>
            <a:lvl5pPr marL="0" indent="0" algn="l">
              <a:buNone/>
              <a:defRPr sz="2200" b="1">
                <a:solidFill>
                  <a:schemeClr val="accent1"/>
                </a:solidFill>
                <a:latin typeface="Greycliff CF Bold"/>
              </a:defRPr>
            </a:lvl5pPr>
            <a:lvl6pPr marL="0" indent="0" algn="l">
              <a:lnSpc>
                <a:spcPct val="90000"/>
              </a:lnSpc>
              <a:buNone/>
              <a:defRPr sz="2200" b="1">
                <a:solidFill>
                  <a:schemeClr val="accent1"/>
                </a:solidFill>
                <a:latin typeface="Greycliff CF Bold"/>
              </a:defRPr>
            </a:lvl6pPr>
            <a:lvl7pPr marL="0" indent="0" algn="l">
              <a:lnSpc>
                <a:spcPct val="90000"/>
              </a:lnSpc>
              <a:buNone/>
              <a:defRPr sz="2200" b="1">
                <a:solidFill>
                  <a:schemeClr val="accent1"/>
                </a:solidFill>
                <a:latin typeface="Greycliff CF Bold"/>
              </a:defRPr>
            </a:lvl7pPr>
            <a:lvl8pPr marL="0" indent="0" algn="l">
              <a:lnSpc>
                <a:spcPct val="90000"/>
              </a:lnSpc>
              <a:buNone/>
              <a:defRPr sz="2200" b="1">
                <a:solidFill>
                  <a:schemeClr val="accent1"/>
                </a:solidFill>
                <a:latin typeface="Greycliff CF Bold"/>
              </a:defRPr>
            </a:lvl8pPr>
            <a:lvl9pPr marL="0" indent="0" algn="l">
              <a:lnSpc>
                <a:spcPct val="90000"/>
              </a:lnSpc>
              <a:buNone/>
              <a:defRPr sz="2200" b="1">
                <a:solidFill>
                  <a:schemeClr val="accent1"/>
                </a:solidFill>
                <a:latin typeface="Greycliff CF Bold"/>
              </a:defRPr>
            </a:lvl9pPr>
          </a:lstStyle>
          <a:p>
            <a:pPr lvl="0"/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13387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F10E78F-1F21-4A72-8932-8FCB7DF3F624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1092200" y="6334225"/>
            <a:ext cx="647316" cy="18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>
              <a:defRPr sz="1200">
                <a:noFill/>
              </a:defRPr>
            </a:lvl1pPr>
            <a:lvl2pPr marL="0" indent="0">
              <a:defRPr sz="1200">
                <a:noFill/>
              </a:defRPr>
            </a:lvl2pPr>
            <a:lvl3pPr marL="0" indent="0">
              <a:defRPr sz="1200">
                <a:noFill/>
              </a:defRPr>
            </a:lvl3pPr>
            <a:lvl4pPr marL="0" indent="0">
              <a:defRPr sz="1200">
                <a:noFill/>
              </a:defRPr>
            </a:lvl4pPr>
            <a:lvl5pPr marL="0" indent="0">
              <a:defRPr sz="1200">
                <a:noFill/>
              </a:defRPr>
            </a:lvl5pPr>
            <a:lvl6pPr marL="0" indent="0">
              <a:defRPr sz="1200">
                <a:noFill/>
              </a:defRPr>
            </a:lvl6pPr>
            <a:lvl7pPr marL="0" indent="0">
              <a:defRPr sz="1200">
                <a:noFill/>
              </a:defRPr>
            </a:lvl7pPr>
            <a:lvl8pPr marL="0" indent="0">
              <a:defRPr sz="1200">
                <a:noFill/>
              </a:defRPr>
            </a:lvl8pPr>
            <a:lvl9pPr marL="0" indent="0">
              <a:defRPr sz="1200">
                <a:noFill/>
              </a:defRPr>
            </a:lvl9pPr>
          </a:lstStyle>
          <a:p>
            <a:fld id="{47C00D93-1ABC-41B0-8D21-38E93175E7C8}" type="datetime1">
              <a:rPr lang="en-US" smtClean="0"/>
              <a:t>5/31/2023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9549B15-CD4C-4444-A35A-F26332DFDA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4977241" y="6334225"/>
            <a:ext cx="2237519" cy="18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1200">
                <a:noFill/>
              </a:defRPr>
            </a:lvl1pPr>
            <a:lvl2pPr marL="0" indent="0" algn="ctr">
              <a:defRPr sz="1200">
                <a:noFill/>
              </a:defRPr>
            </a:lvl2pPr>
            <a:lvl3pPr marL="0" indent="0" algn="ctr">
              <a:defRPr sz="1200">
                <a:noFill/>
              </a:defRPr>
            </a:lvl3pPr>
            <a:lvl4pPr marL="0" indent="0" algn="ctr">
              <a:defRPr sz="1200">
                <a:noFill/>
              </a:defRPr>
            </a:lvl4pPr>
            <a:lvl5pPr marL="0" indent="0" algn="ctr">
              <a:defRPr sz="1200">
                <a:noFill/>
              </a:defRPr>
            </a:lvl5pPr>
            <a:lvl6pPr marL="0" indent="0" algn="ctr">
              <a:defRPr sz="1200">
                <a:noFill/>
              </a:defRPr>
            </a:lvl6pPr>
            <a:lvl7pPr marL="0" indent="0" algn="ctr">
              <a:defRPr sz="1200">
                <a:noFill/>
              </a:defRPr>
            </a:lvl7pPr>
            <a:lvl8pPr marL="0" indent="0" algn="ctr">
              <a:defRPr sz="1200">
                <a:noFill/>
              </a:defRPr>
            </a:lvl8pPr>
            <a:lvl9pPr marL="0" indent="0" algn="ctr">
              <a:defRPr sz="1200">
                <a:noFill/>
              </a:defRPr>
            </a:lvl9pPr>
          </a:lstStyle>
          <a:p>
            <a:r>
              <a:rPr lang="en-US" dirty="0"/>
              <a:t>Federal Reserve Bank of San Francisco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57B2B23-7305-44CF-90B8-946817B4E7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1099800" y="6334225"/>
            <a:ext cx="692148" cy="18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500">
                <a:noFill/>
              </a:defRPr>
            </a:lvl1pPr>
            <a:lvl2pPr marL="0" indent="0" algn="r">
              <a:defRPr sz="1500">
                <a:noFill/>
              </a:defRPr>
            </a:lvl2pPr>
            <a:lvl3pPr marL="0" indent="0" algn="r">
              <a:defRPr sz="1500">
                <a:noFill/>
              </a:defRPr>
            </a:lvl3pPr>
            <a:lvl4pPr marL="0" indent="0" algn="r">
              <a:defRPr sz="1500">
                <a:noFill/>
              </a:defRPr>
            </a:lvl4pPr>
            <a:lvl5pPr marL="0" indent="0" algn="r">
              <a:defRPr sz="1500">
                <a:noFill/>
              </a:defRPr>
            </a:lvl5pPr>
            <a:lvl6pPr marL="0" indent="0" algn="r">
              <a:defRPr sz="1500">
                <a:noFill/>
              </a:defRPr>
            </a:lvl6pPr>
            <a:lvl7pPr marL="0" indent="0" algn="r">
              <a:defRPr sz="1500">
                <a:noFill/>
              </a:defRPr>
            </a:lvl7pPr>
            <a:lvl8pPr marL="0" indent="0" algn="r">
              <a:defRPr sz="1500">
                <a:noFill/>
              </a:defRPr>
            </a:lvl8pPr>
            <a:lvl9pPr marL="0" indent="0" algn="r">
              <a:defRPr sz="1500">
                <a:noFill/>
              </a:defRPr>
            </a:lvl9pPr>
          </a:lstStyle>
          <a:p>
            <a:fld id="{680AB541-CA38-4EE1-926E-407917AE757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A6CE702-2A85-4BA9-84D6-6AEC5BC41C4D}"/>
              </a:ext>
            </a:extLst>
          </p:cNvPr>
          <p:cNvSpPr/>
          <p:nvPr/>
        </p:nvSpPr>
        <p:spPr bwMode="gray"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F765EC-950F-4646-9CFA-0633F79441BD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1095374" y="2830829"/>
            <a:ext cx="10004425" cy="2356959"/>
          </a:xfrm>
        </p:spPr>
        <p:txBody>
          <a:bodyPr anchor="b"/>
          <a:lstStyle>
            <a:lvl1pPr algn="r">
              <a:lnSpc>
                <a:spcPct val="100000"/>
              </a:lnSpc>
              <a:defRPr sz="6500" b="1">
                <a:solidFill>
                  <a:schemeClr val="bg1"/>
                </a:solidFill>
                <a:latin typeface="Greycliff CF Bold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8E0513-5EDD-4273-A5D2-7684085B552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1092994" y="5429652"/>
            <a:ext cx="10004425" cy="406952"/>
          </a:xfrm>
        </p:spPr>
        <p:txBody>
          <a:bodyPr/>
          <a:lstStyle>
            <a:lvl1pPr marL="0" indent="0" algn="r">
              <a:buNone/>
              <a:defRPr sz="3000" b="0">
                <a:solidFill>
                  <a:schemeClr val="accent6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5FD30A0-B272-4E44-A265-37BCEB9672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7729" y="746486"/>
            <a:ext cx="3731042" cy="1036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64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F10E78F-1F21-4A72-8932-8FCB7DF3F624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1092200" y="6334225"/>
            <a:ext cx="647316" cy="18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>
              <a:defRPr sz="1200">
                <a:noFill/>
              </a:defRPr>
            </a:lvl1pPr>
            <a:lvl2pPr marL="0" indent="0">
              <a:defRPr sz="1200">
                <a:noFill/>
              </a:defRPr>
            </a:lvl2pPr>
            <a:lvl3pPr marL="0" indent="0">
              <a:defRPr sz="1200">
                <a:noFill/>
              </a:defRPr>
            </a:lvl3pPr>
            <a:lvl4pPr marL="0" indent="0">
              <a:defRPr sz="1200">
                <a:noFill/>
              </a:defRPr>
            </a:lvl4pPr>
            <a:lvl5pPr marL="0" indent="0">
              <a:defRPr sz="1200">
                <a:noFill/>
              </a:defRPr>
            </a:lvl5pPr>
            <a:lvl6pPr marL="0" indent="0">
              <a:defRPr sz="1200">
                <a:noFill/>
              </a:defRPr>
            </a:lvl6pPr>
            <a:lvl7pPr marL="0" indent="0">
              <a:defRPr sz="1200">
                <a:noFill/>
              </a:defRPr>
            </a:lvl7pPr>
            <a:lvl8pPr marL="0" indent="0">
              <a:defRPr sz="1200">
                <a:noFill/>
              </a:defRPr>
            </a:lvl8pPr>
            <a:lvl9pPr marL="0" indent="0">
              <a:defRPr sz="1200">
                <a:noFill/>
              </a:defRPr>
            </a:lvl9pPr>
          </a:lstStyle>
          <a:p>
            <a:fld id="{47C00D93-1ABC-41B0-8D21-38E93175E7C8}" type="datetime1">
              <a:rPr lang="en-US" smtClean="0"/>
              <a:t>5/31/2023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9549B15-CD4C-4444-A35A-F26332DFDA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4977241" y="6334225"/>
            <a:ext cx="2237519" cy="18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1200">
                <a:noFill/>
              </a:defRPr>
            </a:lvl1pPr>
            <a:lvl2pPr marL="0" indent="0" algn="ctr">
              <a:defRPr sz="1200">
                <a:noFill/>
              </a:defRPr>
            </a:lvl2pPr>
            <a:lvl3pPr marL="0" indent="0" algn="ctr">
              <a:defRPr sz="1200">
                <a:noFill/>
              </a:defRPr>
            </a:lvl3pPr>
            <a:lvl4pPr marL="0" indent="0" algn="ctr">
              <a:defRPr sz="1200">
                <a:noFill/>
              </a:defRPr>
            </a:lvl4pPr>
            <a:lvl5pPr marL="0" indent="0" algn="ctr">
              <a:defRPr sz="1200">
                <a:noFill/>
              </a:defRPr>
            </a:lvl5pPr>
            <a:lvl6pPr marL="0" indent="0" algn="ctr">
              <a:defRPr sz="1200">
                <a:noFill/>
              </a:defRPr>
            </a:lvl6pPr>
            <a:lvl7pPr marL="0" indent="0" algn="ctr">
              <a:defRPr sz="1200">
                <a:noFill/>
              </a:defRPr>
            </a:lvl7pPr>
            <a:lvl8pPr marL="0" indent="0" algn="ctr">
              <a:defRPr sz="1200">
                <a:noFill/>
              </a:defRPr>
            </a:lvl8pPr>
            <a:lvl9pPr marL="0" indent="0" algn="ctr">
              <a:defRPr sz="1200">
                <a:noFill/>
              </a:defRPr>
            </a:lvl9pPr>
          </a:lstStyle>
          <a:p>
            <a:r>
              <a:rPr lang="en-US" dirty="0"/>
              <a:t>Federal Reserve Bank of San Francisco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57B2B23-7305-44CF-90B8-946817B4E7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1099800" y="6334225"/>
            <a:ext cx="692148" cy="18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500">
                <a:noFill/>
              </a:defRPr>
            </a:lvl1pPr>
            <a:lvl2pPr marL="0" indent="0" algn="r">
              <a:defRPr sz="1500">
                <a:noFill/>
              </a:defRPr>
            </a:lvl2pPr>
            <a:lvl3pPr marL="0" indent="0" algn="r">
              <a:defRPr sz="1500">
                <a:noFill/>
              </a:defRPr>
            </a:lvl3pPr>
            <a:lvl4pPr marL="0" indent="0" algn="r">
              <a:defRPr sz="1500">
                <a:noFill/>
              </a:defRPr>
            </a:lvl4pPr>
            <a:lvl5pPr marL="0" indent="0" algn="r">
              <a:defRPr sz="1500">
                <a:noFill/>
              </a:defRPr>
            </a:lvl5pPr>
            <a:lvl6pPr marL="0" indent="0" algn="r">
              <a:defRPr sz="1500">
                <a:noFill/>
              </a:defRPr>
            </a:lvl6pPr>
            <a:lvl7pPr marL="0" indent="0" algn="r">
              <a:defRPr sz="1500">
                <a:noFill/>
              </a:defRPr>
            </a:lvl7pPr>
            <a:lvl8pPr marL="0" indent="0" algn="r">
              <a:defRPr sz="1500">
                <a:noFill/>
              </a:defRPr>
            </a:lvl8pPr>
            <a:lvl9pPr marL="0" indent="0" algn="r">
              <a:defRPr sz="1500">
                <a:noFill/>
              </a:defRPr>
            </a:lvl9pPr>
          </a:lstStyle>
          <a:p>
            <a:fld id="{680AB541-CA38-4EE1-926E-407917AE757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A6CE702-2A85-4BA9-84D6-6AEC5BC41C4D}"/>
              </a:ext>
            </a:extLst>
          </p:cNvPr>
          <p:cNvSpPr/>
          <p:nvPr/>
        </p:nvSpPr>
        <p:spPr bwMode="gray">
          <a:xfrm>
            <a:off x="0" y="0"/>
            <a:ext cx="12192000" cy="6858000"/>
          </a:xfrm>
          <a:prstGeom prst="rect">
            <a:avLst/>
          </a:prstGeom>
          <a:solidFill>
            <a:srgbClr val="F1E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F765EC-950F-4646-9CFA-0633F79441BD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1095374" y="2830829"/>
            <a:ext cx="10004425" cy="2356959"/>
          </a:xfrm>
        </p:spPr>
        <p:txBody>
          <a:bodyPr anchor="b"/>
          <a:lstStyle>
            <a:lvl1pPr algn="r">
              <a:lnSpc>
                <a:spcPct val="100000"/>
              </a:lnSpc>
              <a:defRPr sz="6500" b="1">
                <a:solidFill>
                  <a:schemeClr val="bg2"/>
                </a:solidFill>
                <a:latin typeface="Greycliff CF Bold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8E0513-5EDD-4273-A5D2-7684085B552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1092994" y="5429652"/>
            <a:ext cx="10004425" cy="406952"/>
          </a:xfrm>
        </p:spPr>
        <p:txBody>
          <a:bodyPr/>
          <a:lstStyle>
            <a:lvl1pPr marL="0" indent="0" algn="r">
              <a:buNone/>
              <a:defRPr sz="3000" b="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Picture 11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4F03E359-C9FC-4725-A126-B81CA4C374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29" y="746486"/>
            <a:ext cx="3731042" cy="1036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621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F10E78F-1F21-4A72-8932-8FCB7DF3F624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1092200" y="6334225"/>
            <a:ext cx="647316" cy="18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>
              <a:defRPr sz="1200">
                <a:noFill/>
              </a:defRPr>
            </a:lvl1pPr>
            <a:lvl2pPr marL="0" indent="0">
              <a:defRPr sz="1200">
                <a:noFill/>
              </a:defRPr>
            </a:lvl2pPr>
            <a:lvl3pPr marL="0" indent="0">
              <a:defRPr sz="1200">
                <a:noFill/>
              </a:defRPr>
            </a:lvl3pPr>
            <a:lvl4pPr marL="0" indent="0">
              <a:defRPr sz="1200">
                <a:noFill/>
              </a:defRPr>
            </a:lvl4pPr>
            <a:lvl5pPr marL="0" indent="0">
              <a:defRPr sz="1200">
                <a:noFill/>
              </a:defRPr>
            </a:lvl5pPr>
            <a:lvl6pPr marL="0" indent="0">
              <a:defRPr sz="1200">
                <a:noFill/>
              </a:defRPr>
            </a:lvl6pPr>
            <a:lvl7pPr marL="0" indent="0">
              <a:defRPr sz="1200">
                <a:noFill/>
              </a:defRPr>
            </a:lvl7pPr>
            <a:lvl8pPr marL="0" indent="0">
              <a:defRPr sz="1200">
                <a:noFill/>
              </a:defRPr>
            </a:lvl8pPr>
            <a:lvl9pPr marL="0" indent="0">
              <a:defRPr sz="1200">
                <a:noFill/>
              </a:defRPr>
            </a:lvl9pPr>
          </a:lstStyle>
          <a:p>
            <a:fld id="{47C00D93-1ABC-41B0-8D21-38E93175E7C8}" type="datetime1">
              <a:rPr lang="en-US" smtClean="0"/>
              <a:t>5/31/2023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9549B15-CD4C-4444-A35A-F26332DFDA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4977241" y="6334225"/>
            <a:ext cx="2237519" cy="18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1200">
                <a:noFill/>
              </a:defRPr>
            </a:lvl1pPr>
            <a:lvl2pPr marL="0" indent="0" algn="ctr">
              <a:defRPr sz="1200">
                <a:noFill/>
              </a:defRPr>
            </a:lvl2pPr>
            <a:lvl3pPr marL="0" indent="0" algn="ctr">
              <a:defRPr sz="1200">
                <a:noFill/>
              </a:defRPr>
            </a:lvl3pPr>
            <a:lvl4pPr marL="0" indent="0" algn="ctr">
              <a:defRPr sz="1200">
                <a:noFill/>
              </a:defRPr>
            </a:lvl4pPr>
            <a:lvl5pPr marL="0" indent="0" algn="ctr">
              <a:defRPr sz="1200">
                <a:noFill/>
              </a:defRPr>
            </a:lvl5pPr>
            <a:lvl6pPr marL="0" indent="0" algn="ctr">
              <a:defRPr sz="1200">
                <a:noFill/>
              </a:defRPr>
            </a:lvl6pPr>
            <a:lvl7pPr marL="0" indent="0" algn="ctr">
              <a:defRPr sz="1200">
                <a:noFill/>
              </a:defRPr>
            </a:lvl7pPr>
            <a:lvl8pPr marL="0" indent="0" algn="ctr">
              <a:defRPr sz="1200">
                <a:noFill/>
              </a:defRPr>
            </a:lvl8pPr>
            <a:lvl9pPr marL="0" indent="0" algn="ctr">
              <a:defRPr sz="1200">
                <a:noFill/>
              </a:defRPr>
            </a:lvl9pPr>
          </a:lstStyle>
          <a:p>
            <a:r>
              <a:rPr lang="en-US" dirty="0"/>
              <a:t>Federal Reserve Bank of San Francisco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57B2B23-7305-44CF-90B8-946817B4E7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1099800" y="6334225"/>
            <a:ext cx="692148" cy="18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500">
                <a:noFill/>
              </a:defRPr>
            </a:lvl1pPr>
            <a:lvl2pPr marL="0" indent="0" algn="r">
              <a:defRPr sz="1500">
                <a:noFill/>
              </a:defRPr>
            </a:lvl2pPr>
            <a:lvl3pPr marL="0" indent="0" algn="r">
              <a:defRPr sz="1500">
                <a:noFill/>
              </a:defRPr>
            </a:lvl3pPr>
            <a:lvl4pPr marL="0" indent="0" algn="r">
              <a:defRPr sz="1500">
                <a:noFill/>
              </a:defRPr>
            </a:lvl4pPr>
            <a:lvl5pPr marL="0" indent="0" algn="r">
              <a:defRPr sz="1500">
                <a:noFill/>
              </a:defRPr>
            </a:lvl5pPr>
            <a:lvl6pPr marL="0" indent="0" algn="r">
              <a:defRPr sz="1500">
                <a:noFill/>
              </a:defRPr>
            </a:lvl6pPr>
            <a:lvl7pPr marL="0" indent="0" algn="r">
              <a:defRPr sz="1500">
                <a:noFill/>
              </a:defRPr>
            </a:lvl7pPr>
            <a:lvl8pPr marL="0" indent="0" algn="r">
              <a:defRPr sz="1500">
                <a:noFill/>
              </a:defRPr>
            </a:lvl8pPr>
            <a:lvl9pPr marL="0" indent="0" algn="r">
              <a:defRPr sz="1500">
                <a:noFill/>
              </a:defRPr>
            </a:lvl9pPr>
          </a:lstStyle>
          <a:p>
            <a:fld id="{680AB541-CA38-4EE1-926E-407917AE757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A6CE702-2A85-4BA9-84D6-6AEC5BC41C4D}"/>
              </a:ext>
            </a:extLst>
          </p:cNvPr>
          <p:cNvSpPr/>
          <p:nvPr/>
        </p:nvSpPr>
        <p:spPr bwMode="gray"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F765EC-950F-4646-9CFA-0633F79441BD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1095374" y="2830829"/>
            <a:ext cx="10004425" cy="2356959"/>
          </a:xfrm>
        </p:spPr>
        <p:txBody>
          <a:bodyPr anchor="b"/>
          <a:lstStyle>
            <a:lvl1pPr algn="r">
              <a:lnSpc>
                <a:spcPct val="100000"/>
              </a:lnSpc>
              <a:defRPr sz="6500" b="1">
                <a:solidFill>
                  <a:schemeClr val="bg1"/>
                </a:solidFill>
                <a:latin typeface="Greycliff CF Bold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8E0513-5EDD-4273-A5D2-7684085B552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1092994" y="5429652"/>
            <a:ext cx="10004425" cy="406952"/>
          </a:xfrm>
        </p:spPr>
        <p:txBody>
          <a:bodyPr/>
          <a:lstStyle>
            <a:lvl1pPr marL="0" indent="0" algn="r">
              <a:buNone/>
              <a:defRPr sz="3000" b="0">
                <a:solidFill>
                  <a:schemeClr val="accent4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F03E359-C9FC-4725-A126-B81CA4C374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7729" y="746486"/>
            <a:ext cx="3731042" cy="1036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195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03E737-F5EE-4DC3-A632-490A6A663EAA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53215E1F-C5C2-48B4-8391-7EE90CB6E307}" type="datetime1">
              <a:rPr lang="en-US" smtClean="0"/>
              <a:t>5/31/2023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1A16CCB-01C2-415B-9427-C18CB95E1233}"/>
              </a:ext>
            </a:extLst>
          </p:cNvPr>
          <p:cNvSpPr/>
          <p:nvPr/>
        </p:nvSpPr>
        <p:spPr bwMode="gray">
          <a:xfrm>
            <a:off x="0" y="0"/>
            <a:ext cx="2406276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DE126C-69E9-4907-93EE-0CB56EB099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503712" y="1329527"/>
            <a:ext cx="7595294" cy="1152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5ED7DD-2B4C-4536-B032-4219E46DA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 dirty="0"/>
              <a:t>Federal Reserve Bank of San Francisco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04512C-937C-43C1-BDC0-B691A4DC9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80AB541-CA38-4EE1-926E-407917AE757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C930147-FE6E-4AAA-92C6-8E68C0D69D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006" r="75418"/>
          <a:stretch/>
        </p:blipFill>
        <p:spPr bwMode="gray">
          <a:xfrm>
            <a:off x="0" y="155356"/>
            <a:ext cx="2406276" cy="6547289"/>
          </a:xfrm>
          <a:prstGeom prst="rect">
            <a:avLst/>
          </a:prstGeom>
        </p:spPr>
      </p:pic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7187A90C-0D6A-424A-ACAA-E5476B6D7F6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18949" y="2777913"/>
            <a:ext cx="3695811" cy="1407171"/>
          </a:xfrm>
        </p:spPr>
        <p:txBody>
          <a:bodyPr/>
          <a:lstStyle>
            <a:lvl2pPr marL="144000" indent="-144000">
              <a:buFont typeface="Greycliff CF" panose="00000500000000000000" pitchFamily="50" charset="0"/>
              <a:buChar char="+"/>
              <a:defRPr sz="1800">
                <a:solidFill>
                  <a:schemeClr val="tx1"/>
                </a:solidFill>
                <a:latin typeface="+mn-lt"/>
              </a:defRPr>
            </a:lvl2pPr>
            <a:lvl3pPr marL="144000" indent="-144000">
              <a:buFont typeface="Greycliff CF" panose="00000500000000000000" pitchFamily="50" charset="0"/>
              <a:buChar char="+"/>
              <a:defRPr sz="1800">
                <a:solidFill>
                  <a:schemeClr val="tx1"/>
                </a:solidFill>
                <a:latin typeface="+mn-lt"/>
              </a:defRPr>
            </a:lvl3pPr>
            <a:lvl4pPr marL="144000" indent="-144000">
              <a:buFont typeface="Greycliff CF" panose="00000500000000000000" pitchFamily="50" charset="0"/>
              <a:buChar char="+"/>
              <a:defRPr sz="1800">
                <a:solidFill>
                  <a:schemeClr val="tx1"/>
                </a:solidFill>
                <a:latin typeface="+mn-lt"/>
              </a:defRPr>
            </a:lvl4pPr>
            <a:lvl5pPr marL="144000" indent="-144000">
              <a:buFont typeface="Greycliff CF" panose="00000500000000000000" pitchFamily="50" charset="0"/>
              <a:buChar char="+"/>
              <a:defRPr sz="1800">
                <a:solidFill>
                  <a:schemeClr val="tx1"/>
                </a:solidFill>
                <a:latin typeface="+mn-lt"/>
              </a:defRPr>
            </a:lvl5pPr>
            <a:lvl6pPr marL="142875" indent="-142875">
              <a:lnSpc>
                <a:spcPct val="90000"/>
              </a:lnSpc>
              <a:defRPr sz="1800"/>
            </a:lvl6pPr>
            <a:lvl7pPr marL="144000">
              <a:lnSpc>
                <a:spcPct val="90000"/>
              </a:lnSpc>
              <a:defRPr sz="1800"/>
            </a:lvl7pPr>
            <a:lvl8pPr marL="142875" indent="-142875">
              <a:lnSpc>
                <a:spcPct val="90000"/>
              </a:lnSpc>
              <a:defRPr sz="1800"/>
            </a:lvl8pPr>
            <a:lvl9pPr marL="144000">
              <a:lnSpc>
                <a:spcPct val="90000"/>
              </a:lnSpc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15AE09CC-B0FD-4892-A321-637A1209C9D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518949" y="4361804"/>
            <a:ext cx="3695811" cy="1407171"/>
          </a:xfrm>
        </p:spPr>
        <p:txBody>
          <a:bodyPr/>
          <a:lstStyle>
            <a:lvl2pPr marL="144000" indent="-144000">
              <a:buFont typeface="Greycliff CF" panose="00000500000000000000" pitchFamily="50" charset="0"/>
              <a:buChar char="+"/>
              <a:defRPr sz="1800">
                <a:solidFill>
                  <a:schemeClr val="tx1"/>
                </a:solidFill>
                <a:latin typeface="+mn-lt"/>
              </a:defRPr>
            </a:lvl2pPr>
            <a:lvl3pPr marL="144000" indent="-144000">
              <a:buFont typeface="Greycliff CF" panose="00000500000000000000" pitchFamily="50" charset="0"/>
              <a:buChar char="+"/>
              <a:defRPr sz="1800">
                <a:solidFill>
                  <a:schemeClr val="tx1"/>
                </a:solidFill>
                <a:latin typeface="+mn-lt"/>
              </a:defRPr>
            </a:lvl3pPr>
            <a:lvl4pPr marL="144000" indent="-144000">
              <a:buFont typeface="Greycliff CF" panose="00000500000000000000" pitchFamily="50" charset="0"/>
              <a:buChar char="+"/>
              <a:defRPr sz="1800">
                <a:solidFill>
                  <a:schemeClr val="tx1"/>
                </a:solidFill>
                <a:latin typeface="+mn-lt"/>
              </a:defRPr>
            </a:lvl4pPr>
            <a:lvl5pPr marL="144000" indent="-144000">
              <a:buFont typeface="Greycliff CF" panose="00000500000000000000" pitchFamily="50" charset="0"/>
              <a:buChar char="+"/>
              <a:defRPr sz="1800">
                <a:solidFill>
                  <a:schemeClr val="tx1"/>
                </a:solidFill>
                <a:latin typeface="+mn-lt"/>
              </a:defRPr>
            </a:lvl5pPr>
            <a:lvl6pPr marL="142875" indent="-142875">
              <a:lnSpc>
                <a:spcPct val="90000"/>
              </a:lnSpc>
              <a:defRPr sz="1800"/>
            </a:lvl6pPr>
            <a:lvl7pPr marL="144000">
              <a:lnSpc>
                <a:spcPct val="90000"/>
              </a:lnSpc>
              <a:defRPr sz="1800"/>
            </a:lvl7pPr>
            <a:lvl8pPr marL="142875" indent="-142875">
              <a:lnSpc>
                <a:spcPct val="90000"/>
              </a:lnSpc>
              <a:defRPr sz="1800"/>
            </a:lvl8pPr>
            <a:lvl9pPr marL="144000">
              <a:lnSpc>
                <a:spcPct val="90000"/>
              </a:lnSpc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3FB70701-431E-403D-8703-62FE37B100D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7402785" y="2777913"/>
            <a:ext cx="3695811" cy="1407171"/>
          </a:xfrm>
        </p:spPr>
        <p:txBody>
          <a:bodyPr/>
          <a:lstStyle>
            <a:lvl2pPr marL="144000" indent="-144000">
              <a:buFont typeface="Greycliff CF" panose="00000500000000000000" pitchFamily="50" charset="0"/>
              <a:buChar char="+"/>
              <a:defRPr sz="1800">
                <a:solidFill>
                  <a:schemeClr val="tx1"/>
                </a:solidFill>
                <a:latin typeface="+mn-lt"/>
              </a:defRPr>
            </a:lvl2pPr>
            <a:lvl3pPr marL="144000" indent="-144000">
              <a:buFont typeface="Greycliff CF" panose="00000500000000000000" pitchFamily="50" charset="0"/>
              <a:buChar char="+"/>
              <a:defRPr sz="1800">
                <a:solidFill>
                  <a:schemeClr val="tx1"/>
                </a:solidFill>
                <a:latin typeface="+mn-lt"/>
              </a:defRPr>
            </a:lvl3pPr>
            <a:lvl4pPr marL="144000" indent="-144000">
              <a:buFont typeface="Greycliff CF" panose="00000500000000000000" pitchFamily="50" charset="0"/>
              <a:buChar char="+"/>
              <a:defRPr sz="1800">
                <a:solidFill>
                  <a:schemeClr val="tx1"/>
                </a:solidFill>
                <a:latin typeface="+mn-lt"/>
              </a:defRPr>
            </a:lvl4pPr>
            <a:lvl5pPr marL="144000" indent="-144000">
              <a:buFont typeface="Greycliff CF" panose="00000500000000000000" pitchFamily="50" charset="0"/>
              <a:buChar char="+"/>
              <a:defRPr sz="1800">
                <a:solidFill>
                  <a:schemeClr val="tx1"/>
                </a:solidFill>
                <a:latin typeface="+mn-lt"/>
              </a:defRPr>
            </a:lvl5pPr>
            <a:lvl6pPr marL="142875" indent="-142875">
              <a:lnSpc>
                <a:spcPct val="90000"/>
              </a:lnSpc>
              <a:defRPr sz="1800"/>
            </a:lvl6pPr>
            <a:lvl7pPr marL="144000">
              <a:lnSpc>
                <a:spcPct val="90000"/>
              </a:lnSpc>
              <a:defRPr sz="1800"/>
            </a:lvl7pPr>
            <a:lvl8pPr marL="142875" indent="-142875">
              <a:lnSpc>
                <a:spcPct val="90000"/>
              </a:lnSpc>
              <a:defRPr sz="1800"/>
            </a:lvl8pPr>
            <a:lvl9pPr marL="144000">
              <a:lnSpc>
                <a:spcPct val="90000"/>
              </a:lnSpc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7DE27B77-F5EF-46C6-B2BF-66E7FF4CB51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7402785" y="4361804"/>
            <a:ext cx="3695811" cy="1407171"/>
          </a:xfrm>
        </p:spPr>
        <p:txBody>
          <a:bodyPr/>
          <a:lstStyle>
            <a:lvl2pPr marL="144000" indent="-144000">
              <a:buFont typeface="Greycliff CF" panose="00000500000000000000" pitchFamily="50" charset="0"/>
              <a:buChar char="+"/>
              <a:defRPr sz="1800">
                <a:solidFill>
                  <a:schemeClr val="tx1"/>
                </a:solidFill>
                <a:latin typeface="+mn-lt"/>
              </a:defRPr>
            </a:lvl2pPr>
            <a:lvl3pPr marL="144000" indent="-144000">
              <a:buFont typeface="Greycliff CF" panose="00000500000000000000" pitchFamily="50" charset="0"/>
              <a:buChar char="+"/>
              <a:defRPr sz="1800">
                <a:solidFill>
                  <a:schemeClr val="tx1"/>
                </a:solidFill>
                <a:latin typeface="+mn-lt"/>
              </a:defRPr>
            </a:lvl3pPr>
            <a:lvl4pPr marL="144000" indent="-144000">
              <a:buFont typeface="Greycliff CF" panose="00000500000000000000" pitchFamily="50" charset="0"/>
              <a:buChar char="+"/>
              <a:defRPr sz="1800">
                <a:solidFill>
                  <a:schemeClr val="tx1"/>
                </a:solidFill>
                <a:latin typeface="+mn-lt"/>
              </a:defRPr>
            </a:lvl4pPr>
            <a:lvl5pPr marL="144000" indent="-144000">
              <a:buFont typeface="Greycliff CF" panose="00000500000000000000" pitchFamily="50" charset="0"/>
              <a:buChar char="+"/>
              <a:defRPr sz="1800">
                <a:solidFill>
                  <a:schemeClr val="tx1"/>
                </a:solidFill>
                <a:latin typeface="+mn-lt"/>
              </a:defRPr>
            </a:lvl5pPr>
            <a:lvl6pPr marL="142875" indent="-142875">
              <a:lnSpc>
                <a:spcPct val="90000"/>
              </a:lnSpc>
              <a:defRPr sz="1800"/>
            </a:lvl6pPr>
            <a:lvl7pPr marL="144000">
              <a:lnSpc>
                <a:spcPct val="90000"/>
              </a:lnSpc>
              <a:defRPr sz="1800"/>
            </a:lvl7pPr>
            <a:lvl8pPr marL="142875" indent="-142875">
              <a:lnSpc>
                <a:spcPct val="90000"/>
              </a:lnSpc>
              <a:defRPr sz="1800"/>
            </a:lvl8pPr>
            <a:lvl9pPr marL="144000">
              <a:lnSpc>
                <a:spcPct val="90000"/>
              </a:lnSpc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9010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03E737-F5EE-4DC3-A632-490A6A663EAA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384E3C97-840E-475F-98AF-28C9119B263A}" type="datetime1">
              <a:rPr lang="en-US" smtClean="0"/>
              <a:t>5/31/2023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DE126C-69E9-4907-93EE-0CB56EB099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503712" y="1329527"/>
            <a:ext cx="7595294" cy="1152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5ED7DD-2B4C-4536-B032-4219E46DA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 dirty="0"/>
              <a:t>Federal Reserve Bank of San Francisco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04512C-937C-43C1-BDC0-B691A4DC9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80AB541-CA38-4EE1-926E-407917AE757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7187A90C-0D6A-424A-ACAA-E5476B6D7F6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18949" y="2777913"/>
            <a:ext cx="3695811" cy="140717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 marL="144000" indent="-144000">
              <a:buFont typeface="Greycliff CF" panose="00000500000000000000" pitchFamily="50" charset="0"/>
              <a:buChar char="+"/>
              <a:defRPr sz="1800">
                <a:solidFill>
                  <a:schemeClr val="tx1"/>
                </a:solidFill>
                <a:latin typeface="+mn-lt"/>
              </a:defRPr>
            </a:lvl2pPr>
            <a:lvl3pPr marL="144000" indent="-144000">
              <a:buFont typeface="Greycliff CF" panose="00000500000000000000" pitchFamily="50" charset="0"/>
              <a:buChar char="+"/>
              <a:defRPr sz="1800">
                <a:solidFill>
                  <a:schemeClr val="tx1"/>
                </a:solidFill>
                <a:latin typeface="+mn-lt"/>
              </a:defRPr>
            </a:lvl3pPr>
            <a:lvl4pPr marL="144000" indent="-144000">
              <a:buFont typeface="Greycliff CF" panose="00000500000000000000" pitchFamily="50" charset="0"/>
              <a:buChar char="+"/>
              <a:defRPr sz="1800">
                <a:solidFill>
                  <a:schemeClr val="tx1"/>
                </a:solidFill>
                <a:latin typeface="+mn-lt"/>
              </a:defRPr>
            </a:lvl4pPr>
            <a:lvl5pPr marL="144000" indent="-144000">
              <a:buFont typeface="Greycliff CF" panose="00000500000000000000" pitchFamily="50" charset="0"/>
              <a:buChar char="+"/>
              <a:defRPr sz="1800">
                <a:solidFill>
                  <a:schemeClr val="tx1"/>
                </a:solidFill>
                <a:latin typeface="+mn-lt"/>
              </a:defRPr>
            </a:lvl5pPr>
            <a:lvl6pPr marL="142875" indent="-142875">
              <a:lnSpc>
                <a:spcPct val="90000"/>
              </a:lnSpc>
              <a:defRPr sz="1800"/>
            </a:lvl6pPr>
            <a:lvl7pPr marL="144000">
              <a:lnSpc>
                <a:spcPct val="90000"/>
              </a:lnSpc>
              <a:defRPr sz="1800"/>
            </a:lvl7pPr>
            <a:lvl8pPr marL="142875" indent="-142875">
              <a:lnSpc>
                <a:spcPct val="90000"/>
              </a:lnSpc>
              <a:defRPr sz="1800"/>
            </a:lvl8pPr>
            <a:lvl9pPr marL="144000">
              <a:lnSpc>
                <a:spcPct val="90000"/>
              </a:lnSpc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15AE09CC-B0FD-4892-A321-637A1209C9D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518949" y="4361804"/>
            <a:ext cx="3695811" cy="140717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 marL="144000" indent="-144000">
              <a:buFont typeface="Greycliff CF" panose="00000500000000000000" pitchFamily="50" charset="0"/>
              <a:buChar char="+"/>
              <a:defRPr sz="1800">
                <a:solidFill>
                  <a:schemeClr val="tx1"/>
                </a:solidFill>
                <a:latin typeface="+mn-lt"/>
              </a:defRPr>
            </a:lvl2pPr>
            <a:lvl3pPr marL="144000" indent="-144000">
              <a:buFont typeface="Greycliff CF" panose="00000500000000000000" pitchFamily="50" charset="0"/>
              <a:buChar char="+"/>
              <a:defRPr sz="1800">
                <a:solidFill>
                  <a:schemeClr val="tx1"/>
                </a:solidFill>
                <a:latin typeface="+mn-lt"/>
              </a:defRPr>
            </a:lvl3pPr>
            <a:lvl4pPr marL="144000" indent="-144000">
              <a:buFont typeface="Greycliff CF" panose="00000500000000000000" pitchFamily="50" charset="0"/>
              <a:buChar char="+"/>
              <a:defRPr sz="1800">
                <a:solidFill>
                  <a:schemeClr val="tx1"/>
                </a:solidFill>
                <a:latin typeface="+mn-lt"/>
              </a:defRPr>
            </a:lvl4pPr>
            <a:lvl5pPr marL="144000" indent="-144000">
              <a:buFont typeface="Greycliff CF" panose="00000500000000000000" pitchFamily="50" charset="0"/>
              <a:buChar char="+"/>
              <a:defRPr sz="1800">
                <a:solidFill>
                  <a:schemeClr val="tx1"/>
                </a:solidFill>
                <a:latin typeface="+mn-lt"/>
              </a:defRPr>
            </a:lvl5pPr>
            <a:lvl6pPr marL="142875" indent="-142875">
              <a:lnSpc>
                <a:spcPct val="90000"/>
              </a:lnSpc>
              <a:defRPr sz="1800"/>
            </a:lvl6pPr>
            <a:lvl7pPr marL="144000">
              <a:lnSpc>
                <a:spcPct val="90000"/>
              </a:lnSpc>
              <a:defRPr sz="1800"/>
            </a:lvl7pPr>
            <a:lvl8pPr marL="142875" indent="-142875">
              <a:lnSpc>
                <a:spcPct val="90000"/>
              </a:lnSpc>
              <a:defRPr sz="1800"/>
            </a:lvl8pPr>
            <a:lvl9pPr marL="144000">
              <a:lnSpc>
                <a:spcPct val="90000"/>
              </a:lnSpc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3FB70701-431E-403D-8703-62FE37B100D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7402785" y="2777913"/>
            <a:ext cx="3695811" cy="140717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 marL="144000" indent="-144000">
              <a:buFont typeface="Greycliff CF" panose="00000500000000000000" pitchFamily="50" charset="0"/>
              <a:buChar char="+"/>
              <a:defRPr sz="1800">
                <a:solidFill>
                  <a:schemeClr val="tx1"/>
                </a:solidFill>
                <a:latin typeface="+mn-lt"/>
              </a:defRPr>
            </a:lvl2pPr>
            <a:lvl3pPr marL="144000" indent="-144000">
              <a:buFont typeface="Greycliff CF" panose="00000500000000000000" pitchFamily="50" charset="0"/>
              <a:buChar char="+"/>
              <a:defRPr sz="1800">
                <a:solidFill>
                  <a:schemeClr val="tx1"/>
                </a:solidFill>
                <a:latin typeface="+mn-lt"/>
              </a:defRPr>
            </a:lvl3pPr>
            <a:lvl4pPr marL="144000" indent="-144000">
              <a:buFont typeface="Greycliff CF" panose="00000500000000000000" pitchFamily="50" charset="0"/>
              <a:buChar char="+"/>
              <a:defRPr sz="1800">
                <a:solidFill>
                  <a:schemeClr val="tx1"/>
                </a:solidFill>
                <a:latin typeface="+mn-lt"/>
              </a:defRPr>
            </a:lvl4pPr>
            <a:lvl5pPr marL="144000" indent="-144000">
              <a:buFont typeface="Greycliff CF" panose="00000500000000000000" pitchFamily="50" charset="0"/>
              <a:buChar char="+"/>
              <a:defRPr sz="1800">
                <a:solidFill>
                  <a:schemeClr val="tx1"/>
                </a:solidFill>
                <a:latin typeface="+mn-lt"/>
              </a:defRPr>
            </a:lvl5pPr>
            <a:lvl6pPr marL="142875" indent="-142875">
              <a:lnSpc>
                <a:spcPct val="90000"/>
              </a:lnSpc>
              <a:defRPr sz="1800"/>
            </a:lvl6pPr>
            <a:lvl7pPr marL="144000">
              <a:lnSpc>
                <a:spcPct val="90000"/>
              </a:lnSpc>
              <a:defRPr sz="1800"/>
            </a:lvl7pPr>
            <a:lvl8pPr marL="142875" indent="-142875">
              <a:lnSpc>
                <a:spcPct val="90000"/>
              </a:lnSpc>
              <a:defRPr sz="1800"/>
            </a:lvl8pPr>
            <a:lvl9pPr marL="144000">
              <a:lnSpc>
                <a:spcPct val="90000"/>
              </a:lnSpc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7DE27B77-F5EF-46C6-B2BF-66E7FF4CB51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7402785" y="4361804"/>
            <a:ext cx="3695811" cy="140717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 marL="144000" indent="-144000">
              <a:buFont typeface="Greycliff CF" panose="00000500000000000000" pitchFamily="50" charset="0"/>
              <a:buChar char="+"/>
              <a:defRPr sz="1800">
                <a:solidFill>
                  <a:schemeClr val="tx1"/>
                </a:solidFill>
                <a:latin typeface="+mn-lt"/>
              </a:defRPr>
            </a:lvl2pPr>
            <a:lvl3pPr marL="144000" indent="-144000">
              <a:buFont typeface="Greycliff CF" panose="00000500000000000000" pitchFamily="50" charset="0"/>
              <a:buChar char="+"/>
              <a:defRPr sz="1800">
                <a:solidFill>
                  <a:schemeClr val="tx1"/>
                </a:solidFill>
                <a:latin typeface="+mn-lt"/>
              </a:defRPr>
            </a:lvl3pPr>
            <a:lvl4pPr marL="144000" indent="-144000">
              <a:buFont typeface="Greycliff CF" panose="00000500000000000000" pitchFamily="50" charset="0"/>
              <a:buChar char="+"/>
              <a:defRPr sz="1800">
                <a:solidFill>
                  <a:schemeClr val="tx1"/>
                </a:solidFill>
                <a:latin typeface="+mn-lt"/>
              </a:defRPr>
            </a:lvl4pPr>
            <a:lvl5pPr marL="144000" indent="-144000">
              <a:buFont typeface="Greycliff CF" panose="00000500000000000000" pitchFamily="50" charset="0"/>
              <a:buChar char="+"/>
              <a:defRPr sz="1800">
                <a:solidFill>
                  <a:schemeClr val="tx1"/>
                </a:solidFill>
                <a:latin typeface="+mn-lt"/>
              </a:defRPr>
            </a:lvl5pPr>
            <a:lvl6pPr marL="142875" indent="-142875">
              <a:lnSpc>
                <a:spcPct val="90000"/>
              </a:lnSpc>
              <a:defRPr sz="1800"/>
            </a:lvl6pPr>
            <a:lvl7pPr marL="144000">
              <a:lnSpc>
                <a:spcPct val="90000"/>
              </a:lnSpc>
              <a:defRPr sz="1800"/>
            </a:lvl7pPr>
            <a:lvl8pPr marL="142875" indent="-142875">
              <a:lnSpc>
                <a:spcPct val="90000"/>
              </a:lnSpc>
              <a:defRPr sz="1800"/>
            </a:lvl8pPr>
            <a:lvl9pPr marL="144000">
              <a:lnSpc>
                <a:spcPct val="90000"/>
              </a:lnSpc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C9918B8F-B63E-48F2-B379-343F7E980E49}"/>
              </a:ext>
            </a:extLst>
          </p:cNvPr>
          <p:cNvSpPr/>
          <p:nvPr/>
        </p:nvSpPr>
        <p:spPr bwMode="gray">
          <a:xfrm>
            <a:off x="0" y="0"/>
            <a:ext cx="2406276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2">
            <a:extLst>
              <a:ext uri="{FF2B5EF4-FFF2-40B4-BE49-F238E27FC236}">
                <a16:creationId xmlns:a16="http://schemas.microsoft.com/office/drawing/2014/main" id="{9BDE6191-7587-4362-8FB5-1E1FA52904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699" t="24" r="63779" b="24"/>
          <a:stretch/>
        </p:blipFill>
        <p:spPr bwMode="gray">
          <a:xfrm>
            <a:off x="0" y="155356"/>
            <a:ext cx="2406276" cy="654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447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F10E78F-1F21-4A72-8932-8FCB7DF3F624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1092200" y="6334225"/>
            <a:ext cx="647316" cy="18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>
              <a:defRPr sz="1200">
                <a:noFill/>
              </a:defRPr>
            </a:lvl1pPr>
            <a:lvl2pPr marL="0" indent="0">
              <a:defRPr sz="1200">
                <a:noFill/>
              </a:defRPr>
            </a:lvl2pPr>
            <a:lvl3pPr marL="0" indent="0">
              <a:defRPr sz="1200">
                <a:noFill/>
              </a:defRPr>
            </a:lvl3pPr>
            <a:lvl4pPr marL="0" indent="0">
              <a:defRPr sz="1200">
                <a:noFill/>
              </a:defRPr>
            </a:lvl4pPr>
            <a:lvl5pPr marL="0" indent="0">
              <a:defRPr sz="1200">
                <a:noFill/>
              </a:defRPr>
            </a:lvl5pPr>
            <a:lvl6pPr marL="0" indent="0">
              <a:defRPr sz="1200">
                <a:noFill/>
              </a:defRPr>
            </a:lvl6pPr>
            <a:lvl7pPr marL="0" indent="0">
              <a:defRPr sz="1200">
                <a:noFill/>
              </a:defRPr>
            </a:lvl7pPr>
            <a:lvl8pPr marL="0" indent="0">
              <a:defRPr sz="1200">
                <a:noFill/>
              </a:defRPr>
            </a:lvl8pPr>
            <a:lvl9pPr marL="0" indent="0">
              <a:defRPr sz="1200">
                <a:noFill/>
              </a:defRPr>
            </a:lvl9pPr>
          </a:lstStyle>
          <a:p>
            <a:fld id="{6B9440C9-E909-492B-881E-8A1C46543D71}" type="datetime1">
              <a:rPr lang="en-US" smtClean="0"/>
              <a:t>5/31/2023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9549B15-CD4C-4444-A35A-F26332DFDA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4977241" y="6334225"/>
            <a:ext cx="2237519" cy="18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1200">
                <a:noFill/>
              </a:defRPr>
            </a:lvl1pPr>
            <a:lvl2pPr marL="0" indent="0" algn="ctr">
              <a:defRPr sz="1200">
                <a:noFill/>
              </a:defRPr>
            </a:lvl2pPr>
            <a:lvl3pPr marL="0" indent="0" algn="ctr">
              <a:defRPr sz="1200">
                <a:noFill/>
              </a:defRPr>
            </a:lvl3pPr>
            <a:lvl4pPr marL="0" indent="0" algn="ctr">
              <a:defRPr sz="1200">
                <a:noFill/>
              </a:defRPr>
            </a:lvl4pPr>
            <a:lvl5pPr marL="0" indent="0" algn="ctr">
              <a:defRPr sz="1200">
                <a:noFill/>
              </a:defRPr>
            </a:lvl5pPr>
            <a:lvl6pPr marL="0" indent="0" algn="ctr">
              <a:defRPr sz="1200">
                <a:noFill/>
              </a:defRPr>
            </a:lvl6pPr>
            <a:lvl7pPr marL="0" indent="0" algn="ctr">
              <a:defRPr sz="1200">
                <a:noFill/>
              </a:defRPr>
            </a:lvl7pPr>
            <a:lvl8pPr marL="0" indent="0" algn="ctr">
              <a:defRPr sz="1200">
                <a:noFill/>
              </a:defRPr>
            </a:lvl8pPr>
            <a:lvl9pPr marL="0" indent="0" algn="ctr">
              <a:defRPr sz="1200">
                <a:noFill/>
              </a:defRPr>
            </a:lvl9pPr>
          </a:lstStyle>
          <a:p>
            <a:r>
              <a:rPr lang="en-US" dirty="0"/>
              <a:t>Federal Reserve Bank of San Francisco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57B2B23-7305-44CF-90B8-946817B4E7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1099800" y="6334225"/>
            <a:ext cx="692148" cy="18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500">
                <a:noFill/>
              </a:defRPr>
            </a:lvl1pPr>
            <a:lvl2pPr marL="0" indent="0" algn="r">
              <a:defRPr sz="1500">
                <a:noFill/>
              </a:defRPr>
            </a:lvl2pPr>
            <a:lvl3pPr marL="0" indent="0" algn="r">
              <a:defRPr sz="1500">
                <a:noFill/>
              </a:defRPr>
            </a:lvl3pPr>
            <a:lvl4pPr marL="0" indent="0" algn="r">
              <a:defRPr sz="1500">
                <a:noFill/>
              </a:defRPr>
            </a:lvl4pPr>
            <a:lvl5pPr marL="0" indent="0" algn="r">
              <a:defRPr sz="1500">
                <a:noFill/>
              </a:defRPr>
            </a:lvl5pPr>
            <a:lvl6pPr marL="0" indent="0" algn="r">
              <a:defRPr sz="1500">
                <a:noFill/>
              </a:defRPr>
            </a:lvl6pPr>
            <a:lvl7pPr marL="0" indent="0" algn="r">
              <a:defRPr sz="1500">
                <a:noFill/>
              </a:defRPr>
            </a:lvl7pPr>
            <a:lvl8pPr marL="0" indent="0" algn="r">
              <a:defRPr sz="1500">
                <a:noFill/>
              </a:defRPr>
            </a:lvl8pPr>
            <a:lvl9pPr marL="0" indent="0" algn="r">
              <a:defRPr sz="1500">
                <a:noFill/>
              </a:defRPr>
            </a:lvl9pPr>
          </a:lstStyle>
          <a:p>
            <a:fld id="{680AB541-CA38-4EE1-926E-407917AE757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4687FA-00F5-4C98-A7AB-5AE5CFE8E1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0" y="0"/>
            <a:ext cx="12192000" cy="6858000"/>
          </a:xfrm>
          <a:solidFill>
            <a:schemeClr val="tx2"/>
          </a:solidFill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>
                <a:noFill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>
                <a:noFill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>
                <a:noFill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F765EC-950F-4646-9CFA-0633F79441B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1054571" y="3533521"/>
            <a:ext cx="10044435" cy="2356959"/>
          </a:xfrm>
        </p:spPr>
        <p:txBody>
          <a:bodyPr anchor="b"/>
          <a:lstStyle>
            <a:lvl1pPr algn="l">
              <a:lnSpc>
                <a:spcPct val="100000"/>
              </a:lnSpc>
              <a:defRPr sz="5000" b="1">
                <a:solidFill>
                  <a:schemeClr val="bg1"/>
                </a:solidFill>
                <a:latin typeface="Greycliff CF Heavy" panose="00000A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1841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3B5A5A-E52E-4CD1-B3BF-25E5EE279A9A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1059180" y="1329527"/>
            <a:ext cx="10039826" cy="115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0366AB-AA53-457B-8483-80E3BEE25EDA}"/>
              </a:ext>
            </a:extLst>
          </p:cNvPr>
          <p:cNvSpPr>
            <a:spLocks noGrp="1"/>
          </p:cNvSpPr>
          <p:nvPr>
            <p:ph type="body" idx="1"/>
          </p:nvPr>
        </p:nvSpPr>
        <p:spPr bwMode="gray">
          <a:xfrm>
            <a:off x="1074420" y="2777913"/>
            <a:ext cx="10022206" cy="29894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965BC7-C4FA-4B0F-99ED-F0F65875C214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1092200" y="6406093"/>
            <a:ext cx="647316" cy="18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>
              <a:defRPr sz="1200">
                <a:noFill/>
              </a:defRPr>
            </a:lvl1pPr>
            <a:lvl2pPr marL="0" indent="0">
              <a:defRPr sz="1200">
                <a:noFill/>
              </a:defRPr>
            </a:lvl2pPr>
            <a:lvl3pPr marL="0" indent="0">
              <a:defRPr sz="1200">
                <a:noFill/>
              </a:defRPr>
            </a:lvl3pPr>
            <a:lvl4pPr marL="0" indent="0">
              <a:defRPr sz="1200">
                <a:noFill/>
              </a:defRPr>
            </a:lvl4pPr>
            <a:lvl5pPr marL="0" indent="0">
              <a:defRPr sz="1200">
                <a:noFill/>
              </a:defRPr>
            </a:lvl5pPr>
            <a:lvl6pPr marL="0" indent="0">
              <a:defRPr sz="1200">
                <a:noFill/>
              </a:defRPr>
            </a:lvl6pPr>
            <a:lvl7pPr marL="0" indent="0">
              <a:defRPr sz="1200">
                <a:noFill/>
              </a:defRPr>
            </a:lvl7pPr>
            <a:lvl8pPr marL="0" indent="0">
              <a:defRPr sz="1200">
                <a:noFill/>
              </a:defRPr>
            </a:lvl8pPr>
            <a:lvl9pPr marL="0" indent="0">
              <a:defRPr sz="1200">
                <a:noFill/>
              </a:defRPr>
            </a:lvl9pPr>
          </a:lstStyle>
          <a:p>
            <a:fld id="{3BE59606-3B39-417F-B6B8-7476D03892E2}" type="datetime1">
              <a:rPr lang="en-US" smtClean="0"/>
              <a:t>5/31/2023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863F5F-9E39-4541-8B98-92B17EA09B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8796300" y="6406093"/>
            <a:ext cx="2093503" cy="18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  <a:lvl2pPr marL="0" indent="0" algn="r">
              <a:defRPr sz="800">
                <a:solidFill>
                  <a:schemeClr val="tx1"/>
                </a:solidFill>
              </a:defRPr>
            </a:lvl2pPr>
            <a:lvl3pPr marL="0" indent="0" algn="r">
              <a:defRPr sz="800">
                <a:solidFill>
                  <a:schemeClr val="tx1"/>
                </a:solidFill>
              </a:defRPr>
            </a:lvl3pPr>
            <a:lvl4pPr marL="0" indent="0" algn="r">
              <a:defRPr sz="800">
                <a:solidFill>
                  <a:schemeClr val="tx1"/>
                </a:solidFill>
              </a:defRPr>
            </a:lvl4pPr>
            <a:lvl5pPr marL="0" indent="0" algn="r">
              <a:defRPr sz="800">
                <a:solidFill>
                  <a:schemeClr val="tx1"/>
                </a:solidFill>
              </a:defRPr>
            </a:lvl5pPr>
            <a:lvl6pPr marL="0" indent="0" algn="r">
              <a:defRPr sz="800">
                <a:solidFill>
                  <a:schemeClr val="tx1"/>
                </a:solidFill>
              </a:defRPr>
            </a:lvl6pPr>
            <a:lvl7pPr marL="0" indent="0" algn="r">
              <a:defRPr sz="800">
                <a:solidFill>
                  <a:schemeClr val="tx1"/>
                </a:solidFill>
              </a:defRPr>
            </a:lvl7pPr>
            <a:lvl8pPr marL="0" indent="0" algn="r">
              <a:defRPr sz="800">
                <a:solidFill>
                  <a:schemeClr val="tx1"/>
                </a:solidFill>
              </a:defRPr>
            </a:lvl8pPr>
            <a:lvl9pPr marL="0" indent="0" algn="r">
              <a:defRPr sz="800">
                <a:solidFill>
                  <a:schemeClr val="tx1"/>
                </a:solidFill>
              </a:defRPr>
            </a:lvl9pPr>
          </a:lstStyle>
          <a:p>
            <a:r>
              <a:rPr lang="en-US" dirty="0"/>
              <a:t>Federal Reserve Bank of San Francisco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D4A28D-4519-479A-A082-BA558C6035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0906125" y="6406093"/>
            <a:ext cx="193675" cy="18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  <a:lvl2pPr marL="0" indent="0" algn="r">
              <a:defRPr sz="800">
                <a:solidFill>
                  <a:schemeClr val="tx1"/>
                </a:solidFill>
              </a:defRPr>
            </a:lvl2pPr>
            <a:lvl3pPr marL="0" indent="0" algn="r">
              <a:defRPr sz="800">
                <a:solidFill>
                  <a:schemeClr val="tx1"/>
                </a:solidFill>
              </a:defRPr>
            </a:lvl3pPr>
            <a:lvl4pPr marL="0" indent="0" algn="r">
              <a:defRPr sz="800">
                <a:solidFill>
                  <a:schemeClr val="tx1"/>
                </a:solidFill>
              </a:defRPr>
            </a:lvl4pPr>
            <a:lvl5pPr marL="0" indent="0" algn="r">
              <a:defRPr sz="800">
                <a:solidFill>
                  <a:schemeClr val="tx1"/>
                </a:solidFill>
              </a:defRPr>
            </a:lvl5pPr>
            <a:lvl6pPr marL="0" indent="0" algn="r">
              <a:defRPr sz="800">
                <a:solidFill>
                  <a:schemeClr val="tx1"/>
                </a:solidFill>
              </a:defRPr>
            </a:lvl6pPr>
            <a:lvl7pPr marL="0" indent="0" algn="r">
              <a:defRPr sz="800">
                <a:solidFill>
                  <a:schemeClr val="tx1"/>
                </a:solidFill>
              </a:defRPr>
            </a:lvl7pPr>
            <a:lvl8pPr marL="0" indent="0" algn="r">
              <a:defRPr sz="800">
                <a:solidFill>
                  <a:schemeClr val="tx1"/>
                </a:solidFill>
              </a:defRPr>
            </a:lvl8pPr>
            <a:lvl9pPr marL="0" indent="0" algn="r">
              <a:defRPr sz="800">
                <a:solidFill>
                  <a:schemeClr val="tx1"/>
                </a:solidFill>
              </a:defRPr>
            </a:lvl9pPr>
          </a:lstStyle>
          <a:p>
            <a:fld id="{680AB541-CA38-4EE1-926E-407917AE75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899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97" r:id="rId19"/>
    <p:sldLayoutId id="2147483679" r:id="rId20"/>
    <p:sldLayoutId id="2147483680" r:id="rId21"/>
    <p:sldLayoutId id="2147483681" r:id="rId22"/>
    <p:sldLayoutId id="2147483682" r:id="rId23"/>
    <p:sldLayoutId id="2147483683" r:id="rId24"/>
    <p:sldLayoutId id="2147483684" r:id="rId25"/>
    <p:sldLayoutId id="2147483685" r:id="rId26"/>
    <p:sldLayoutId id="2147483686" r:id="rId27"/>
    <p:sldLayoutId id="2147483687" r:id="rId28"/>
    <p:sldLayoutId id="2147483688" r:id="rId29"/>
    <p:sldLayoutId id="2147483689" r:id="rId30"/>
    <p:sldLayoutId id="2147483690" r:id="rId31"/>
    <p:sldLayoutId id="2147483691" r:id="rId32"/>
    <p:sldLayoutId id="2147483692" r:id="rId33"/>
    <p:sldLayoutId id="2147483693" r:id="rId34"/>
    <p:sldLayoutId id="2147483694" r:id="rId35"/>
    <p:sldLayoutId id="2147483695" r:id="rId36"/>
    <p:sldLayoutId id="2147483696" r:id="rId3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bg2"/>
          </a:solidFill>
          <a:latin typeface="Greycliff CF Extra Bold" panose="00000900000000000000" pitchFamily="50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200" b="1" kern="1200">
          <a:solidFill>
            <a:schemeClr val="accent1"/>
          </a:solidFill>
          <a:latin typeface="Greycliff CF Bold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200" b="0" kern="1200">
          <a:solidFill>
            <a:schemeClr val="accent2"/>
          </a:solidFill>
          <a:latin typeface="Greycliff CF Demi Bold" panose="00000700000000000000" pitchFamily="50" charset="0"/>
          <a:ea typeface="+mn-ea"/>
          <a:cs typeface="+mn-cs"/>
        </a:defRPr>
      </a:lvl2pPr>
      <a:lvl3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00" indent="-144000" algn="l" defTabSz="914400" rtl="0" eaLnBrk="1" latinLnBrk="0" hangingPunct="1">
        <a:lnSpc>
          <a:spcPct val="90000"/>
        </a:lnSpc>
        <a:spcBef>
          <a:spcPts val="1000"/>
        </a:spcBef>
        <a:buFont typeface="Greycliff CF" panose="00000500000000000000" pitchFamily="50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00" indent="144000" algn="l" defTabSz="914400" rtl="0" eaLnBrk="1" latinLnBrk="0" hangingPunct="1">
        <a:lnSpc>
          <a:spcPct val="90000"/>
        </a:lnSpc>
        <a:spcBef>
          <a:spcPts val="1000"/>
        </a:spcBef>
        <a:buFont typeface="Calibri" panose="020F0502020204030204" pitchFamily="34" charset="0"/>
        <a:buChar char="̶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432000" indent="-144000" algn="l" defTabSz="914400" rtl="0" eaLnBrk="1" latinLnBrk="0" hangingPunct="1">
        <a:lnSpc>
          <a:spcPct val="70000"/>
        </a:lnSpc>
        <a:spcBef>
          <a:spcPts val="1000"/>
        </a:spcBef>
        <a:buFont typeface="Greycliff CF" panose="00000500000000000000" pitchFamily="50" charset="0"/>
        <a:buChar char="+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432000" indent="-144000" algn="l" defTabSz="914400" rtl="0" eaLnBrk="1" latinLnBrk="0" hangingPunct="1">
        <a:lnSpc>
          <a:spcPct val="70000"/>
        </a:lnSpc>
        <a:spcBef>
          <a:spcPts val="1000"/>
        </a:spcBef>
        <a:buFont typeface="Greycliff CF" panose="00000500000000000000" pitchFamily="50" charset="0"/>
        <a:buChar char="+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432000" indent="-144000" algn="l" defTabSz="914400" rtl="0" eaLnBrk="1" latinLnBrk="0" hangingPunct="1">
        <a:lnSpc>
          <a:spcPct val="70000"/>
        </a:lnSpc>
        <a:spcBef>
          <a:spcPts val="1000"/>
        </a:spcBef>
        <a:buFont typeface="Greycliff CF" panose="00000500000000000000" pitchFamily="50" charset="0"/>
        <a:buChar char="+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432000" indent="-144000" algn="l" defTabSz="914400" rtl="0" eaLnBrk="1" latinLnBrk="0" hangingPunct="1">
        <a:lnSpc>
          <a:spcPct val="70000"/>
        </a:lnSpc>
        <a:spcBef>
          <a:spcPts val="1000"/>
        </a:spcBef>
        <a:buFont typeface="Greycliff CF" panose="00000500000000000000" pitchFamily="50" charset="0"/>
        <a:buChar char="+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58" pos="6992">
          <p15:clr>
            <a:srgbClr val="F26B43"/>
          </p15:clr>
        </p15:guide>
        <p15:guide id="59" pos="688">
          <p15:clr>
            <a:srgbClr val="F26B43"/>
          </p15:clr>
        </p15:guide>
        <p15:guide id="60" pos="3840">
          <p15:clr>
            <a:srgbClr val="F26B43"/>
          </p15:clr>
        </p15:guide>
        <p15:guide id="61" orient="horz" pos="3634">
          <p15:clr>
            <a:srgbClr val="F26B43"/>
          </p15:clr>
        </p15:guide>
        <p15:guide id="62" orient="horz" pos="1502">
          <p15:clr>
            <a:srgbClr val="F26B43"/>
          </p15:clr>
        </p15:guide>
        <p15:guide id="63" orient="horz" pos="1782">
          <p15:clr>
            <a:srgbClr val="F26B43"/>
          </p15:clr>
        </p15:guide>
        <p15:guide id="64" pos="4180">
          <p15:clr>
            <a:srgbClr val="F26B43"/>
          </p15:clr>
        </p15:guide>
        <p15:guide id="65" pos="350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89D873-C8A2-4681-8F6F-F679D8CEA8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7"/>
          <a:stretch/>
        </p:blipFill>
        <p:spPr>
          <a:xfrm>
            <a:off x="2468" y="0"/>
            <a:ext cx="12192000" cy="6873239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E133549-3CEA-4CE1-9288-968ADC1F24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4977241" y="6334225"/>
            <a:ext cx="2237519" cy="180000"/>
          </a:xfrm>
        </p:spPr>
        <p:txBody>
          <a:bodyPr/>
          <a:lstStyle/>
          <a:p>
            <a:r>
              <a:rPr lang="en-US" dirty="0"/>
              <a:t>Federal Reserve Bank of San Francisco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5BA58C1-13BC-4B53-9AEE-8E6C0ABC15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1099800" y="6334225"/>
            <a:ext cx="692148" cy="180000"/>
          </a:xfrm>
        </p:spPr>
        <p:txBody>
          <a:bodyPr/>
          <a:lstStyle/>
          <a:p>
            <a:fld id="{680AB541-CA38-4EE1-926E-407917AE7576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EDDDB3A5-8E68-4DA5-B729-E6F5EFC15B0F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1446955" y="1615736"/>
            <a:ext cx="10004425" cy="1632244"/>
          </a:xfrm>
        </p:spPr>
        <p:txBody>
          <a:bodyPr/>
          <a:lstStyle/>
          <a:p>
            <a:pPr>
              <a:lnSpc>
                <a:spcPts val="5200"/>
              </a:lnSpc>
            </a:pPr>
            <a:r>
              <a:rPr lang="en-US" sz="5000" dirty="0">
                <a:solidFill>
                  <a:schemeClr val="accent4"/>
                </a:solidFill>
              </a:rPr>
              <a:t>Recent Economic and </a:t>
            </a:r>
            <a:br>
              <a:rPr lang="en-US" sz="5000" dirty="0">
                <a:solidFill>
                  <a:schemeClr val="accent4"/>
                </a:solidFill>
              </a:rPr>
            </a:br>
            <a:r>
              <a:rPr lang="en-US" sz="5000" dirty="0">
                <a:solidFill>
                  <a:schemeClr val="accent4"/>
                </a:solidFill>
              </a:rPr>
              <a:t>Financial Developments </a:t>
            </a:r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F166F42E-D537-46CA-84FD-EDF6F2E9CE99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1446955" y="5119695"/>
            <a:ext cx="10004425" cy="831168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sz="2400" b="1" dirty="0">
                <a:solidFill>
                  <a:schemeClr val="bg1"/>
                </a:solidFill>
              </a:rPr>
              <a:t>Sylvain Leduc</a:t>
            </a:r>
          </a:p>
          <a:p>
            <a:pPr>
              <a:lnSpc>
                <a:spcPct val="70000"/>
              </a:lnSpc>
            </a:pPr>
            <a:r>
              <a:rPr lang="en-US" sz="2400" dirty="0">
                <a:solidFill>
                  <a:schemeClr val="bg1"/>
                </a:solidFill>
              </a:rPr>
              <a:t>Executive Vice President &amp; Director of Research</a:t>
            </a:r>
          </a:p>
          <a:p>
            <a:endParaRPr lang="en-US" dirty="0"/>
          </a:p>
        </p:txBody>
      </p:sp>
      <p:pic>
        <p:nvPicPr>
          <p:cNvPr id="7" name="Picture 6" descr="Graphical user interface, text, email&#10;&#10;Description automatically generated">
            <a:extLst>
              <a:ext uri="{FF2B5EF4-FFF2-40B4-BE49-F238E27FC236}">
                <a16:creationId xmlns:a16="http://schemas.microsoft.com/office/drawing/2014/main" id="{2444F87B-1699-4059-92FF-1B18F5ECC8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81" y="457816"/>
            <a:ext cx="3765889" cy="10462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6203113-8F05-472A-ECC5-2EDB59B507A9}"/>
              </a:ext>
            </a:extLst>
          </p:cNvPr>
          <p:cNvSpPr txBox="1"/>
          <p:nvPr/>
        </p:nvSpPr>
        <p:spPr bwMode="gray">
          <a:xfrm>
            <a:off x="991884" y="6280249"/>
            <a:ext cx="10459496" cy="23397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Views expressed are those of the presenter and not necessarily those of the Federal Reserve Bank of San Francisco or the Federal Reserve System</a:t>
            </a:r>
          </a:p>
        </p:txBody>
      </p:sp>
      <p:sp>
        <p:nvSpPr>
          <p:cNvPr id="6" name="Subtitle 12">
            <a:extLst>
              <a:ext uri="{FF2B5EF4-FFF2-40B4-BE49-F238E27FC236}">
                <a16:creationId xmlns:a16="http://schemas.microsoft.com/office/drawing/2014/main" id="{85DC6355-56B9-D0FF-18DC-4BE2A68CEDAC}"/>
              </a:ext>
            </a:extLst>
          </p:cNvPr>
          <p:cNvSpPr txBox="1">
            <a:spLocks/>
          </p:cNvSpPr>
          <p:nvPr/>
        </p:nvSpPr>
        <p:spPr bwMode="gray">
          <a:xfrm>
            <a:off x="1446954" y="3710878"/>
            <a:ext cx="10004425" cy="89597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kern="1200">
                <a:solidFill>
                  <a:schemeClr val="accent2"/>
                </a:solidFill>
                <a:latin typeface="Greycliff CF Demi Bold" panose="00000700000000000000" pitchFamily="50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Greycliff CF" panose="00000500000000000000" pitchFamily="50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70000"/>
              </a:lnSpc>
              <a:spcBef>
                <a:spcPts val="1000"/>
              </a:spcBef>
              <a:buFont typeface="Greycliff CF" panose="00000500000000000000" pitchFamily="50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70000"/>
              </a:lnSpc>
              <a:spcBef>
                <a:spcPts val="1000"/>
              </a:spcBef>
              <a:buFont typeface="Greycliff CF" panose="00000500000000000000" pitchFamily="50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70000"/>
              </a:lnSpc>
              <a:spcBef>
                <a:spcPts val="1000"/>
              </a:spcBef>
              <a:buFont typeface="Greycliff CF" panose="00000500000000000000" pitchFamily="50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70000"/>
              </a:lnSpc>
              <a:spcBef>
                <a:spcPts val="1000"/>
              </a:spcBef>
              <a:buFont typeface="Greycliff CF" panose="00000500000000000000" pitchFamily="50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1800" dirty="0">
                <a:solidFill>
                  <a:schemeClr val="bg1"/>
                </a:solidFill>
              </a:rPr>
              <a:t>Conference on Teaching and Research in Economic Education (CTREE)</a:t>
            </a:r>
          </a:p>
          <a:p>
            <a:pPr>
              <a:lnSpc>
                <a:spcPct val="70000"/>
              </a:lnSpc>
            </a:pPr>
            <a:r>
              <a:rPr lang="en-US" sz="1800" dirty="0">
                <a:solidFill>
                  <a:schemeClr val="bg1"/>
                </a:solidFill>
              </a:rPr>
              <a:t>Portland, Oregon</a:t>
            </a:r>
          </a:p>
          <a:p>
            <a:pPr>
              <a:lnSpc>
                <a:spcPct val="70000"/>
              </a:lnSpc>
            </a:pPr>
            <a:r>
              <a:rPr lang="en-US" sz="1800" dirty="0">
                <a:solidFill>
                  <a:schemeClr val="bg1"/>
                </a:solidFill>
              </a:rPr>
              <a:t>May 31, 2023</a:t>
            </a:r>
          </a:p>
        </p:txBody>
      </p:sp>
    </p:spTree>
    <p:extLst>
      <p:ext uri="{BB962C8B-B14F-4D97-AF65-F5344CB8AC3E}">
        <p14:creationId xmlns:p14="http://schemas.microsoft.com/office/powerpoint/2010/main" val="16661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87FA525-529B-3646-C7A9-BA2533EC18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" r="579"/>
          <a:stretch/>
        </p:blipFill>
        <p:spPr>
          <a:xfrm>
            <a:off x="938576" y="1240831"/>
            <a:ext cx="10314052" cy="5076432"/>
          </a:xfrm>
          <a:prstGeom prst="rect">
            <a:avLst/>
          </a:prstGeom>
        </p:spPr>
      </p:pic>
      <p:sp>
        <p:nvSpPr>
          <p:cNvPr id="3" name="Footer Placeholder 7">
            <a:extLst>
              <a:ext uri="{FF2B5EF4-FFF2-40B4-BE49-F238E27FC236}">
                <a16:creationId xmlns:a16="http://schemas.microsoft.com/office/drawing/2014/main" id="{C52D51F1-4C2D-BD73-445C-51F23997F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 dirty="0"/>
              <a:t>Federal Reserve Bank of San Francisco</a:t>
            </a:r>
          </a:p>
        </p:txBody>
      </p:sp>
      <p:sp>
        <p:nvSpPr>
          <p:cNvPr id="5" name="Slide Number Placeholder 8">
            <a:extLst>
              <a:ext uri="{FF2B5EF4-FFF2-40B4-BE49-F238E27FC236}">
                <a16:creationId xmlns:a16="http://schemas.microsoft.com/office/drawing/2014/main" id="{F5D43B60-F560-1186-F9D8-79CAFDBB1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80AB541-CA38-4EE1-926E-407917AE7576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095E3D-71E3-403A-BACE-C0D49B279ADD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/>
              <a:t>Shipping costs back to pre-pandemic levels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A1C8A436-7D70-49AF-BFD7-08BB8AEDA117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/>
        <p:txBody>
          <a:bodyPr/>
          <a:lstStyle/>
          <a:p>
            <a:r>
              <a:rPr lang="en-US" dirty="0"/>
              <a:t>Freight cost indices (2019 = 100)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330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1F8A365-4755-ECCE-6AEC-BB4293F4F7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" b="1983"/>
          <a:stretch/>
        </p:blipFill>
        <p:spPr bwMode="auto">
          <a:xfrm>
            <a:off x="891954" y="1307446"/>
            <a:ext cx="10408092" cy="486256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095E3D-71E3-403A-BACE-C0D49B279ADD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Goods price inflation is rapidly falling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A1C8A436-7D70-49AF-BFD7-08BB8AEDA117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1092201" y="1307446"/>
            <a:ext cx="3510622" cy="326145"/>
          </a:xfrm>
        </p:spPr>
        <p:txBody>
          <a:bodyPr/>
          <a:lstStyle/>
          <a:p>
            <a:r>
              <a:rPr lang="en-US" dirty="0">
                <a:effectLst/>
                <a:latin typeface="Greycliff CF" pitchFamily="2" charset="0"/>
              </a:rPr>
              <a:t>PCE goods price inflation</a:t>
            </a:r>
            <a:endParaRPr lang="en-US" dirty="0">
              <a:latin typeface="Greycliff CF" pitchFamily="2" charset="0"/>
            </a:endParaRPr>
          </a:p>
        </p:txBody>
      </p:sp>
      <p:sp>
        <p:nvSpPr>
          <p:cNvPr id="3" name="Footer Placeholder 7">
            <a:extLst>
              <a:ext uri="{FF2B5EF4-FFF2-40B4-BE49-F238E27FC236}">
                <a16:creationId xmlns:a16="http://schemas.microsoft.com/office/drawing/2014/main" id="{CA7A1857-E411-6CFB-00FC-0732D1A92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8796300" y="6406093"/>
            <a:ext cx="2093503" cy="180000"/>
          </a:xfrm>
        </p:spPr>
        <p:txBody>
          <a:bodyPr/>
          <a:lstStyle/>
          <a:p>
            <a:r>
              <a:rPr lang="en-US" dirty="0"/>
              <a:t>Federal Reserve Bank of San Francisco</a:t>
            </a:r>
          </a:p>
        </p:txBody>
      </p:sp>
      <p:sp>
        <p:nvSpPr>
          <p:cNvPr id="5" name="Slide Number Placeholder 8">
            <a:extLst>
              <a:ext uri="{FF2B5EF4-FFF2-40B4-BE49-F238E27FC236}">
                <a16:creationId xmlns:a16="http://schemas.microsoft.com/office/drawing/2014/main" id="{CE088D63-CC89-FE2E-39EC-CB96EFFC7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906125" y="6406093"/>
            <a:ext cx="193675" cy="180000"/>
          </a:xfrm>
        </p:spPr>
        <p:txBody>
          <a:bodyPr/>
          <a:lstStyle/>
          <a:p>
            <a:fld id="{680AB541-CA38-4EE1-926E-407917AE7576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Subtitle 3">
            <a:extLst>
              <a:ext uri="{FF2B5EF4-FFF2-40B4-BE49-F238E27FC236}">
                <a16:creationId xmlns:a16="http://schemas.microsoft.com/office/drawing/2014/main" id="{1F34C66A-7197-11A7-B15C-975847BC1559}"/>
              </a:ext>
            </a:extLst>
          </p:cNvPr>
          <p:cNvSpPr txBox="1">
            <a:spLocks/>
          </p:cNvSpPr>
          <p:nvPr/>
        </p:nvSpPr>
        <p:spPr bwMode="gray">
          <a:xfrm>
            <a:off x="6772255" y="1307447"/>
            <a:ext cx="4438229" cy="16864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kern="1200">
                <a:solidFill>
                  <a:schemeClr val="accent1"/>
                </a:solidFill>
                <a:latin typeface="Greycliff CF Bold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kern="1200">
                <a:solidFill>
                  <a:schemeClr val="accent1"/>
                </a:solidFill>
                <a:latin typeface="Greycliff CF Bold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kern="1200">
                <a:solidFill>
                  <a:schemeClr val="accent1"/>
                </a:solidFill>
                <a:latin typeface="Greycliff CF Bold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Greycliff CF" panose="00000500000000000000" pitchFamily="50" charset="0"/>
              <a:buNone/>
              <a:defRPr sz="2200" b="1" kern="1200">
                <a:solidFill>
                  <a:schemeClr val="accent1"/>
                </a:solidFill>
                <a:latin typeface="Greycliff CF Bold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None/>
              <a:defRPr sz="2200" b="1" kern="1200">
                <a:solidFill>
                  <a:schemeClr val="accent1"/>
                </a:solidFill>
                <a:latin typeface="Greycliff CF Bold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Greycliff CF" panose="00000500000000000000" pitchFamily="50" charset="0"/>
              <a:buNone/>
              <a:defRPr sz="2200" b="1" kern="1200">
                <a:solidFill>
                  <a:schemeClr val="accent1"/>
                </a:solidFill>
                <a:latin typeface="Greycliff CF Bold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Greycliff CF" panose="00000500000000000000" pitchFamily="50" charset="0"/>
              <a:buNone/>
              <a:defRPr sz="2200" b="1" kern="1200">
                <a:solidFill>
                  <a:schemeClr val="accent1"/>
                </a:solidFill>
                <a:latin typeface="Greycliff CF Bold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Greycliff CF" panose="00000500000000000000" pitchFamily="50" charset="0"/>
              <a:buNone/>
              <a:defRPr sz="2200" b="1" kern="1200">
                <a:solidFill>
                  <a:schemeClr val="accent1"/>
                </a:solidFill>
                <a:latin typeface="Greycliff CF Bold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Greycliff CF" panose="00000500000000000000" pitchFamily="50" charset="0"/>
              <a:buNone/>
              <a:defRPr sz="2200" b="1" kern="1200">
                <a:solidFill>
                  <a:schemeClr val="accent1"/>
                </a:solidFill>
                <a:latin typeface="Greycliff CF Bold"/>
                <a:ea typeface="+mn-ea"/>
                <a:cs typeface="+mn-cs"/>
              </a:defRPr>
            </a:lvl9pPr>
          </a:lstStyle>
          <a:p>
            <a:r>
              <a:rPr lang="en-US" dirty="0">
                <a:latin typeface="Greycliff CF" pitchFamily="2" charset="0"/>
              </a:rPr>
              <a:t>PCE durable goods price inflation</a:t>
            </a:r>
          </a:p>
        </p:txBody>
      </p:sp>
    </p:spTree>
    <p:extLst>
      <p:ext uri="{BB962C8B-B14F-4D97-AF65-F5344CB8AC3E}">
        <p14:creationId xmlns:p14="http://schemas.microsoft.com/office/powerpoint/2010/main" val="1375909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1F8A365-4755-ECCE-6AEC-BB4293F4F7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4" b="1874"/>
          <a:stretch/>
        </p:blipFill>
        <p:spPr bwMode="auto">
          <a:xfrm>
            <a:off x="900931" y="1438964"/>
            <a:ext cx="10293095" cy="481979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095E3D-71E3-403A-BACE-C0D49B279ADD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Inflation in the services sector still rising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A1C8A436-7D70-49AF-BFD7-08BB8AEDA117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/>
        <p:txBody>
          <a:bodyPr/>
          <a:lstStyle/>
          <a:p>
            <a:r>
              <a:rPr lang="en-US" dirty="0">
                <a:effectLst/>
                <a:latin typeface="Greycliff CF" pitchFamily="2" charset="0"/>
              </a:rPr>
              <a:t>PCE services price inflation</a:t>
            </a:r>
            <a:endParaRPr lang="en-US" dirty="0">
              <a:latin typeface="Greycliff CF" pitchFamily="2" charset="0"/>
            </a:endParaRPr>
          </a:p>
        </p:txBody>
      </p:sp>
      <p:sp>
        <p:nvSpPr>
          <p:cNvPr id="3" name="Footer Placeholder 7">
            <a:extLst>
              <a:ext uri="{FF2B5EF4-FFF2-40B4-BE49-F238E27FC236}">
                <a16:creationId xmlns:a16="http://schemas.microsoft.com/office/drawing/2014/main" id="{4E294A8E-72E0-AA15-F65D-06D1B3A15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8796300" y="6406093"/>
            <a:ext cx="2093503" cy="180000"/>
          </a:xfrm>
        </p:spPr>
        <p:txBody>
          <a:bodyPr/>
          <a:lstStyle/>
          <a:p>
            <a:r>
              <a:rPr lang="en-US" dirty="0"/>
              <a:t>Federal Reserve Bank of San Francisco</a:t>
            </a:r>
          </a:p>
        </p:txBody>
      </p:sp>
      <p:sp>
        <p:nvSpPr>
          <p:cNvPr id="5" name="Slide Number Placeholder 8">
            <a:extLst>
              <a:ext uri="{FF2B5EF4-FFF2-40B4-BE49-F238E27FC236}">
                <a16:creationId xmlns:a16="http://schemas.microsoft.com/office/drawing/2014/main" id="{3607ED02-A439-2D2B-3A2D-F46F4706E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906125" y="6406093"/>
            <a:ext cx="193675" cy="180000"/>
          </a:xfrm>
        </p:spPr>
        <p:txBody>
          <a:bodyPr/>
          <a:lstStyle/>
          <a:p>
            <a:fld id="{680AB541-CA38-4EE1-926E-407917AE7576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904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453EB4-1E7D-D6D9-9448-BACBE68F8E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88136" y="1554480"/>
            <a:ext cx="10027187" cy="4878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1F8A365-4755-ECCE-6AEC-BB4293F4F7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88138" y="1554481"/>
            <a:ext cx="10027187" cy="487809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095E3D-71E3-403A-BACE-C0D49B279ADD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Watching core </a:t>
            </a:r>
            <a:r>
              <a:rPr lang="en-US" dirty="0" err="1">
                <a:solidFill>
                  <a:schemeClr val="tx2"/>
                </a:solidFill>
              </a:rPr>
              <a:t>nonhousing</a:t>
            </a:r>
            <a:r>
              <a:rPr lang="en-US" dirty="0">
                <a:solidFill>
                  <a:schemeClr val="tx2"/>
                </a:solidFill>
              </a:rPr>
              <a:t> services inflation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A1C8A436-7D70-49AF-BFD7-08BB8AEDA117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/>
        <p:txBody>
          <a:bodyPr/>
          <a:lstStyle/>
          <a:p>
            <a:r>
              <a:rPr lang="en-US" dirty="0"/>
              <a:t>Contribution to headline PCE inflation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8" name="Footer Placeholder 7">
            <a:extLst>
              <a:ext uri="{FF2B5EF4-FFF2-40B4-BE49-F238E27FC236}">
                <a16:creationId xmlns:a16="http://schemas.microsoft.com/office/drawing/2014/main" id="{365622BA-9D48-FD0B-4560-627653436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8796300" y="6406093"/>
            <a:ext cx="2093503" cy="180000"/>
          </a:xfrm>
        </p:spPr>
        <p:txBody>
          <a:bodyPr/>
          <a:lstStyle/>
          <a:p>
            <a:r>
              <a:rPr lang="en-US" dirty="0"/>
              <a:t>Federal Reserve Bank of San Francisco</a:t>
            </a:r>
          </a:p>
        </p:txBody>
      </p:sp>
      <p:sp>
        <p:nvSpPr>
          <p:cNvPr id="19" name="Slide Number Placeholder 8">
            <a:extLst>
              <a:ext uri="{FF2B5EF4-FFF2-40B4-BE49-F238E27FC236}">
                <a16:creationId xmlns:a16="http://schemas.microsoft.com/office/drawing/2014/main" id="{A6F20D7B-D173-F8D4-6695-DFFF14A55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906125" y="6406093"/>
            <a:ext cx="193675" cy="180000"/>
          </a:xfrm>
        </p:spPr>
        <p:txBody>
          <a:bodyPr/>
          <a:lstStyle/>
          <a:p>
            <a:fld id="{680AB541-CA38-4EE1-926E-407917AE7576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86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03FA58-AC40-F780-88CE-0D17B0D9A9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5551" y="1452716"/>
            <a:ext cx="10319717" cy="50204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095E3D-71E3-403A-BACE-C0D49B279ADD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Housing market is rapidly cooling</a:t>
            </a:r>
            <a:r>
              <a:rPr lang="en-US" dirty="0"/>
              <a:t> 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A1C8A436-7D70-49AF-BFD7-08BB8AEDA117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/>
        <p:txBody>
          <a:bodyPr/>
          <a:lstStyle/>
          <a:p>
            <a:r>
              <a:rPr lang="fr-FR" dirty="0"/>
              <a:t>12-month percent change in house </a:t>
            </a:r>
            <a:r>
              <a:rPr lang="fr-FR" dirty="0" err="1"/>
              <a:t>prices</a:t>
            </a:r>
            <a:r>
              <a:rPr lang="fr-FR" dirty="0"/>
              <a:t> and </a:t>
            </a:r>
            <a:r>
              <a:rPr lang="fr-FR" dirty="0" err="1"/>
              <a:t>rents</a:t>
            </a:r>
            <a:endParaRPr lang="en-US" dirty="0"/>
          </a:p>
          <a:p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3080CB3-C92A-8137-BA40-BC0BED82BCCE}"/>
              </a:ext>
            </a:extLst>
          </p:cNvPr>
          <p:cNvSpPr txBox="1"/>
          <p:nvPr/>
        </p:nvSpPr>
        <p:spPr bwMode="gray">
          <a:xfrm>
            <a:off x="666750" y="1270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dirty="0" err="1"/>
          </a:p>
        </p:txBody>
      </p:sp>
      <p:sp>
        <p:nvSpPr>
          <p:cNvPr id="6" name="Footer Placeholder 7">
            <a:extLst>
              <a:ext uri="{FF2B5EF4-FFF2-40B4-BE49-F238E27FC236}">
                <a16:creationId xmlns:a16="http://schemas.microsoft.com/office/drawing/2014/main" id="{4BAFD6B0-B06F-B2D4-B2F4-9D2A6471F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8796300" y="6406093"/>
            <a:ext cx="2093503" cy="180000"/>
          </a:xfrm>
        </p:spPr>
        <p:txBody>
          <a:bodyPr/>
          <a:lstStyle/>
          <a:p>
            <a:r>
              <a:rPr lang="en-US" dirty="0"/>
              <a:t>Federal Reserve Bank of San Francisco</a:t>
            </a:r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753BE6DA-3059-AF84-8F02-307DD9F35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906125" y="6406093"/>
            <a:ext cx="193675" cy="180000"/>
          </a:xfrm>
        </p:spPr>
        <p:txBody>
          <a:bodyPr/>
          <a:lstStyle/>
          <a:p>
            <a:fld id="{680AB541-CA38-4EE1-926E-407917AE7576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857DDB8F-1CC6-EF6C-E04A-A6984BC2EF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61" y="6455112"/>
            <a:ext cx="800398" cy="184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852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4AD99D9-AFFF-4981-8432-0137D000C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Federal Reserve Bank of San Francisco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BD6AF8-8E6C-4A95-831F-4E65C4191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AB541-CA38-4EE1-926E-407917AE7576}" type="slidenum">
              <a:rPr lang="en-US" smtClean="0"/>
              <a:t>15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E30FF0-0E52-447F-B2BE-2FCECE3A7D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fr-CA" sz="4000" dirty="0" err="1">
                <a:solidFill>
                  <a:schemeClr val="tx2"/>
                </a:solidFill>
                <a:latin typeface="Greycliff CF Extra Bold" panose="00000900000000000000" pitchFamily="50" charset="0"/>
                <a:ea typeface="+mj-ea"/>
                <a:cs typeface="+mj-cs"/>
              </a:rPr>
              <a:t>Demand</a:t>
            </a:r>
            <a:r>
              <a:rPr lang="fr-CA" sz="4000" dirty="0">
                <a:solidFill>
                  <a:schemeClr val="tx2"/>
                </a:solidFill>
                <a:latin typeface="Greycliff CF Extra Bold" panose="00000900000000000000" pitchFamily="50" charset="0"/>
                <a:ea typeface="+mj-ea"/>
                <a:cs typeface="+mj-cs"/>
              </a:rPr>
              <a:t> Factors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469109-951B-4D46-A2F9-31591B87D8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930394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1F8A365-4755-ECCE-6AEC-BB4293F4F7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3" b="1233"/>
          <a:stretch/>
        </p:blipFill>
        <p:spPr bwMode="auto">
          <a:xfrm>
            <a:off x="642374" y="1581934"/>
            <a:ext cx="10546425" cy="500415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095E3D-71E3-403A-BACE-C0D49B279ADD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Households still have “excess savings” 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A1C8A436-7D70-49AF-BFD7-08BB8AEDA117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/>
        <p:txBody>
          <a:bodyPr/>
          <a:lstStyle/>
          <a:p>
            <a:r>
              <a:rPr lang="en-US" dirty="0"/>
              <a:t>Accumulated and drawn excess savings relative to pre-pandemic trend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Footer Placeholder 7">
            <a:extLst>
              <a:ext uri="{FF2B5EF4-FFF2-40B4-BE49-F238E27FC236}">
                <a16:creationId xmlns:a16="http://schemas.microsoft.com/office/drawing/2014/main" id="{93966117-6321-2250-234E-A426D7B4E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8796300" y="6406093"/>
            <a:ext cx="2093503" cy="180000"/>
          </a:xfrm>
        </p:spPr>
        <p:txBody>
          <a:bodyPr/>
          <a:lstStyle/>
          <a:p>
            <a:r>
              <a:rPr lang="en-US" dirty="0"/>
              <a:t>Federal Reserve Bank of San Francisco</a:t>
            </a:r>
          </a:p>
        </p:txBody>
      </p:sp>
      <p:sp>
        <p:nvSpPr>
          <p:cNvPr id="5" name="Slide Number Placeholder 8">
            <a:extLst>
              <a:ext uri="{FF2B5EF4-FFF2-40B4-BE49-F238E27FC236}">
                <a16:creationId xmlns:a16="http://schemas.microsoft.com/office/drawing/2014/main" id="{6F063DAE-FCBD-7143-0193-B0297F4C4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906125" y="6406093"/>
            <a:ext cx="193675" cy="180000"/>
          </a:xfrm>
        </p:spPr>
        <p:txBody>
          <a:bodyPr/>
          <a:lstStyle/>
          <a:p>
            <a:fld id="{680AB541-CA38-4EE1-926E-407917AE7576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FF0FD2ED-347D-AB5B-330A-5EDEE94CE7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61" y="6455112"/>
            <a:ext cx="800398" cy="184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37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1F8A365-4755-ECCE-6AEC-BB4293F4F7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1" b="1741"/>
          <a:stretch/>
        </p:blipFill>
        <p:spPr bwMode="auto">
          <a:xfrm>
            <a:off x="697303" y="1477177"/>
            <a:ext cx="10497224" cy="492891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095E3D-71E3-403A-BACE-C0D49B279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Job gains are moderating, but remain strong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A1C8A436-7D70-49AF-BFD7-08BB8AEDA11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Nonfarm payroll employment (thousands)</a:t>
            </a:r>
          </a:p>
          <a:p>
            <a:endParaRPr lang="en-US" dirty="0"/>
          </a:p>
        </p:txBody>
      </p:sp>
      <p:sp>
        <p:nvSpPr>
          <p:cNvPr id="6" name="Footer Placeholder 7">
            <a:extLst>
              <a:ext uri="{FF2B5EF4-FFF2-40B4-BE49-F238E27FC236}">
                <a16:creationId xmlns:a16="http://schemas.microsoft.com/office/drawing/2014/main" id="{34F1CE14-55E7-72AD-664E-1D5E5EAED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8796300" y="6406093"/>
            <a:ext cx="2093503" cy="180000"/>
          </a:xfrm>
        </p:spPr>
        <p:txBody>
          <a:bodyPr/>
          <a:lstStyle/>
          <a:p>
            <a:r>
              <a:rPr lang="en-US" dirty="0"/>
              <a:t>Federal Reserve Bank of San Francisco</a:t>
            </a:r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BD6ABFED-26BC-196D-2DFF-EB5D8F378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906125" y="6406093"/>
            <a:ext cx="193675" cy="180000"/>
          </a:xfrm>
        </p:spPr>
        <p:txBody>
          <a:bodyPr/>
          <a:lstStyle/>
          <a:p>
            <a:fld id="{680AB541-CA38-4EE1-926E-407917AE7576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301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1F8A365-4755-ECCE-6AEC-BB4293F4F7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86940" y="1428206"/>
            <a:ext cx="10417323" cy="506788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095E3D-71E3-403A-BACE-C0D49B279ADD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Fewer vacancies and workers quitting 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A1C8A436-7D70-49AF-BFD7-08BB8AEDA117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/>
        <p:txBody>
          <a:bodyPr/>
          <a:lstStyle/>
          <a:p>
            <a:r>
              <a:rPr lang="fr-FR" dirty="0"/>
              <a:t>JOLTS: </a:t>
            </a:r>
            <a:r>
              <a:rPr lang="fr-FR" dirty="0" err="1"/>
              <a:t>Quits</a:t>
            </a:r>
            <a:r>
              <a:rPr lang="fr-FR" dirty="0"/>
              <a:t> and jobs </a:t>
            </a:r>
            <a:r>
              <a:rPr lang="fr-FR" dirty="0" err="1"/>
              <a:t>openings</a:t>
            </a:r>
            <a:r>
              <a:rPr lang="fr-FR" dirty="0"/>
              <a:t> rates</a:t>
            </a:r>
            <a:endParaRPr lang="en-US" dirty="0"/>
          </a:p>
        </p:txBody>
      </p:sp>
      <p:sp>
        <p:nvSpPr>
          <p:cNvPr id="6" name="Footer Placeholder 7">
            <a:extLst>
              <a:ext uri="{FF2B5EF4-FFF2-40B4-BE49-F238E27FC236}">
                <a16:creationId xmlns:a16="http://schemas.microsoft.com/office/drawing/2014/main" id="{7AC055F3-F969-168C-465A-B2A8A51C9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8796300" y="6406093"/>
            <a:ext cx="2093503" cy="180000"/>
          </a:xfrm>
        </p:spPr>
        <p:txBody>
          <a:bodyPr/>
          <a:lstStyle/>
          <a:p>
            <a:r>
              <a:rPr lang="en-US" dirty="0"/>
              <a:t>Federal Reserve Bank of San Francisco</a:t>
            </a:r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F2BA566A-2168-0B52-69FA-4591ED3F4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906125" y="6406093"/>
            <a:ext cx="193675" cy="180000"/>
          </a:xfrm>
        </p:spPr>
        <p:txBody>
          <a:bodyPr/>
          <a:lstStyle/>
          <a:p>
            <a:fld id="{680AB541-CA38-4EE1-926E-407917AE7576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3" name="Picture 2" descr="Logo&#10;&#10;Description automatically generated with medium confidence">
            <a:extLst>
              <a:ext uri="{FF2B5EF4-FFF2-40B4-BE49-F238E27FC236}">
                <a16:creationId xmlns:a16="http://schemas.microsoft.com/office/drawing/2014/main" id="{58FD85CE-C115-1779-0C3A-58FD1275D8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61" y="6455112"/>
            <a:ext cx="800398" cy="184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06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1F8A365-4755-ECCE-6AEC-BB4293F4F7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46006" y="1408364"/>
            <a:ext cx="10364058" cy="504197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424CB9-A6A0-45FE-BB59-14CCAF22A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 dirty="0"/>
              <a:t>Federal Reserve Bank of San Francisco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AD9580-B422-43EC-A95B-FE04F0185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80AB541-CA38-4EE1-926E-407917AE7576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095E3D-71E3-403A-BACE-C0D49B279ADD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Fewer quits should lower wage growth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A1C8A436-7D70-49AF-BFD7-08BB8AEDA117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/>
        <p:txBody>
          <a:bodyPr/>
          <a:lstStyle/>
          <a:p>
            <a:r>
              <a:rPr lang="en-US" dirty="0"/>
              <a:t>Median wage growth for job stayers and job switchers</a:t>
            </a:r>
          </a:p>
        </p:txBody>
      </p:sp>
    </p:spTree>
    <p:extLst>
      <p:ext uri="{BB962C8B-B14F-4D97-AF65-F5344CB8AC3E}">
        <p14:creationId xmlns:p14="http://schemas.microsoft.com/office/powerpoint/2010/main" val="1155743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7">
            <a:extLst>
              <a:ext uri="{FF2B5EF4-FFF2-40B4-BE49-F238E27FC236}">
                <a16:creationId xmlns:a16="http://schemas.microsoft.com/office/drawing/2014/main" id="{2A14EFBB-5667-93BD-88B7-B0119CEA5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8796300" y="6406093"/>
            <a:ext cx="2093503" cy="180000"/>
          </a:xfrm>
        </p:spPr>
        <p:txBody>
          <a:bodyPr anchor="ctr"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</a:rPr>
              <a:t>Federal Reserve Bank of San Francisco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A32ECDE2-416E-2FE5-5C90-4DBAEF631C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73976" y="3648074"/>
            <a:ext cx="4482273" cy="2118995"/>
          </a:xfrm>
        </p:spPr>
        <p:txBody>
          <a:bodyPr/>
          <a:lstStyle/>
          <a:p>
            <a:r>
              <a:rPr lang="en-US" sz="2800" dirty="0"/>
              <a:t>Please scan the QR code  </a:t>
            </a:r>
          </a:p>
          <a:p>
            <a:r>
              <a:rPr lang="en-US" sz="2800" dirty="0"/>
              <a:t>slido.com</a:t>
            </a:r>
          </a:p>
          <a:p>
            <a:r>
              <a:rPr lang="en-US" sz="2800" dirty="0"/>
              <a:t>#2486 013</a:t>
            </a:r>
          </a:p>
        </p:txBody>
      </p:sp>
      <p:sp>
        <p:nvSpPr>
          <p:cNvPr id="14" name="Title 9">
            <a:extLst>
              <a:ext uri="{FF2B5EF4-FFF2-40B4-BE49-F238E27FC236}">
                <a16:creationId xmlns:a16="http://schemas.microsoft.com/office/drawing/2014/main" id="{659EAD49-A7D5-FEC9-4A0A-41C9E7FA9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607" y="2263094"/>
            <a:ext cx="4566278" cy="1152000"/>
          </a:xfrm>
        </p:spPr>
        <p:txBody>
          <a:bodyPr anchor="b">
            <a:normAutofit fontScale="90000"/>
          </a:bodyPr>
          <a:lstStyle/>
          <a:p>
            <a:r>
              <a:rPr lang="en-US" dirty="0"/>
              <a:t>Join the Presentation Survey</a:t>
            </a:r>
          </a:p>
        </p:txBody>
      </p:sp>
      <p:sp>
        <p:nvSpPr>
          <p:cNvPr id="3" name="Slide Number Placeholder 8">
            <a:extLst>
              <a:ext uri="{FF2B5EF4-FFF2-40B4-BE49-F238E27FC236}">
                <a16:creationId xmlns:a16="http://schemas.microsoft.com/office/drawing/2014/main" id="{D8D6223C-ED77-0C2B-B512-24128689E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906125" y="6406093"/>
            <a:ext cx="193675" cy="180000"/>
          </a:xfrm>
        </p:spPr>
        <p:txBody>
          <a:bodyPr anchor="ctr"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680AB541-CA38-4EE1-926E-407917AE7576}" type="slidenum">
              <a:rPr kumimoji="0" lang="en-US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b="0" i="0" u="none" strike="noStrike" kern="1200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0E13D9-1F22-CD84-7ED7-4118DF6F88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4693" y="1809203"/>
            <a:ext cx="4257801" cy="3916497"/>
          </a:xfrm>
          <a:prstGeom prst="rect">
            <a:avLst/>
          </a:prstGeom>
          <a:noFill/>
        </p:spPr>
      </p:pic>
      <p:sp>
        <p:nvSpPr>
          <p:cNvPr id="4" name="AutoShape 2" descr="qr code">
            <a:extLst>
              <a:ext uri="{FF2B5EF4-FFF2-40B4-BE49-F238E27FC236}">
                <a16:creationId xmlns:a16="http://schemas.microsoft.com/office/drawing/2014/main" id="{9E4C8E4F-AE76-8718-7527-09EF8989DD2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BDC0B36-D832-54DA-BBB2-8DF790ED82DA}"/>
              </a:ext>
            </a:extLst>
          </p:cNvPr>
          <p:cNvCxnSpPr>
            <a:cxnSpLocks/>
          </p:cNvCxnSpPr>
          <p:nvPr/>
        </p:nvCxnSpPr>
        <p:spPr bwMode="gray">
          <a:xfrm>
            <a:off x="5285029" y="3824818"/>
            <a:ext cx="1214033" cy="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Logo&#10;&#10;Description automatically generated with medium confidence">
            <a:extLst>
              <a:ext uri="{FF2B5EF4-FFF2-40B4-BE49-F238E27FC236}">
                <a16:creationId xmlns:a16="http://schemas.microsoft.com/office/drawing/2014/main" id="{392FDBF5-9316-7CC9-59A2-A764AC7EB6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61" y="6455112"/>
            <a:ext cx="800398" cy="184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828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4AD99D9-AFFF-4981-8432-0137D000C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Federal Reserve Bank of San Francisco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BD6AF8-8E6C-4A95-831F-4E65C4191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AB541-CA38-4EE1-926E-407917AE7576}" type="slidenum">
              <a:rPr lang="en-US" smtClean="0"/>
              <a:t>20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E30FF0-0E52-447F-B2BE-2FCECE3A7D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fr-CA" sz="4000" dirty="0">
                <a:solidFill>
                  <a:schemeClr val="tx2"/>
                </a:solidFill>
                <a:latin typeface="Greycliff CF Extra Bold" panose="00000900000000000000" pitchFamily="50" charset="0"/>
                <a:ea typeface="+mj-ea"/>
                <a:cs typeface="+mj-cs"/>
              </a:rPr>
              <a:t>Expectations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469109-951B-4D46-A2F9-31591B87D8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287704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87FA525-529B-3646-C7A9-BA2533EC18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" r="579"/>
          <a:stretch/>
        </p:blipFill>
        <p:spPr>
          <a:xfrm>
            <a:off x="990194" y="1482213"/>
            <a:ext cx="10115777" cy="4978844"/>
          </a:xfrm>
          <a:prstGeom prst="rect">
            <a:avLst/>
          </a:prstGeom>
        </p:spPr>
      </p:pic>
      <p:sp>
        <p:nvSpPr>
          <p:cNvPr id="3" name="Footer Placeholder 7">
            <a:extLst>
              <a:ext uri="{FF2B5EF4-FFF2-40B4-BE49-F238E27FC236}">
                <a16:creationId xmlns:a16="http://schemas.microsoft.com/office/drawing/2014/main" id="{C52D51F1-4C2D-BD73-445C-51F23997F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 dirty="0"/>
              <a:t>Federal Reserve Bank of San Francisco</a:t>
            </a:r>
          </a:p>
        </p:txBody>
      </p:sp>
      <p:sp>
        <p:nvSpPr>
          <p:cNvPr id="5" name="Slide Number Placeholder 8">
            <a:extLst>
              <a:ext uri="{FF2B5EF4-FFF2-40B4-BE49-F238E27FC236}">
                <a16:creationId xmlns:a16="http://schemas.microsoft.com/office/drawing/2014/main" id="{F5D43B60-F560-1186-F9D8-79CAFDBB1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80AB541-CA38-4EE1-926E-407917AE7576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095E3D-71E3-403A-BACE-C0D49B279ADD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/>
              <a:t>Households &amp; firms expect higher inflation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A1C8A436-7D70-49AF-BFD7-08BB8AEDA117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/>
        <p:txBody>
          <a:bodyPr/>
          <a:lstStyle/>
          <a:p>
            <a:r>
              <a:rPr lang="en-US" dirty="0"/>
              <a:t>Household and business inflation expectations 1-year-ahead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13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87FA525-529B-3646-C7A9-BA2533EC18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" r="579"/>
          <a:stretch/>
        </p:blipFill>
        <p:spPr>
          <a:xfrm>
            <a:off x="990194" y="1482213"/>
            <a:ext cx="10115777" cy="4978844"/>
          </a:xfrm>
          <a:prstGeom prst="rect">
            <a:avLst/>
          </a:prstGeom>
        </p:spPr>
      </p:pic>
      <p:sp>
        <p:nvSpPr>
          <p:cNvPr id="3" name="Footer Placeholder 7">
            <a:extLst>
              <a:ext uri="{FF2B5EF4-FFF2-40B4-BE49-F238E27FC236}">
                <a16:creationId xmlns:a16="http://schemas.microsoft.com/office/drawing/2014/main" id="{C52D51F1-4C2D-BD73-445C-51F23997F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 dirty="0"/>
              <a:t>Federal Reserve Bank of San Francisco</a:t>
            </a:r>
          </a:p>
        </p:txBody>
      </p:sp>
      <p:sp>
        <p:nvSpPr>
          <p:cNvPr id="5" name="Slide Number Placeholder 8">
            <a:extLst>
              <a:ext uri="{FF2B5EF4-FFF2-40B4-BE49-F238E27FC236}">
                <a16:creationId xmlns:a16="http://schemas.microsoft.com/office/drawing/2014/main" id="{F5D43B60-F560-1186-F9D8-79CAFDBB1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80AB541-CA38-4EE1-926E-407917AE7576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095E3D-71E3-403A-BACE-C0D49B279ADD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/>
              <a:t>Households expect low inflation in the long run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A1C8A436-7D70-49AF-BFD7-08BB8AEDA117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/>
        <p:txBody>
          <a:bodyPr/>
          <a:lstStyle/>
          <a:p>
            <a:r>
              <a:rPr lang="en-US" dirty="0"/>
              <a:t>Expected inflation rates from Michigan Survey of Consumers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362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4AD99D9-AFFF-4981-8432-0137D000C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Federal Reserve Bank of San Francisco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BD6AF8-8E6C-4A95-831F-4E65C4191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AB541-CA38-4EE1-926E-407917AE7576}" type="slidenum">
              <a:rPr lang="en-US" smtClean="0"/>
              <a:t>23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E30FF0-0E52-447F-B2BE-2FCECE3A7D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fr-CA" sz="4000" dirty="0">
                <a:solidFill>
                  <a:schemeClr val="tx2"/>
                </a:solidFill>
                <a:latin typeface="Greycliff CF Extra Bold" panose="00000900000000000000" pitchFamily="50" charset="0"/>
                <a:ea typeface="+mj-ea"/>
                <a:cs typeface="+mj-cs"/>
              </a:rPr>
              <a:t>Outlook &amp; </a:t>
            </a:r>
            <a:r>
              <a:rPr lang="fr-CA" sz="4000" dirty="0" err="1">
                <a:solidFill>
                  <a:schemeClr val="tx2"/>
                </a:solidFill>
                <a:latin typeface="Greycliff CF Extra Bold" panose="00000900000000000000" pitchFamily="50" charset="0"/>
                <a:ea typeface="+mj-ea"/>
                <a:cs typeface="+mj-cs"/>
              </a:rPr>
              <a:t>Monetary</a:t>
            </a:r>
            <a:r>
              <a:rPr lang="fr-CA" sz="4000" dirty="0">
                <a:solidFill>
                  <a:schemeClr val="tx2"/>
                </a:solidFill>
                <a:latin typeface="Greycliff CF Extra Bold" panose="00000900000000000000" pitchFamily="50" charset="0"/>
                <a:ea typeface="+mj-ea"/>
                <a:cs typeface="+mj-cs"/>
              </a:rPr>
              <a:t> Policy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469109-951B-4D46-A2F9-31591B87D8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387672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87FA525-529B-3646-C7A9-BA2533EC18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" r="363"/>
          <a:stretch/>
        </p:blipFill>
        <p:spPr>
          <a:xfrm>
            <a:off x="966093" y="1307446"/>
            <a:ext cx="10153251" cy="49755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095E3D-71E3-403A-BACE-C0D49B279ADD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1101200" y="0"/>
            <a:ext cx="10306606" cy="1152000"/>
          </a:xfrm>
        </p:spPr>
        <p:txBody>
          <a:bodyPr/>
          <a:lstStyle/>
          <a:p>
            <a:r>
              <a:rPr lang="en-US" sz="3200">
                <a:solidFill>
                  <a:schemeClr val="tx2"/>
                </a:solidFill>
              </a:rPr>
              <a:t>Policymakers </a:t>
            </a:r>
            <a:r>
              <a:rPr lang="en-US" sz="3200"/>
              <a:t>see</a:t>
            </a:r>
            <a:r>
              <a:rPr lang="en-US" sz="3200">
                <a:solidFill>
                  <a:schemeClr val="tx2"/>
                </a:solidFill>
              </a:rPr>
              <a:t> </a:t>
            </a:r>
            <a:r>
              <a:rPr lang="en-US" sz="3200" dirty="0">
                <a:solidFill>
                  <a:schemeClr val="tx2"/>
                </a:solidFill>
              </a:rPr>
              <a:t>higher rates than markets expect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A1C8A436-7D70-49AF-BFD7-08BB8AEDA117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/>
        <p:txBody>
          <a:bodyPr/>
          <a:lstStyle/>
          <a:p>
            <a:r>
              <a:rPr lang="en-US" dirty="0">
                <a:effectLst/>
                <a:latin typeface="Greycliff CF" pitchFamily="2" charset="0"/>
              </a:rPr>
              <a:t>Forward nominal funds rate and SEP median</a:t>
            </a:r>
            <a:endParaRPr lang="en-US" dirty="0">
              <a:latin typeface="Greycliff CF" pitchFamily="2" charset="0"/>
            </a:endParaRPr>
          </a:p>
        </p:txBody>
      </p:sp>
      <p:sp>
        <p:nvSpPr>
          <p:cNvPr id="3" name="Footer Placeholder 7">
            <a:extLst>
              <a:ext uri="{FF2B5EF4-FFF2-40B4-BE49-F238E27FC236}">
                <a16:creationId xmlns:a16="http://schemas.microsoft.com/office/drawing/2014/main" id="{89A5CB31-5A2A-9D2B-E4BA-11226A8B7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8796300" y="6406093"/>
            <a:ext cx="2093503" cy="180000"/>
          </a:xfrm>
        </p:spPr>
        <p:txBody>
          <a:bodyPr/>
          <a:lstStyle/>
          <a:p>
            <a:r>
              <a:rPr lang="en-US" dirty="0"/>
              <a:t>Federal Reserve Bank of San Francisco</a:t>
            </a:r>
          </a:p>
        </p:txBody>
      </p:sp>
      <p:sp>
        <p:nvSpPr>
          <p:cNvPr id="5" name="Slide Number Placeholder 8">
            <a:extLst>
              <a:ext uri="{FF2B5EF4-FFF2-40B4-BE49-F238E27FC236}">
                <a16:creationId xmlns:a16="http://schemas.microsoft.com/office/drawing/2014/main" id="{DF2EFC06-08E0-77A3-3491-FB25F6E0D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906125" y="6406093"/>
            <a:ext cx="193675" cy="180000"/>
          </a:xfrm>
        </p:spPr>
        <p:txBody>
          <a:bodyPr/>
          <a:lstStyle/>
          <a:p>
            <a:fld id="{680AB541-CA38-4EE1-926E-407917AE7576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22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5B1C9B9-7A1D-0639-5B00-3A42200D8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Federal Reserve Bank of San Francisco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2C7E108-E95B-9078-8554-1D7CA5B89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AB541-CA38-4EE1-926E-407917AE7576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0EE831A-4F18-A032-A593-57FA3D730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1200" y="-46299"/>
            <a:ext cx="9997805" cy="1152000"/>
          </a:xfrm>
        </p:spPr>
        <p:txBody>
          <a:bodyPr/>
          <a:lstStyle/>
          <a:p>
            <a:r>
              <a:rPr lang="en-US" dirty="0"/>
              <a:t>It will take some time for inflation to fall to 2%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2DBFB7C-61CC-CD44-D6A7-137AA39EECF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Unemployment and personal consumption expenditures inflation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0B85780C-40C4-A9ED-E725-B7148168A1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2970676"/>
              </p:ext>
            </p:extLst>
          </p:nvPr>
        </p:nvGraphicFramePr>
        <p:xfrm>
          <a:off x="1897682" y="2279061"/>
          <a:ext cx="7915511" cy="28146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0875">
                  <a:extLst>
                    <a:ext uri="{9D8B030D-6E8A-4147-A177-3AD203B41FA5}">
                      <a16:colId xmlns:a16="http://schemas.microsoft.com/office/drawing/2014/main" val="1672168957"/>
                    </a:ext>
                  </a:extLst>
                </a:gridCol>
                <a:gridCol w="1326159">
                  <a:extLst>
                    <a:ext uri="{9D8B030D-6E8A-4147-A177-3AD203B41FA5}">
                      <a16:colId xmlns:a16="http://schemas.microsoft.com/office/drawing/2014/main" val="1628597232"/>
                    </a:ext>
                  </a:extLst>
                </a:gridCol>
                <a:gridCol w="1326159">
                  <a:extLst>
                    <a:ext uri="{9D8B030D-6E8A-4147-A177-3AD203B41FA5}">
                      <a16:colId xmlns:a16="http://schemas.microsoft.com/office/drawing/2014/main" val="3591248054"/>
                    </a:ext>
                  </a:extLst>
                </a:gridCol>
                <a:gridCol w="1326159">
                  <a:extLst>
                    <a:ext uri="{9D8B030D-6E8A-4147-A177-3AD203B41FA5}">
                      <a16:colId xmlns:a16="http://schemas.microsoft.com/office/drawing/2014/main" val="765791254"/>
                    </a:ext>
                  </a:extLst>
                </a:gridCol>
                <a:gridCol w="1326159">
                  <a:extLst>
                    <a:ext uri="{9D8B030D-6E8A-4147-A177-3AD203B41FA5}">
                      <a16:colId xmlns:a16="http://schemas.microsoft.com/office/drawing/2014/main" val="1982043385"/>
                    </a:ext>
                  </a:extLst>
                </a:gridCol>
              </a:tblGrid>
              <a:tr h="59556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4208828"/>
                  </a:ext>
                </a:extLst>
              </a:tr>
              <a:tr h="595562">
                <a:tc>
                  <a:txBody>
                    <a:bodyPr/>
                    <a:lstStyle/>
                    <a:p>
                      <a:r>
                        <a:rPr lang="en-US" dirty="0"/>
                        <a:t>Unemployment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4.0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4.3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4.3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0014979"/>
                  </a:ext>
                </a:extLst>
              </a:tr>
              <a:tr h="1027957">
                <a:tc>
                  <a:txBody>
                    <a:bodyPr/>
                    <a:lstStyle/>
                    <a:p>
                      <a:r>
                        <a:rPr lang="en-US" dirty="0"/>
                        <a:t>Headline PCE Inflation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3.4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2.9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2.2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5194255"/>
                  </a:ext>
                </a:extLst>
              </a:tr>
              <a:tr h="595562">
                <a:tc>
                  <a:txBody>
                    <a:bodyPr/>
                    <a:lstStyle/>
                    <a:p>
                      <a:r>
                        <a:rPr lang="en-US" dirty="0"/>
                        <a:t>Core PCE Inflation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4.0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2.9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2.2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707775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AD26CE2-03AC-216F-45B3-BEA92CB3FF76}"/>
              </a:ext>
            </a:extLst>
          </p:cNvPr>
          <p:cNvSpPr txBox="1"/>
          <p:nvPr/>
        </p:nvSpPr>
        <p:spPr bwMode="gray">
          <a:xfrm>
            <a:off x="1281981" y="5340070"/>
            <a:ext cx="9146915" cy="57329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US" sz="1400" dirty="0"/>
              <a:t>Note: Values shown are Q4/Q4 percent; FRBSF forecasts are in bold. 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72E5547-28B0-691E-B7B6-1B8B55278FE5}"/>
              </a:ext>
            </a:extLst>
          </p:cNvPr>
          <p:cNvSpPr/>
          <p:nvPr/>
        </p:nvSpPr>
        <p:spPr bwMode="gray">
          <a:xfrm>
            <a:off x="5511708" y="3229456"/>
            <a:ext cx="1167787" cy="191107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3FAEC71-2096-1D9A-48A1-57545226533F}"/>
              </a:ext>
            </a:extLst>
          </p:cNvPr>
          <p:cNvSpPr/>
          <p:nvPr/>
        </p:nvSpPr>
        <p:spPr bwMode="gray">
          <a:xfrm>
            <a:off x="8131886" y="3182635"/>
            <a:ext cx="1167787" cy="191107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</p:spTree>
    <p:extLst>
      <p:ext uri="{BB962C8B-B14F-4D97-AF65-F5344CB8AC3E}">
        <p14:creationId xmlns:p14="http://schemas.microsoft.com/office/powerpoint/2010/main" val="1828490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4AD99D9-AFFF-4981-8432-0137D000C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Federal Reserve Bank of San Francisco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BD6AF8-8E6C-4A95-831F-4E65C4191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AB541-CA38-4EE1-926E-407917AE7576}" type="slidenum">
              <a:rPr lang="en-US" smtClean="0"/>
              <a:t>26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E30FF0-0E52-447F-B2BE-2FCECE3A7D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fr-CA" sz="4000" dirty="0">
                <a:solidFill>
                  <a:schemeClr val="tx2"/>
                </a:solidFill>
                <a:latin typeface="Greycliff CF Extra Bold" panose="00000900000000000000" pitchFamily="50" charset="0"/>
                <a:ea typeface="+mj-ea"/>
                <a:cs typeface="+mj-cs"/>
              </a:rPr>
              <a:t>Risks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469109-951B-4D46-A2F9-31591B87D8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200992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4AD99D9-AFFF-4981-8432-0137D000C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Federal Reserve Bank of San Francisco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BD6AF8-8E6C-4A95-831F-4E65C4191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AB541-CA38-4EE1-926E-407917AE7576}" type="slidenum">
              <a:rPr lang="en-US" smtClean="0"/>
              <a:t>27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E30FF0-0E52-447F-B2BE-2FCECE3A7D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18440" y="2500581"/>
            <a:ext cx="8626132" cy="1856839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fr-CA" sz="4000" dirty="0">
                <a:solidFill>
                  <a:schemeClr val="tx2"/>
                </a:solidFill>
                <a:latin typeface="Greycliff CF Extra Bold" panose="00000900000000000000" pitchFamily="50" charset="0"/>
                <a:ea typeface="+mj-ea"/>
                <a:cs typeface="+mj-cs"/>
              </a:rPr>
              <a:t>1. </a:t>
            </a:r>
            <a:r>
              <a:rPr lang="fr-CA" sz="4000" dirty="0" err="1">
                <a:solidFill>
                  <a:schemeClr val="tx2"/>
                </a:solidFill>
                <a:latin typeface="Greycliff CF Extra Bold" panose="00000900000000000000" pitchFamily="50" charset="0"/>
                <a:ea typeface="+mj-ea"/>
                <a:cs typeface="+mj-cs"/>
              </a:rPr>
              <a:t>Credit</a:t>
            </a:r>
            <a:r>
              <a:rPr lang="fr-CA" sz="4000" dirty="0">
                <a:solidFill>
                  <a:schemeClr val="tx2"/>
                </a:solidFill>
                <a:latin typeface="Greycliff CF Extra Bold" panose="00000900000000000000" pitchFamily="50" charset="0"/>
                <a:ea typeface="+mj-ea"/>
                <a:cs typeface="+mj-cs"/>
              </a:rPr>
              <a:t> contraction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469109-951B-4D46-A2F9-31591B87D8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922234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87FA525-529B-3646-C7A9-BA2533EC18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" r="579"/>
          <a:stretch/>
        </p:blipFill>
        <p:spPr>
          <a:xfrm>
            <a:off x="926409" y="1369687"/>
            <a:ext cx="10172596" cy="5006810"/>
          </a:xfrm>
          <a:prstGeom prst="rect">
            <a:avLst/>
          </a:prstGeom>
        </p:spPr>
      </p:pic>
      <p:sp>
        <p:nvSpPr>
          <p:cNvPr id="3" name="Footer Placeholder 7">
            <a:extLst>
              <a:ext uri="{FF2B5EF4-FFF2-40B4-BE49-F238E27FC236}">
                <a16:creationId xmlns:a16="http://schemas.microsoft.com/office/drawing/2014/main" id="{C52D51F1-4C2D-BD73-445C-51F23997F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 dirty="0"/>
              <a:t>Federal Reserve Bank of San Francisco</a:t>
            </a:r>
          </a:p>
        </p:txBody>
      </p:sp>
      <p:sp>
        <p:nvSpPr>
          <p:cNvPr id="5" name="Slide Number Placeholder 8">
            <a:extLst>
              <a:ext uri="{FF2B5EF4-FFF2-40B4-BE49-F238E27FC236}">
                <a16:creationId xmlns:a16="http://schemas.microsoft.com/office/drawing/2014/main" id="{F5D43B60-F560-1186-F9D8-79CAFDBB1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80AB541-CA38-4EE1-926E-407917AE7576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095E3D-71E3-403A-BACE-C0D49B279ADD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/>
              <a:t>Banks are tightening lending standards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A1C8A436-7D70-49AF-BFD7-08BB8AEDA117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/>
        <p:txBody>
          <a:bodyPr/>
          <a:lstStyle/>
          <a:p>
            <a:r>
              <a:rPr lang="en-US" dirty="0"/>
              <a:t>Net percentage of banks reporting tightening or easing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012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093C23A-4F9A-5FDE-C9B9-6680AE5047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" r="579"/>
          <a:stretch/>
        </p:blipFill>
        <p:spPr>
          <a:xfrm>
            <a:off x="756721" y="1297318"/>
            <a:ext cx="9722921" cy="47854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095E3D-71E3-403A-BACE-C0D49B279ADD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1106998" y="0"/>
            <a:ext cx="10353514" cy="1152000"/>
          </a:xfrm>
        </p:spPr>
        <p:txBody>
          <a:bodyPr/>
          <a:lstStyle/>
          <a:p>
            <a:r>
              <a:rPr lang="en-US" sz="3200" dirty="0"/>
              <a:t>Bank lending on slowing trend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A1C8A436-7D70-49AF-BFD7-08BB8AEDA117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1156447" y="1307446"/>
            <a:ext cx="9942558" cy="337285"/>
          </a:xfrm>
        </p:spPr>
        <p:txBody>
          <a:bodyPr/>
          <a:lstStyle/>
          <a:p>
            <a:r>
              <a:rPr lang="en-US" dirty="0"/>
              <a:t>Total and C&amp;I bank lending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Footer Placeholder 7">
            <a:extLst>
              <a:ext uri="{FF2B5EF4-FFF2-40B4-BE49-F238E27FC236}">
                <a16:creationId xmlns:a16="http://schemas.microsoft.com/office/drawing/2014/main" id="{C52D51F1-4C2D-BD73-445C-51F23997F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9005502" y="6413553"/>
            <a:ext cx="2093503" cy="18000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Greycliff CF"/>
                <a:ea typeface="+mn-ea"/>
                <a:cs typeface="+mn-cs"/>
              </a:rPr>
              <a:t>Federal Reserve Bank of San Francisco</a:t>
            </a:r>
          </a:p>
        </p:txBody>
      </p:sp>
      <p:sp>
        <p:nvSpPr>
          <p:cNvPr id="5" name="Slide Number Placeholder 8">
            <a:extLst>
              <a:ext uri="{FF2B5EF4-FFF2-40B4-BE49-F238E27FC236}">
                <a16:creationId xmlns:a16="http://schemas.microsoft.com/office/drawing/2014/main" id="{F5D43B60-F560-1186-F9D8-79CAFDBB1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1115327" y="6413553"/>
            <a:ext cx="193675" cy="18000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0AB541-CA38-4EE1-926E-407917AE7576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Greycliff CF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Greycliff CF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303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9">
            <a:extLst>
              <a:ext uri="{FF2B5EF4-FFF2-40B4-BE49-F238E27FC236}">
                <a16:creationId xmlns:a16="http://schemas.microsoft.com/office/drawing/2014/main" id="{659EAD49-A7D5-FEC9-4A0A-41C9E7FA9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Fed has two mandates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0F79DD81-F9A5-6DA0-4929-7B5954C76078}"/>
              </a:ext>
            </a:extLst>
          </p:cNvPr>
          <p:cNvSpPr txBox="1">
            <a:spLocks/>
          </p:cNvSpPr>
          <p:nvPr/>
        </p:nvSpPr>
        <p:spPr>
          <a:xfrm>
            <a:off x="3671541" y="2464591"/>
            <a:ext cx="2293200" cy="2293200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kern="1200">
                <a:solidFill>
                  <a:schemeClr val="accent1"/>
                </a:solidFill>
                <a:latin typeface="Greycliff CF Bold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0" kern="1200">
                <a:solidFill>
                  <a:schemeClr val="accent2"/>
                </a:solidFill>
                <a:latin typeface="Greycliff CF Demi Bold" panose="00000700000000000000" pitchFamily="50" charset="0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" indent="-144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Greycliff CF" panose="00000500000000000000" pitchFamily="50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00" indent="144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̶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144000" algn="l" defTabSz="914400" rtl="0" eaLnBrk="1" latinLnBrk="0" hangingPunct="1">
              <a:lnSpc>
                <a:spcPct val="70000"/>
              </a:lnSpc>
              <a:spcBef>
                <a:spcPts val="1000"/>
              </a:spcBef>
              <a:buFont typeface="Greycliff CF" panose="00000500000000000000" pitchFamily="50" charset="0"/>
              <a:buChar char="+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2000" indent="-144000" algn="l" defTabSz="914400" rtl="0" eaLnBrk="1" latinLnBrk="0" hangingPunct="1">
              <a:lnSpc>
                <a:spcPct val="70000"/>
              </a:lnSpc>
              <a:spcBef>
                <a:spcPts val="1000"/>
              </a:spcBef>
              <a:buFont typeface="Greycliff CF" panose="00000500000000000000" pitchFamily="50" charset="0"/>
              <a:buChar char="+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2000" indent="-144000" algn="l" defTabSz="914400" rtl="0" eaLnBrk="1" latinLnBrk="0" hangingPunct="1">
              <a:lnSpc>
                <a:spcPct val="70000"/>
              </a:lnSpc>
              <a:spcBef>
                <a:spcPts val="1000"/>
              </a:spcBef>
              <a:buFont typeface="Greycliff CF" panose="00000500000000000000" pitchFamily="50" charset="0"/>
              <a:buChar char="+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2000" indent="-144000" algn="l" defTabSz="914400" rtl="0" eaLnBrk="1" latinLnBrk="0" hangingPunct="1">
              <a:lnSpc>
                <a:spcPct val="70000"/>
              </a:lnSpc>
              <a:spcBef>
                <a:spcPts val="1000"/>
              </a:spcBef>
              <a:buFont typeface="Greycliff CF" panose="00000500000000000000" pitchFamily="50" charset="0"/>
              <a:buChar char="+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sz="2400" dirty="0">
                <a:solidFill>
                  <a:schemeClr val="bg1"/>
                </a:solidFill>
              </a:rPr>
              <a:t>Maximum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Employment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AB11903C-376A-BAC5-0273-2A25FB3CEE17}"/>
              </a:ext>
            </a:extLst>
          </p:cNvPr>
          <p:cNvSpPr txBox="1">
            <a:spLocks/>
          </p:cNvSpPr>
          <p:nvPr/>
        </p:nvSpPr>
        <p:spPr>
          <a:xfrm>
            <a:off x="6237357" y="2464591"/>
            <a:ext cx="2293200" cy="2293200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kern="1200">
                <a:solidFill>
                  <a:schemeClr val="accent1"/>
                </a:solidFill>
                <a:latin typeface="Greycliff CF Bold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0" kern="1200">
                <a:solidFill>
                  <a:schemeClr val="accent2"/>
                </a:solidFill>
                <a:latin typeface="Greycliff CF Demi Bold" panose="00000700000000000000" pitchFamily="50" charset="0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" indent="-144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Greycliff CF" panose="00000500000000000000" pitchFamily="50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00" indent="144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̶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144000" algn="l" defTabSz="914400" rtl="0" eaLnBrk="1" latinLnBrk="0" hangingPunct="1">
              <a:lnSpc>
                <a:spcPct val="70000"/>
              </a:lnSpc>
              <a:spcBef>
                <a:spcPts val="1000"/>
              </a:spcBef>
              <a:buFont typeface="Greycliff CF" panose="00000500000000000000" pitchFamily="50" charset="0"/>
              <a:buChar char="+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2000" indent="-144000" algn="l" defTabSz="914400" rtl="0" eaLnBrk="1" latinLnBrk="0" hangingPunct="1">
              <a:lnSpc>
                <a:spcPct val="70000"/>
              </a:lnSpc>
              <a:spcBef>
                <a:spcPts val="1000"/>
              </a:spcBef>
              <a:buFont typeface="Greycliff CF" panose="00000500000000000000" pitchFamily="50" charset="0"/>
              <a:buChar char="+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2000" indent="-144000" algn="l" defTabSz="914400" rtl="0" eaLnBrk="1" latinLnBrk="0" hangingPunct="1">
              <a:lnSpc>
                <a:spcPct val="70000"/>
              </a:lnSpc>
              <a:spcBef>
                <a:spcPts val="1000"/>
              </a:spcBef>
              <a:buFont typeface="Greycliff CF" panose="00000500000000000000" pitchFamily="50" charset="0"/>
              <a:buChar char="+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2000" indent="-144000" algn="l" defTabSz="914400" rtl="0" eaLnBrk="1" latinLnBrk="0" hangingPunct="1">
              <a:lnSpc>
                <a:spcPct val="70000"/>
              </a:lnSpc>
              <a:spcBef>
                <a:spcPts val="1000"/>
              </a:spcBef>
              <a:buFont typeface="Greycliff CF" panose="00000500000000000000" pitchFamily="50" charset="0"/>
              <a:buChar char="+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sz="2400" dirty="0">
                <a:solidFill>
                  <a:schemeClr val="bg1"/>
                </a:solidFill>
              </a:rPr>
              <a:t>Price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Stability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A24FA409-726F-286E-F0A0-C869C34EBDD7}"/>
              </a:ext>
            </a:extLst>
          </p:cNvPr>
          <p:cNvSpPr txBox="1">
            <a:spLocks/>
          </p:cNvSpPr>
          <p:nvPr/>
        </p:nvSpPr>
        <p:spPr>
          <a:xfrm>
            <a:off x="1092200" y="3852232"/>
            <a:ext cx="2196137" cy="1580482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kern="1200">
                <a:solidFill>
                  <a:schemeClr val="accent1"/>
                </a:solidFill>
                <a:latin typeface="Greycliff CF Bold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0" kern="1200">
                <a:solidFill>
                  <a:schemeClr val="accent2"/>
                </a:solidFill>
                <a:latin typeface="Greycliff CF Demi Bold" panose="00000700000000000000" pitchFamily="50" charset="0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" indent="-144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Greycliff CF" panose="00000500000000000000" pitchFamily="50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00" indent="144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̶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144000" algn="l" defTabSz="914400" rtl="0" eaLnBrk="1" latinLnBrk="0" hangingPunct="1">
              <a:lnSpc>
                <a:spcPct val="70000"/>
              </a:lnSpc>
              <a:spcBef>
                <a:spcPts val="1000"/>
              </a:spcBef>
              <a:buFont typeface="Greycliff CF" panose="00000500000000000000" pitchFamily="50" charset="0"/>
              <a:buChar char="+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2000" indent="-144000" algn="l" defTabSz="914400" rtl="0" eaLnBrk="1" latinLnBrk="0" hangingPunct="1">
              <a:lnSpc>
                <a:spcPct val="70000"/>
              </a:lnSpc>
              <a:spcBef>
                <a:spcPts val="1000"/>
              </a:spcBef>
              <a:buFont typeface="Greycliff CF" panose="00000500000000000000" pitchFamily="50" charset="0"/>
              <a:buChar char="+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2000" indent="-144000" algn="l" defTabSz="914400" rtl="0" eaLnBrk="1" latinLnBrk="0" hangingPunct="1">
              <a:lnSpc>
                <a:spcPct val="70000"/>
              </a:lnSpc>
              <a:spcBef>
                <a:spcPts val="1000"/>
              </a:spcBef>
              <a:buFont typeface="Greycliff CF" panose="00000500000000000000" pitchFamily="50" charset="0"/>
              <a:buChar char="+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2000" indent="-144000" algn="l" defTabSz="914400" rtl="0" eaLnBrk="1" latinLnBrk="0" hangingPunct="1">
              <a:lnSpc>
                <a:spcPct val="70000"/>
              </a:lnSpc>
              <a:spcBef>
                <a:spcPts val="1000"/>
              </a:spcBef>
              <a:buFont typeface="Greycliff CF" panose="00000500000000000000" pitchFamily="50" charset="0"/>
              <a:buChar char="+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sz="2000" dirty="0">
                <a:solidFill>
                  <a:schemeClr val="tx2"/>
                </a:solidFill>
              </a:rPr>
              <a:t>Everyone who wants </a:t>
            </a:r>
            <a:br>
              <a:rPr lang="en-US" sz="2000" dirty="0">
                <a:solidFill>
                  <a:schemeClr val="tx2"/>
                </a:solidFill>
              </a:rPr>
            </a:br>
            <a:r>
              <a:rPr lang="en-US" sz="2000" dirty="0">
                <a:solidFill>
                  <a:schemeClr val="tx2"/>
                </a:solidFill>
              </a:rPr>
              <a:t>a job has a job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2B148B6F-82CE-9D0F-D9CC-D69074E5CF97}"/>
              </a:ext>
            </a:extLst>
          </p:cNvPr>
          <p:cNvSpPr txBox="1">
            <a:spLocks/>
          </p:cNvSpPr>
          <p:nvPr/>
        </p:nvSpPr>
        <p:spPr>
          <a:xfrm>
            <a:off x="8894663" y="3852232"/>
            <a:ext cx="2196137" cy="1580482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kern="1200">
                <a:solidFill>
                  <a:schemeClr val="accent1"/>
                </a:solidFill>
                <a:latin typeface="Greycliff CF Bold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0" kern="1200">
                <a:solidFill>
                  <a:schemeClr val="accent2"/>
                </a:solidFill>
                <a:latin typeface="Greycliff CF Demi Bold" panose="00000700000000000000" pitchFamily="50" charset="0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" indent="-144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Greycliff CF" panose="00000500000000000000" pitchFamily="50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00" indent="144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̶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144000" algn="l" defTabSz="914400" rtl="0" eaLnBrk="1" latinLnBrk="0" hangingPunct="1">
              <a:lnSpc>
                <a:spcPct val="70000"/>
              </a:lnSpc>
              <a:spcBef>
                <a:spcPts val="1000"/>
              </a:spcBef>
              <a:buFont typeface="Greycliff CF" panose="00000500000000000000" pitchFamily="50" charset="0"/>
              <a:buChar char="+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2000" indent="-144000" algn="l" defTabSz="914400" rtl="0" eaLnBrk="1" latinLnBrk="0" hangingPunct="1">
              <a:lnSpc>
                <a:spcPct val="70000"/>
              </a:lnSpc>
              <a:spcBef>
                <a:spcPts val="1000"/>
              </a:spcBef>
              <a:buFont typeface="Greycliff CF" panose="00000500000000000000" pitchFamily="50" charset="0"/>
              <a:buChar char="+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2000" indent="-144000" algn="l" defTabSz="914400" rtl="0" eaLnBrk="1" latinLnBrk="0" hangingPunct="1">
              <a:lnSpc>
                <a:spcPct val="70000"/>
              </a:lnSpc>
              <a:spcBef>
                <a:spcPts val="1000"/>
              </a:spcBef>
              <a:buFont typeface="Greycliff CF" panose="00000500000000000000" pitchFamily="50" charset="0"/>
              <a:buChar char="+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2000" indent="-144000" algn="l" defTabSz="914400" rtl="0" eaLnBrk="1" latinLnBrk="0" hangingPunct="1">
              <a:lnSpc>
                <a:spcPct val="70000"/>
              </a:lnSpc>
              <a:spcBef>
                <a:spcPts val="1000"/>
              </a:spcBef>
              <a:buFont typeface="Greycliff CF" panose="00000500000000000000" pitchFamily="50" charset="0"/>
              <a:buChar char="+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sz="2000" dirty="0">
                <a:solidFill>
                  <a:srgbClr val="028580"/>
                </a:solidFill>
              </a:rPr>
              <a:t>Dollar holds </a:t>
            </a:r>
            <a:br>
              <a:rPr lang="en-US" sz="2000" dirty="0">
                <a:solidFill>
                  <a:srgbClr val="028580"/>
                </a:solidFill>
              </a:rPr>
            </a:br>
            <a:r>
              <a:rPr lang="en-US" sz="2000" dirty="0">
                <a:solidFill>
                  <a:srgbClr val="028580"/>
                </a:solidFill>
              </a:rPr>
              <a:t>its value</a:t>
            </a:r>
          </a:p>
          <a:p>
            <a:endParaRPr lang="en-US" sz="2000" dirty="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0AE4EBF-0B70-36C2-7C24-9C36867F717E}"/>
              </a:ext>
            </a:extLst>
          </p:cNvPr>
          <p:cNvCxnSpPr/>
          <p:nvPr/>
        </p:nvCxnSpPr>
        <p:spPr bwMode="gray">
          <a:xfrm>
            <a:off x="1092199" y="3642013"/>
            <a:ext cx="2240280" cy="0"/>
          </a:xfrm>
          <a:prstGeom prst="straightConnector1">
            <a:avLst/>
          </a:prstGeom>
          <a:ln w="635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99E9EA9-DC81-E62F-50FD-5AEAFC4ABDFD}"/>
              </a:ext>
            </a:extLst>
          </p:cNvPr>
          <p:cNvCxnSpPr>
            <a:cxnSpLocks/>
          </p:cNvCxnSpPr>
          <p:nvPr/>
        </p:nvCxnSpPr>
        <p:spPr bwMode="gray">
          <a:xfrm flipH="1">
            <a:off x="8850520" y="3638838"/>
            <a:ext cx="2240280" cy="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7">
            <a:extLst>
              <a:ext uri="{FF2B5EF4-FFF2-40B4-BE49-F238E27FC236}">
                <a16:creationId xmlns:a16="http://schemas.microsoft.com/office/drawing/2014/main" id="{2A14EFBB-5667-93BD-88B7-B0119CEA5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8796300" y="6406093"/>
            <a:ext cx="2093503" cy="180000"/>
          </a:xfrm>
        </p:spPr>
        <p:txBody>
          <a:bodyPr/>
          <a:lstStyle/>
          <a:p>
            <a:r>
              <a:rPr lang="en-US" dirty="0"/>
              <a:t>Federal Reserve Bank of San Francisco</a:t>
            </a:r>
          </a:p>
        </p:txBody>
      </p:sp>
      <p:sp>
        <p:nvSpPr>
          <p:cNvPr id="3" name="Slide Number Placeholder 8">
            <a:extLst>
              <a:ext uri="{FF2B5EF4-FFF2-40B4-BE49-F238E27FC236}">
                <a16:creationId xmlns:a16="http://schemas.microsoft.com/office/drawing/2014/main" id="{D8D6223C-ED77-0C2B-B512-24128689E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906125" y="6406093"/>
            <a:ext cx="193675" cy="180000"/>
          </a:xfrm>
        </p:spPr>
        <p:txBody>
          <a:bodyPr/>
          <a:lstStyle/>
          <a:p>
            <a:fld id="{680AB541-CA38-4EE1-926E-407917AE757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16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4AD99D9-AFFF-4981-8432-0137D000C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Federal Reserve Bank of San Francisco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BD6AF8-8E6C-4A95-831F-4E65C4191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AB541-CA38-4EE1-926E-407917AE7576}" type="slidenum">
              <a:rPr lang="en-US" smtClean="0"/>
              <a:t>30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E30FF0-0E52-447F-B2BE-2FCECE3A7D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18440" y="2500581"/>
            <a:ext cx="8626132" cy="1856839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fr-CA" sz="4000" dirty="0">
                <a:solidFill>
                  <a:schemeClr val="tx2"/>
                </a:solidFill>
                <a:latin typeface="Greycliff CF Extra Bold" panose="00000900000000000000" pitchFamily="50" charset="0"/>
                <a:ea typeface="+mj-ea"/>
                <a:cs typeface="+mj-cs"/>
              </a:rPr>
              <a:t>2. </a:t>
            </a:r>
            <a:r>
              <a:rPr lang="fr-CA" sz="4000" dirty="0" err="1">
                <a:solidFill>
                  <a:schemeClr val="tx2"/>
                </a:solidFill>
                <a:latin typeface="Greycliff CF Extra Bold" panose="00000900000000000000" pitchFamily="50" charset="0"/>
                <a:ea typeface="+mj-ea"/>
                <a:cs typeface="+mj-cs"/>
              </a:rPr>
              <a:t>Recession</a:t>
            </a:r>
            <a:r>
              <a:rPr lang="fr-CA" sz="4000" dirty="0">
                <a:solidFill>
                  <a:schemeClr val="tx2"/>
                </a:solidFill>
                <a:latin typeface="Greycliff CF Extra Bold" panose="00000900000000000000" pitchFamily="50" charset="0"/>
                <a:ea typeface="+mj-ea"/>
                <a:cs typeface="+mj-cs"/>
              </a:rPr>
              <a:t> </a:t>
            </a:r>
            <a:r>
              <a:rPr lang="fr-CA" sz="4000" dirty="0" err="1">
                <a:solidFill>
                  <a:schemeClr val="tx2"/>
                </a:solidFill>
                <a:latin typeface="Greycliff CF Extra Bold" panose="00000900000000000000" pitchFamily="50" charset="0"/>
                <a:ea typeface="+mj-ea"/>
                <a:cs typeface="+mj-cs"/>
              </a:rPr>
              <a:t>risk</a:t>
            </a:r>
            <a:endParaRPr lang="fr-CA" sz="4000" dirty="0">
              <a:solidFill>
                <a:schemeClr val="tx2"/>
              </a:solidFill>
              <a:latin typeface="Greycliff CF Extra Bold" panose="00000900000000000000" pitchFamily="50" charset="0"/>
              <a:ea typeface="+mj-ea"/>
              <a:cs typeface="+mj-cs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469109-951B-4D46-A2F9-31591B87D8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674983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87FA525-529B-3646-C7A9-BA2533EC18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" b="170"/>
          <a:stretch/>
        </p:blipFill>
        <p:spPr>
          <a:xfrm>
            <a:off x="902980" y="1423222"/>
            <a:ext cx="10196026" cy="49433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095E3D-71E3-403A-BACE-C0D49B279ADD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1101200" y="0"/>
            <a:ext cx="10353514" cy="1152000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Yield curve inversion highlighting </a:t>
            </a:r>
            <a:r>
              <a:rPr lang="en-US" dirty="0"/>
              <a:t>recession risk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A1C8A436-7D70-49AF-BFD7-08BB8AEDA117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/>
        <p:txBody>
          <a:bodyPr/>
          <a:lstStyle/>
          <a:p>
            <a:r>
              <a:rPr lang="en-US" dirty="0"/>
              <a:t>10Y-1Y Treasury bond yield curve</a:t>
            </a:r>
          </a:p>
        </p:txBody>
      </p:sp>
      <p:sp>
        <p:nvSpPr>
          <p:cNvPr id="6" name="Footer Placeholder 7">
            <a:extLst>
              <a:ext uri="{FF2B5EF4-FFF2-40B4-BE49-F238E27FC236}">
                <a16:creationId xmlns:a16="http://schemas.microsoft.com/office/drawing/2014/main" id="{B4F33C9B-F5B1-01BE-998A-EE8158741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8796300" y="6406093"/>
            <a:ext cx="2093503" cy="180000"/>
          </a:xfrm>
        </p:spPr>
        <p:txBody>
          <a:bodyPr/>
          <a:lstStyle/>
          <a:p>
            <a:r>
              <a:rPr lang="en-US" dirty="0"/>
              <a:t>Federal Reserve Bank of San Francisco</a:t>
            </a:r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15D6389B-2F26-53D7-A7F4-319BD6577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906125" y="6406093"/>
            <a:ext cx="193675" cy="180000"/>
          </a:xfrm>
        </p:spPr>
        <p:txBody>
          <a:bodyPr/>
          <a:lstStyle/>
          <a:p>
            <a:fld id="{680AB541-CA38-4EE1-926E-407917AE7576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248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1F8A365-4755-ECCE-6AEC-BB4293F4F7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8" b="1308"/>
          <a:stretch/>
        </p:blipFill>
        <p:spPr bwMode="auto">
          <a:xfrm>
            <a:off x="925442" y="1476088"/>
            <a:ext cx="10406041" cy="493000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095E3D-71E3-403A-BACE-C0D49B279ADD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Despite tech layoffs,  jobless claims </a:t>
            </a:r>
            <a:r>
              <a:rPr lang="en-US" dirty="0"/>
              <a:t>remain</a:t>
            </a:r>
            <a:r>
              <a:rPr lang="en-US" dirty="0">
                <a:solidFill>
                  <a:schemeClr val="tx2"/>
                </a:solidFill>
              </a:rPr>
              <a:t> low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A1C8A436-7D70-49AF-BFD7-08BB8AEDA117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/>
        <p:txBody>
          <a:bodyPr/>
          <a:lstStyle/>
          <a:p>
            <a:r>
              <a:rPr lang="en-US" dirty="0"/>
              <a:t>Initial unemployment insurance claims, millions (monthly)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Footer Placeholder 7">
            <a:extLst>
              <a:ext uri="{FF2B5EF4-FFF2-40B4-BE49-F238E27FC236}">
                <a16:creationId xmlns:a16="http://schemas.microsoft.com/office/drawing/2014/main" id="{00CE98E4-8795-B0CC-51DE-882562443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8796300" y="6406093"/>
            <a:ext cx="2093503" cy="180000"/>
          </a:xfrm>
        </p:spPr>
        <p:txBody>
          <a:bodyPr/>
          <a:lstStyle/>
          <a:p>
            <a:r>
              <a:rPr lang="en-US" dirty="0"/>
              <a:t>Federal Reserve Bank of San Francisco</a:t>
            </a:r>
          </a:p>
        </p:txBody>
      </p:sp>
      <p:sp>
        <p:nvSpPr>
          <p:cNvPr id="5" name="Slide Number Placeholder 8">
            <a:extLst>
              <a:ext uri="{FF2B5EF4-FFF2-40B4-BE49-F238E27FC236}">
                <a16:creationId xmlns:a16="http://schemas.microsoft.com/office/drawing/2014/main" id="{D1FD14CB-43C5-080F-F984-2CB15C446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906125" y="6406093"/>
            <a:ext cx="193675" cy="180000"/>
          </a:xfrm>
        </p:spPr>
        <p:txBody>
          <a:bodyPr/>
          <a:lstStyle/>
          <a:p>
            <a:fld id="{680AB541-CA38-4EE1-926E-407917AE7576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504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89D873-C8A2-4681-8F6F-F679D8CEA8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68" y="15240"/>
            <a:ext cx="12192000" cy="68580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E133549-3CEA-4CE1-9288-968ADC1F24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4977241" y="6334225"/>
            <a:ext cx="2237519" cy="180000"/>
          </a:xfrm>
        </p:spPr>
        <p:txBody>
          <a:bodyPr/>
          <a:lstStyle/>
          <a:p>
            <a:r>
              <a:rPr lang="en-US" dirty="0"/>
              <a:t>Federal Reserve Bank of San Francisco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5BA58C1-13BC-4B53-9AEE-8E6C0ABC15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1099800" y="6334225"/>
            <a:ext cx="692148" cy="180000"/>
          </a:xfrm>
        </p:spPr>
        <p:txBody>
          <a:bodyPr/>
          <a:lstStyle/>
          <a:p>
            <a:fld id="{680AB541-CA38-4EE1-926E-407917AE7576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EDDDB3A5-8E68-4DA5-B729-E6F5EFC15B0F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1095374" y="2830829"/>
            <a:ext cx="10004425" cy="2356959"/>
          </a:xfrm>
        </p:spPr>
        <p:txBody>
          <a:bodyPr/>
          <a:lstStyle/>
          <a:p>
            <a:br>
              <a:rPr lang="en-US" sz="4400" dirty="0"/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35212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:a16="http://schemas.microsoft.com/office/drawing/2014/main" id="{60E74A16-3197-D89C-A558-989EE0F988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" b="421"/>
          <a:stretch/>
        </p:blipFill>
        <p:spPr>
          <a:xfrm>
            <a:off x="904567" y="1487445"/>
            <a:ext cx="10382865" cy="50085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095E3D-71E3-403A-BACE-C0D49B279ADD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1101200" y="-46299"/>
            <a:ext cx="10750571" cy="1152000"/>
          </a:xfrm>
        </p:spPr>
        <p:txBody>
          <a:bodyPr/>
          <a:lstStyle/>
          <a:p>
            <a:r>
              <a:rPr lang="en-US" sz="3200" dirty="0"/>
              <a:t>Despite c</a:t>
            </a:r>
            <a:r>
              <a:rPr lang="en-US" sz="3200" dirty="0">
                <a:solidFill>
                  <a:schemeClr val="tx2"/>
                </a:solidFill>
              </a:rPr>
              <a:t>ooling signs, inflation remains much too high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A1C8A436-7D70-49AF-BFD7-08BB8AEDA117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/>
        <p:txBody>
          <a:bodyPr/>
          <a:lstStyle/>
          <a:p>
            <a:r>
              <a:rPr lang="en-US" dirty="0"/>
              <a:t>Headline personal consumption expenditures (PCE) inflation</a:t>
            </a:r>
          </a:p>
        </p:txBody>
      </p:sp>
      <p:sp>
        <p:nvSpPr>
          <p:cNvPr id="6" name="Footer Placeholder 7">
            <a:extLst>
              <a:ext uri="{FF2B5EF4-FFF2-40B4-BE49-F238E27FC236}">
                <a16:creationId xmlns:a16="http://schemas.microsoft.com/office/drawing/2014/main" id="{48BE5619-C812-5A71-94DA-81B29D9A1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8796300" y="6406093"/>
            <a:ext cx="2093503" cy="180000"/>
          </a:xfrm>
        </p:spPr>
        <p:txBody>
          <a:bodyPr/>
          <a:lstStyle/>
          <a:p>
            <a:r>
              <a:rPr lang="en-US" dirty="0"/>
              <a:t>Federal Reserve Bank of San Francisco</a:t>
            </a:r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9F13092B-ED85-A675-1C9B-3A0B5A823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906125" y="6406093"/>
            <a:ext cx="193675" cy="180000"/>
          </a:xfrm>
        </p:spPr>
        <p:txBody>
          <a:bodyPr/>
          <a:lstStyle/>
          <a:p>
            <a:fld id="{680AB541-CA38-4EE1-926E-407917AE7576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3" name="Picture 2" descr="Logo&#10;&#10;Description automatically generated with medium confidence">
            <a:extLst>
              <a:ext uri="{FF2B5EF4-FFF2-40B4-BE49-F238E27FC236}">
                <a16:creationId xmlns:a16="http://schemas.microsoft.com/office/drawing/2014/main" id="{EBF2B3C6-4419-3DD2-F30A-110F83D036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61" y="6455112"/>
            <a:ext cx="800398" cy="184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62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1F8A365-4755-ECCE-6AEC-BB4293F4F7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18013" y="1449560"/>
            <a:ext cx="10355178" cy="503765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095E3D-71E3-403A-BACE-C0D49B279ADD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>
                <a:solidFill>
                  <a:schemeClr val="tx2"/>
                </a:solidFill>
                <a:latin typeface="Greycliff CF Extra Bold"/>
              </a:rPr>
              <a:t>Inflation remains much too high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A1C8A436-7D70-49AF-BFD7-08BB8AEDA117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/>
        <p:txBody>
          <a:bodyPr/>
          <a:lstStyle/>
          <a:p>
            <a:r>
              <a:rPr lang="en-US" dirty="0"/>
              <a:t>Core and headline personal consumption expenditures (PCE) inflation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C4CE36A8-BC1D-CAF8-DB26-57B56FEC5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8796300" y="6406093"/>
            <a:ext cx="2093503" cy="180000"/>
          </a:xfrm>
        </p:spPr>
        <p:txBody>
          <a:bodyPr/>
          <a:lstStyle/>
          <a:p>
            <a:r>
              <a:rPr lang="en-US" dirty="0"/>
              <a:t>Federal Reserve Bank of San Francisco</a:t>
            </a:r>
          </a:p>
        </p:txBody>
      </p:sp>
      <p:sp>
        <p:nvSpPr>
          <p:cNvPr id="12" name="Slide Number Placeholder 8">
            <a:extLst>
              <a:ext uri="{FF2B5EF4-FFF2-40B4-BE49-F238E27FC236}">
                <a16:creationId xmlns:a16="http://schemas.microsoft.com/office/drawing/2014/main" id="{8A4901FE-6722-0331-D5B8-19F683B63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906125" y="6406093"/>
            <a:ext cx="193675" cy="180000"/>
          </a:xfrm>
        </p:spPr>
        <p:txBody>
          <a:bodyPr/>
          <a:lstStyle/>
          <a:p>
            <a:fld id="{680AB541-CA38-4EE1-926E-407917AE7576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3" name="Picture 2" descr="Logo&#10;&#10;Description automatically generated with medium confidence">
            <a:extLst>
              <a:ext uri="{FF2B5EF4-FFF2-40B4-BE49-F238E27FC236}">
                <a16:creationId xmlns:a16="http://schemas.microsoft.com/office/drawing/2014/main" id="{0EF8AE70-07E0-7F1E-EA45-F7A4C22D85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61" y="6455112"/>
            <a:ext cx="800398" cy="184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673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9">
            <a:extLst>
              <a:ext uri="{FF2B5EF4-FFF2-40B4-BE49-F238E27FC236}">
                <a16:creationId xmlns:a16="http://schemas.microsoft.com/office/drawing/2014/main" id="{659EAD49-A7D5-FEC9-4A0A-41C9E7FA9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Examining channels of inflation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A24FA409-726F-286E-F0A0-C869C34EBDD7}"/>
              </a:ext>
            </a:extLst>
          </p:cNvPr>
          <p:cNvSpPr txBox="1">
            <a:spLocks/>
          </p:cNvSpPr>
          <p:nvPr/>
        </p:nvSpPr>
        <p:spPr>
          <a:xfrm>
            <a:off x="4167963" y="2102144"/>
            <a:ext cx="3997842" cy="1580482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kern="1200">
                <a:solidFill>
                  <a:schemeClr val="accent1"/>
                </a:solidFill>
                <a:latin typeface="Greycliff CF Bold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0" kern="1200">
                <a:solidFill>
                  <a:schemeClr val="accent2"/>
                </a:solidFill>
                <a:latin typeface="Greycliff CF Demi Bold" panose="00000700000000000000" pitchFamily="50" charset="0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" indent="-144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Greycliff CF" panose="00000500000000000000" pitchFamily="50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00" indent="144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̶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144000" algn="l" defTabSz="914400" rtl="0" eaLnBrk="1" latinLnBrk="0" hangingPunct="1">
              <a:lnSpc>
                <a:spcPct val="70000"/>
              </a:lnSpc>
              <a:spcBef>
                <a:spcPts val="1000"/>
              </a:spcBef>
              <a:buFont typeface="Greycliff CF" panose="00000500000000000000" pitchFamily="50" charset="0"/>
              <a:buChar char="+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2000" indent="-144000" algn="l" defTabSz="914400" rtl="0" eaLnBrk="1" latinLnBrk="0" hangingPunct="1">
              <a:lnSpc>
                <a:spcPct val="70000"/>
              </a:lnSpc>
              <a:spcBef>
                <a:spcPts val="1000"/>
              </a:spcBef>
              <a:buFont typeface="Greycliff CF" panose="00000500000000000000" pitchFamily="50" charset="0"/>
              <a:buChar char="+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2000" indent="-144000" algn="l" defTabSz="914400" rtl="0" eaLnBrk="1" latinLnBrk="0" hangingPunct="1">
              <a:lnSpc>
                <a:spcPct val="70000"/>
              </a:lnSpc>
              <a:spcBef>
                <a:spcPts val="1000"/>
              </a:spcBef>
              <a:buFont typeface="Greycliff CF" panose="00000500000000000000" pitchFamily="50" charset="0"/>
              <a:buChar char="+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2000" indent="-144000" algn="l" defTabSz="914400" rtl="0" eaLnBrk="1" latinLnBrk="0" hangingPunct="1">
              <a:lnSpc>
                <a:spcPct val="70000"/>
              </a:lnSpc>
              <a:spcBef>
                <a:spcPts val="1000"/>
              </a:spcBef>
              <a:buFont typeface="Greycliff CF" panose="00000500000000000000" pitchFamily="50" charset="0"/>
              <a:buChar char="+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sz="4400" dirty="0">
                <a:solidFill>
                  <a:schemeClr val="tx2"/>
                </a:solidFill>
              </a:rPr>
              <a:t>INFLATION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2B148B6F-82CE-9D0F-D9CC-D69074E5CF97}"/>
              </a:ext>
            </a:extLst>
          </p:cNvPr>
          <p:cNvSpPr txBox="1">
            <a:spLocks/>
          </p:cNvSpPr>
          <p:nvPr/>
        </p:nvSpPr>
        <p:spPr>
          <a:xfrm>
            <a:off x="8744982" y="4248895"/>
            <a:ext cx="2196137" cy="1580482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kern="1200">
                <a:solidFill>
                  <a:schemeClr val="accent1"/>
                </a:solidFill>
                <a:latin typeface="Greycliff CF Bold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0" kern="1200">
                <a:solidFill>
                  <a:schemeClr val="accent2"/>
                </a:solidFill>
                <a:latin typeface="Greycliff CF Demi Bold" panose="00000700000000000000" pitchFamily="50" charset="0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" indent="-144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Greycliff CF" panose="00000500000000000000" pitchFamily="50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00" indent="144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̶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144000" algn="l" defTabSz="914400" rtl="0" eaLnBrk="1" latinLnBrk="0" hangingPunct="1">
              <a:lnSpc>
                <a:spcPct val="70000"/>
              </a:lnSpc>
              <a:spcBef>
                <a:spcPts val="1000"/>
              </a:spcBef>
              <a:buFont typeface="Greycliff CF" panose="00000500000000000000" pitchFamily="50" charset="0"/>
              <a:buChar char="+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2000" indent="-144000" algn="l" defTabSz="914400" rtl="0" eaLnBrk="1" latinLnBrk="0" hangingPunct="1">
              <a:lnSpc>
                <a:spcPct val="70000"/>
              </a:lnSpc>
              <a:spcBef>
                <a:spcPts val="1000"/>
              </a:spcBef>
              <a:buFont typeface="Greycliff CF" panose="00000500000000000000" pitchFamily="50" charset="0"/>
              <a:buChar char="+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2000" indent="-144000" algn="l" defTabSz="914400" rtl="0" eaLnBrk="1" latinLnBrk="0" hangingPunct="1">
              <a:lnSpc>
                <a:spcPct val="70000"/>
              </a:lnSpc>
              <a:spcBef>
                <a:spcPts val="1000"/>
              </a:spcBef>
              <a:buFont typeface="Greycliff CF" panose="00000500000000000000" pitchFamily="50" charset="0"/>
              <a:buChar char="+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2000" indent="-144000" algn="l" defTabSz="914400" rtl="0" eaLnBrk="1" latinLnBrk="0" hangingPunct="1">
              <a:lnSpc>
                <a:spcPct val="70000"/>
              </a:lnSpc>
              <a:spcBef>
                <a:spcPts val="1000"/>
              </a:spcBef>
              <a:buFont typeface="Greycliff CF" panose="00000500000000000000" pitchFamily="50" charset="0"/>
              <a:buChar char="+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sz="2800" dirty="0">
                <a:solidFill>
                  <a:srgbClr val="028580"/>
                </a:solidFill>
              </a:rPr>
              <a:t>Expectations</a:t>
            </a:r>
          </a:p>
          <a:p>
            <a:endParaRPr lang="en-US" dirty="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0AE4EBF-0B70-36C2-7C24-9C36867F717E}"/>
              </a:ext>
            </a:extLst>
          </p:cNvPr>
          <p:cNvCxnSpPr>
            <a:cxnSpLocks/>
          </p:cNvCxnSpPr>
          <p:nvPr/>
        </p:nvCxnSpPr>
        <p:spPr bwMode="gray">
          <a:xfrm flipV="1">
            <a:off x="2509284" y="3104801"/>
            <a:ext cx="1828800" cy="914071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99E9EA9-DC81-E62F-50FD-5AEAFC4ABDFD}"/>
              </a:ext>
            </a:extLst>
          </p:cNvPr>
          <p:cNvCxnSpPr>
            <a:cxnSpLocks/>
          </p:cNvCxnSpPr>
          <p:nvPr/>
        </p:nvCxnSpPr>
        <p:spPr bwMode="gray">
          <a:xfrm flipH="1" flipV="1">
            <a:off x="7834840" y="3104801"/>
            <a:ext cx="2258629" cy="962784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7">
            <a:extLst>
              <a:ext uri="{FF2B5EF4-FFF2-40B4-BE49-F238E27FC236}">
                <a16:creationId xmlns:a16="http://schemas.microsoft.com/office/drawing/2014/main" id="{2A14EFBB-5667-93BD-88B7-B0119CEA5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8796300" y="6406093"/>
            <a:ext cx="2093503" cy="180000"/>
          </a:xfrm>
        </p:spPr>
        <p:txBody>
          <a:bodyPr/>
          <a:lstStyle/>
          <a:p>
            <a:r>
              <a:rPr lang="en-US" dirty="0"/>
              <a:t>Federal Reserve Bank of San Francisco</a:t>
            </a:r>
          </a:p>
        </p:txBody>
      </p:sp>
      <p:sp>
        <p:nvSpPr>
          <p:cNvPr id="3" name="Slide Number Placeholder 8">
            <a:extLst>
              <a:ext uri="{FF2B5EF4-FFF2-40B4-BE49-F238E27FC236}">
                <a16:creationId xmlns:a16="http://schemas.microsoft.com/office/drawing/2014/main" id="{D8D6223C-ED77-0C2B-B512-24128689E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906125" y="6406093"/>
            <a:ext cx="193675" cy="180000"/>
          </a:xfrm>
        </p:spPr>
        <p:txBody>
          <a:bodyPr/>
          <a:lstStyle/>
          <a:p>
            <a:fld id="{680AB541-CA38-4EE1-926E-407917AE7576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79C39EA4-A061-179B-9DD1-3A843704507E}"/>
              </a:ext>
            </a:extLst>
          </p:cNvPr>
          <p:cNvSpPr txBox="1">
            <a:spLocks/>
          </p:cNvSpPr>
          <p:nvPr/>
        </p:nvSpPr>
        <p:spPr>
          <a:xfrm>
            <a:off x="1101200" y="4248895"/>
            <a:ext cx="2253512" cy="1580482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kern="1200">
                <a:solidFill>
                  <a:schemeClr val="accent1"/>
                </a:solidFill>
                <a:latin typeface="Greycliff CF Bold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0" kern="1200">
                <a:solidFill>
                  <a:schemeClr val="accent2"/>
                </a:solidFill>
                <a:latin typeface="Greycliff CF Demi Bold" panose="00000700000000000000" pitchFamily="50" charset="0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" indent="-144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Greycliff CF" panose="00000500000000000000" pitchFamily="50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00" indent="144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̶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144000" algn="l" defTabSz="914400" rtl="0" eaLnBrk="1" latinLnBrk="0" hangingPunct="1">
              <a:lnSpc>
                <a:spcPct val="70000"/>
              </a:lnSpc>
              <a:spcBef>
                <a:spcPts val="1000"/>
              </a:spcBef>
              <a:buFont typeface="Greycliff CF" panose="00000500000000000000" pitchFamily="50" charset="0"/>
              <a:buChar char="+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2000" indent="-144000" algn="l" defTabSz="914400" rtl="0" eaLnBrk="1" latinLnBrk="0" hangingPunct="1">
              <a:lnSpc>
                <a:spcPct val="70000"/>
              </a:lnSpc>
              <a:spcBef>
                <a:spcPts val="1000"/>
              </a:spcBef>
              <a:buFont typeface="Greycliff CF" panose="00000500000000000000" pitchFamily="50" charset="0"/>
              <a:buChar char="+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2000" indent="-144000" algn="l" defTabSz="914400" rtl="0" eaLnBrk="1" latinLnBrk="0" hangingPunct="1">
              <a:lnSpc>
                <a:spcPct val="70000"/>
              </a:lnSpc>
              <a:spcBef>
                <a:spcPts val="1000"/>
              </a:spcBef>
              <a:buFont typeface="Greycliff CF" panose="00000500000000000000" pitchFamily="50" charset="0"/>
              <a:buChar char="+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2000" indent="-144000" algn="l" defTabSz="914400" rtl="0" eaLnBrk="1" latinLnBrk="0" hangingPunct="1">
              <a:lnSpc>
                <a:spcPct val="70000"/>
              </a:lnSpc>
              <a:spcBef>
                <a:spcPts val="1000"/>
              </a:spcBef>
              <a:buFont typeface="Greycliff CF" panose="00000500000000000000" pitchFamily="50" charset="0"/>
              <a:buChar char="+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2800" dirty="0">
                <a:solidFill>
                  <a:srgbClr val="028580"/>
                </a:solidFill>
              </a:rPr>
              <a:t>Sectoral Factors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CB07BE96-1BE5-76AD-61D3-693C209C42FE}"/>
              </a:ext>
            </a:extLst>
          </p:cNvPr>
          <p:cNvSpPr txBox="1">
            <a:spLocks/>
          </p:cNvSpPr>
          <p:nvPr/>
        </p:nvSpPr>
        <p:spPr>
          <a:xfrm>
            <a:off x="5074131" y="4248895"/>
            <a:ext cx="2196137" cy="1580482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kern="1200">
                <a:solidFill>
                  <a:schemeClr val="accent1"/>
                </a:solidFill>
                <a:latin typeface="Greycliff CF Bold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0" kern="1200">
                <a:solidFill>
                  <a:schemeClr val="accent2"/>
                </a:solidFill>
                <a:latin typeface="Greycliff CF Demi Bold" panose="00000700000000000000" pitchFamily="50" charset="0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" indent="-144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Greycliff CF" panose="00000500000000000000" pitchFamily="50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00" indent="144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̶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144000" algn="l" defTabSz="914400" rtl="0" eaLnBrk="1" latinLnBrk="0" hangingPunct="1">
              <a:lnSpc>
                <a:spcPct val="70000"/>
              </a:lnSpc>
              <a:spcBef>
                <a:spcPts val="1000"/>
              </a:spcBef>
              <a:buFont typeface="Greycliff CF" panose="00000500000000000000" pitchFamily="50" charset="0"/>
              <a:buChar char="+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2000" indent="-144000" algn="l" defTabSz="914400" rtl="0" eaLnBrk="1" latinLnBrk="0" hangingPunct="1">
              <a:lnSpc>
                <a:spcPct val="70000"/>
              </a:lnSpc>
              <a:spcBef>
                <a:spcPts val="1000"/>
              </a:spcBef>
              <a:buFont typeface="Greycliff CF" panose="00000500000000000000" pitchFamily="50" charset="0"/>
              <a:buChar char="+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2000" indent="-144000" algn="l" defTabSz="914400" rtl="0" eaLnBrk="1" latinLnBrk="0" hangingPunct="1">
              <a:lnSpc>
                <a:spcPct val="70000"/>
              </a:lnSpc>
              <a:spcBef>
                <a:spcPts val="1000"/>
              </a:spcBef>
              <a:buFont typeface="Greycliff CF" panose="00000500000000000000" pitchFamily="50" charset="0"/>
              <a:buChar char="+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2000" indent="-144000" algn="l" defTabSz="914400" rtl="0" eaLnBrk="1" latinLnBrk="0" hangingPunct="1">
              <a:lnSpc>
                <a:spcPct val="70000"/>
              </a:lnSpc>
              <a:spcBef>
                <a:spcPts val="1000"/>
              </a:spcBef>
              <a:buFont typeface="Greycliff CF" panose="00000500000000000000" pitchFamily="50" charset="0"/>
              <a:buChar char="+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2800" dirty="0">
                <a:solidFill>
                  <a:srgbClr val="028580"/>
                </a:solidFill>
              </a:rPr>
              <a:t>Demand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2800" dirty="0">
                <a:solidFill>
                  <a:srgbClr val="028580"/>
                </a:solidFill>
              </a:rPr>
              <a:t>Factors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5184E26-F3BB-C27B-3AB1-AEE1E319037A}"/>
              </a:ext>
            </a:extLst>
          </p:cNvPr>
          <p:cNvCxnSpPr>
            <a:cxnSpLocks/>
          </p:cNvCxnSpPr>
          <p:nvPr/>
        </p:nvCxnSpPr>
        <p:spPr bwMode="gray">
          <a:xfrm flipV="1">
            <a:off x="6096000" y="3104801"/>
            <a:ext cx="0" cy="98789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1027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4AD99D9-AFFF-4981-8432-0137D000C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Federal Reserve Bank of San Francisco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BD6AF8-8E6C-4A95-831F-4E65C4191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AB541-CA38-4EE1-926E-407917AE7576}" type="slidenum">
              <a:rPr lang="en-US" smtClean="0"/>
              <a:t>7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E30FF0-0E52-447F-B2BE-2FCECE3A7D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fr-CA" sz="4000" dirty="0" err="1">
                <a:solidFill>
                  <a:schemeClr val="tx2"/>
                </a:solidFill>
                <a:latin typeface="Greycliff CF Extra Bold" panose="00000900000000000000" pitchFamily="50" charset="0"/>
                <a:ea typeface="+mj-ea"/>
                <a:cs typeface="+mj-cs"/>
              </a:rPr>
              <a:t>Sectoral</a:t>
            </a:r>
            <a:r>
              <a:rPr lang="fr-CA" sz="4000" dirty="0">
                <a:solidFill>
                  <a:schemeClr val="tx2"/>
                </a:solidFill>
                <a:latin typeface="Greycliff CF Extra Bold" panose="00000900000000000000" pitchFamily="50" charset="0"/>
                <a:ea typeface="+mj-ea"/>
                <a:cs typeface="+mj-cs"/>
              </a:rPr>
              <a:t> Factors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469109-951B-4D46-A2F9-31591B87D8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33767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A575090-E71C-D7BF-FA33-8479B8808C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" r="366"/>
          <a:stretch/>
        </p:blipFill>
        <p:spPr>
          <a:xfrm>
            <a:off x="702691" y="1152000"/>
            <a:ext cx="10498709" cy="51451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095E3D-71E3-403A-BACE-C0D49B279ADD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z="3600" dirty="0">
                <a:solidFill>
                  <a:schemeClr val="tx2"/>
                </a:solidFill>
              </a:rPr>
              <a:t>Spending patterns are normalizing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A1C8A436-7D70-49AF-BFD7-08BB8AEDA117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1092200" y="1307446"/>
            <a:ext cx="10939379" cy="337285"/>
          </a:xfrm>
        </p:spPr>
        <p:txBody>
          <a:bodyPr/>
          <a:lstStyle/>
          <a:p>
            <a:r>
              <a:rPr lang="en-US" dirty="0"/>
              <a:t>Inflation-adjusted PCE for goods and services </a:t>
            </a:r>
            <a:r>
              <a:rPr lang="en-US" b="1" dirty="0">
                <a:solidFill>
                  <a:schemeClr val="accent1"/>
                </a:solidFill>
              </a:rPr>
              <a:t>(trillions of </a:t>
            </a:r>
            <a:r>
              <a:rPr lang="en-US" dirty="0"/>
              <a:t>c</a:t>
            </a:r>
            <a:r>
              <a:rPr lang="en-US" b="1" dirty="0">
                <a:solidFill>
                  <a:schemeClr val="accent1"/>
                </a:solidFill>
              </a:rPr>
              <a:t>hained 2012 U.S. dollars)</a:t>
            </a:r>
          </a:p>
          <a:p>
            <a:endParaRPr lang="en-US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E248E4E0-CAEE-77EB-EADC-BEA2CDBD21F1}"/>
              </a:ext>
            </a:extLst>
          </p:cNvPr>
          <p:cNvSpPr txBox="1"/>
          <p:nvPr/>
        </p:nvSpPr>
        <p:spPr bwMode="gray">
          <a:xfrm>
            <a:off x="6954253" y="1515979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dirty="0" err="1"/>
          </a:p>
        </p:txBody>
      </p:sp>
      <p:sp>
        <p:nvSpPr>
          <p:cNvPr id="3" name="Footer Placeholder 7">
            <a:extLst>
              <a:ext uri="{FF2B5EF4-FFF2-40B4-BE49-F238E27FC236}">
                <a16:creationId xmlns:a16="http://schemas.microsoft.com/office/drawing/2014/main" id="{2D53461E-C280-63BC-3974-CDE4CCE3C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8796300" y="6406093"/>
            <a:ext cx="2093503" cy="180000"/>
          </a:xfrm>
        </p:spPr>
        <p:txBody>
          <a:bodyPr/>
          <a:lstStyle/>
          <a:p>
            <a:r>
              <a:rPr lang="en-US" dirty="0"/>
              <a:t>Federal Reserve Bank of San Francisco</a:t>
            </a:r>
          </a:p>
        </p:txBody>
      </p:sp>
      <p:sp>
        <p:nvSpPr>
          <p:cNvPr id="5" name="Slide Number Placeholder 8">
            <a:extLst>
              <a:ext uri="{FF2B5EF4-FFF2-40B4-BE49-F238E27FC236}">
                <a16:creationId xmlns:a16="http://schemas.microsoft.com/office/drawing/2014/main" id="{FC98D245-FE01-3D08-AB8F-022E279E1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906125" y="6406093"/>
            <a:ext cx="193675" cy="180000"/>
          </a:xfrm>
        </p:spPr>
        <p:txBody>
          <a:bodyPr/>
          <a:lstStyle/>
          <a:p>
            <a:fld id="{680AB541-CA38-4EE1-926E-407917AE7576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25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87FA525-529B-3646-C7A9-BA2533EC18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" r="579"/>
          <a:stretch/>
        </p:blipFill>
        <p:spPr>
          <a:xfrm>
            <a:off x="1015758" y="1489311"/>
            <a:ext cx="9874045" cy="4859867"/>
          </a:xfrm>
          <a:prstGeom prst="rect">
            <a:avLst/>
          </a:prstGeom>
        </p:spPr>
      </p:pic>
      <p:sp>
        <p:nvSpPr>
          <p:cNvPr id="3" name="Footer Placeholder 7">
            <a:extLst>
              <a:ext uri="{FF2B5EF4-FFF2-40B4-BE49-F238E27FC236}">
                <a16:creationId xmlns:a16="http://schemas.microsoft.com/office/drawing/2014/main" id="{C52D51F1-4C2D-BD73-445C-51F23997F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 dirty="0"/>
              <a:t>Federal Reserve Bank of San Francisco</a:t>
            </a:r>
          </a:p>
        </p:txBody>
      </p:sp>
      <p:sp>
        <p:nvSpPr>
          <p:cNvPr id="5" name="Slide Number Placeholder 8">
            <a:extLst>
              <a:ext uri="{FF2B5EF4-FFF2-40B4-BE49-F238E27FC236}">
                <a16:creationId xmlns:a16="http://schemas.microsoft.com/office/drawing/2014/main" id="{F5D43B60-F560-1186-F9D8-79CAFDBB1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80AB541-CA38-4EE1-926E-407917AE7576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095E3D-71E3-403A-BACE-C0D49B279ADD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/>
              <a:t>Supply delivery times are getting shorter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A1C8A436-7D70-49AF-BFD7-08BB8AEDA117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/>
        <p:txBody>
          <a:bodyPr/>
          <a:lstStyle/>
          <a:p>
            <a:r>
              <a:rPr lang="en-US" dirty="0"/>
              <a:t>Seasonally adjusted, 50+ = slower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90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Fed">
  <a:themeElements>
    <a:clrScheme name="FRB">
      <a:dk1>
        <a:srgbClr val="444444"/>
      </a:dk1>
      <a:lt1>
        <a:sysClr val="window" lastClr="FFFFFF"/>
      </a:lt1>
      <a:dk2>
        <a:srgbClr val="4B5D77"/>
      </a:dk2>
      <a:lt2>
        <a:srgbClr val="2C3043"/>
      </a:lt2>
      <a:accent1>
        <a:srgbClr val="028580"/>
      </a:accent1>
      <a:accent2>
        <a:srgbClr val="E28B23"/>
      </a:accent2>
      <a:accent3>
        <a:srgbClr val="7E991D"/>
      </a:accent3>
      <a:accent4>
        <a:srgbClr val="F0B921"/>
      </a:accent4>
      <a:accent5>
        <a:srgbClr val="DD8177"/>
      </a:accent5>
      <a:accent6>
        <a:srgbClr val="B8B9B9"/>
      </a:accent6>
      <a:hlink>
        <a:srgbClr val="FCF6EE"/>
      </a:hlink>
      <a:folHlink>
        <a:srgbClr val="F0B921"/>
      </a:folHlink>
    </a:clrScheme>
    <a:fontScheme name="FRB">
      <a:majorFont>
        <a:latin typeface="Greycliff CF Light"/>
        <a:ea typeface=""/>
        <a:cs typeface=""/>
      </a:majorFont>
      <a:minorFont>
        <a:latin typeface="Greycliff C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gray"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square" lIns="0" tIns="0" rIns="0" bIns="0" rtlCol="0">
        <a:no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21-0813_FRB_Masterupdate_final1" id="{8F29CC23-568B-B446-BB08-C3A10910AF62}" vid="{00E6B76F-7C62-0343-B976-B5C5012C6FC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11256</TotalTime>
  <Words>711</Words>
  <Application>Microsoft Office PowerPoint</Application>
  <PresentationFormat>Widescreen</PresentationFormat>
  <Paragraphs>174</Paragraphs>
  <Slides>33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Arial</vt:lpstr>
      <vt:lpstr>Calibri</vt:lpstr>
      <vt:lpstr>Greycliff CF</vt:lpstr>
      <vt:lpstr>Greycliff CF Bold</vt:lpstr>
      <vt:lpstr>Greycliff CF Demi Bold</vt:lpstr>
      <vt:lpstr>Greycliff CF Extra Bold</vt:lpstr>
      <vt:lpstr>Greycliff CF Heavy</vt:lpstr>
      <vt:lpstr>Fed</vt:lpstr>
      <vt:lpstr>Recent Economic and  Financial Developments </vt:lpstr>
      <vt:lpstr>Join the Presentation Survey</vt:lpstr>
      <vt:lpstr>The Fed has two mandates</vt:lpstr>
      <vt:lpstr>Despite cooling signs, inflation remains much too high</vt:lpstr>
      <vt:lpstr>Inflation remains much too high</vt:lpstr>
      <vt:lpstr>Examining channels of inflation</vt:lpstr>
      <vt:lpstr>PowerPoint Presentation</vt:lpstr>
      <vt:lpstr>Spending patterns are normalizing</vt:lpstr>
      <vt:lpstr>Supply delivery times are getting shorter</vt:lpstr>
      <vt:lpstr>Shipping costs back to pre-pandemic levels</vt:lpstr>
      <vt:lpstr>Goods price inflation is rapidly falling</vt:lpstr>
      <vt:lpstr>Inflation in the services sector still rising</vt:lpstr>
      <vt:lpstr>Watching core nonhousing services inflation</vt:lpstr>
      <vt:lpstr>Housing market is rapidly cooling </vt:lpstr>
      <vt:lpstr>PowerPoint Presentation</vt:lpstr>
      <vt:lpstr>Households still have “excess savings” </vt:lpstr>
      <vt:lpstr>Job gains are moderating, but remain strong</vt:lpstr>
      <vt:lpstr>Fewer vacancies and workers quitting </vt:lpstr>
      <vt:lpstr>Fewer quits should lower wage growth</vt:lpstr>
      <vt:lpstr>PowerPoint Presentation</vt:lpstr>
      <vt:lpstr>Households &amp; firms expect higher inflation</vt:lpstr>
      <vt:lpstr>Households expect low inflation in the long run</vt:lpstr>
      <vt:lpstr>PowerPoint Presentation</vt:lpstr>
      <vt:lpstr>Policymakers see higher rates than markets expect</vt:lpstr>
      <vt:lpstr>It will take some time for inflation to fall to 2%</vt:lpstr>
      <vt:lpstr>PowerPoint Presentation</vt:lpstr>
      <vt:lpstr>PowerPoint Presentation</vt:lpstr>
      <vt:lpstr>Banks are tightening lending standards</vt:lpstr>
      <vt:lpstr>Bank lending on slowing trend</vt:lpstr>
      <vt:lpstr>PowerPoint Presentation</vt:lpstr>
      <vt:lpstr>Yield curve inversion highlighting recession risk</vt:lpstr>
      <vt:lpstr>Despite tech layoffs,  jobless claims remain low</vt:lpstr>
      <vt:lpstr> </vt:lpstr>
    </vt:vector>
  </TitlesOfParts>
  <Company>Federal Reserve System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Oliveira, Luiz</dc:creator>
  <cp:lastModifiedBy>Kennedy, Christopher M</cp:lastModifiedBy>
  <cp:revision>149</cp:revision>
  <cp:lastPrinted>2023-02-07T17:10:57Z</cp:lastPrinted>
  <dcterms:created xsi:type="dcterms:W3CDTF">2023-01-19T00:38:18Z</dcterms:created>
  <dcterms:modified xsi:type="dcterms:W3CDTF">2023-05-31T18:29:09Z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5f602d66-8355-4f15-9bf6-9a5fea18ec2b</vt:lpwstr>
  </property>
  <property fmtid="{D5CDD505-2E9C-101B-9397-08002B2CF9AE}" pid="3" name="MSIP_Label_65269c60-0483-4c57-9e8c-3779d6900235_Enabled">
    <vt:lpwstr>true</vt:lpwstr>
  </property>
  <property fmtid="{D5CDD505-2E9C-101B-9397-08002B2CF9AE}" pid="4" name="MSIP_Label_65269c60-0483-4c57-9e8c-3779d6900235_SetDate">
    <vt:lpwstr>2023-02-06T17:03:48Z</vt:lpwstr>
  </property>
  <property fmtid="{D5CDD505-2E9C-101B-9397-08002B2CF9AE}" pid="5" name="MSIP_Label_65269c60-0483-4c57-9e8c-3779d6900235_Method">
    <vt:lpwstr>Privileged</vt:lpwstr>
  </property>
  <property fmtid="{D5CDD505-2E9C-101B-9397-08002B2CF9AE}" pid="6" name="MSIP_Label_65269c60-0483-4c57-9e8c-3779d6900235_Name">
    <vt:lpwstr>65269c60-0483-4c57-9e8c-3779d6900235</vt:lpwstr>
  </property>
  <property fmtid="{D5CDD505-2E9C-101B-9397-08002B2CF9AE}" pid="7" name="MSIP_Label_65269c60-0483-4c57-9e8c-3779d6900235_SiteId">
    <vt:lpwstr>b397c653-5b19-463f-b9fc-af658ded9128</vt:lpwstr>
  </property>
  <property fmtid="{D5CDD505-2E9C-101B-9397-08002B2CF9AE}" pid="8" name="MSIP_Label_65269c60-0483-4c57-9e8c-3779d6900235_ActionId">
    <vt:lpwstr>370987d1-b503-4a6a-a1a5-e4ae124955c0</vt:lpwstr>
  </property>
  <property fmtid="{D5CDD505-2E9C-101B-9397-08002B2CF9AE}" pid="9" name="MSIP_Label_65269c60-0483-4c57-9e8c-3779d6900235_ContentBits">
    <vt:lpwstr>0</vt:lpwstr>
  </property>
</Properties>
</file>