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71" r:id="rId4"/>
    <p:sldId id="267" r:id="rId5"/>
    <p:sldId id="275" r:id="rId6"/>
    <p:sldId id="276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A82"/>
    <a:srgbClr val="9CEA63"/>
    <a:srgbClr val="E3F9D3"/>
    <a:srgbClr val="69BF21"/>
    <a:srgbClr val="FFFFC5"/>
    <a:srgbClr val="D99694"/>
    <a:srgbClr val="BCE292"/>
    <a:srgbClr val="9CEA86"/>
    <a:srgbClr val="99B2CB"/>
    <a:srgbClr val="F2B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87137" autoAdjust="0"/>
  </p:normalViewPr>
  <p:slideViewPr>
    <p:cSldViewPr>
      <p:cViewPr varScale="1">
        <p:scale>
          <a:sx n="76" d="100"/>
          <a:sy n="76" d="100"/>
        </p:scale>
        <p:origin x="193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34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3.pn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dirty="0" smtClean="0"/>
              <a:t>Personal Consumption Expenditures Price Index (PCEPI) </a:t>
            </a:r>
            <a:r>
              <a:rPr lang="en-US" sz="1400" b="0" dirty="0" smtClean="0"/>
              <a:t> </a:t>
            </a:r>
            <a:r>
              <a:rPr lang="en-US" sz="1200" b="0" dirty="0" smtClean="0"/>
              <a:t>(Annual average for years shown,</a:t>
            </a:r>
            <a:r>
              <a:rPr lang="en-US" sz="1200" b="0" baseline="0" dirty="0" smtClean="0"/>
              <a:t> </a:t>
            </a:r>
            <a:r>
              <a:rPr lang="en-US" sz="1200" b="0" dirty="0" smtClean="0"/>
              <a:t>2012=100</a:t>
            </a:r>
            <a:r>
              <a:rPr lang="en-US" sz="1200" dirty="0"/>
              <a:t>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Personal Consumption Expenditures (Index, 2012=100)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circle"/>
            <c:size val="5"/>
            <c:spPr>
              <a:solidFill>
                <a:schemeClr val="tx1">
                  <a:lumMod val="95000"/>
                </a:schemeClr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1536175902540484"/>
                  <c:y val="-5.1890100470552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425-4936-8089-9C0E9ED8A25C}"/>
                </c:ext>
              </c:extLst>
            </c:dLbl>
            <c:dLbl>
              <c:idx val="1"/>
              <c:layout>
                <c:manualLayout>
                  <c:x val="-0.11850641311345515"/>
                  <c:y val="-4.7825058518999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425-4936-8089-9C0E9ED8A25C}"/>
                </c:ext>
              </c:extLst>
            </c:dLbl>
            <c:dLbl>
              <c:idx val="2"/>
              <c:layout>
                <c:manualLayout>
                  <c:x val="-0.11850641311345515"/>
                  <c:y val="-5.1890100470552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425-4936-8089-9C0E9ED8A25C}"/>
                </c:ext>
              </c:extLst>
            </c:dLbl>
            <c:dLbl>
              <c:idx val="3"/>
              <c:layout>
                <c:manualLayout>
                  <c:x val="-0.12276209577576389"/>
                  <c:y val="-4.782505851899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425-4936-8089-9C0E9ED8A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2010</c:v>
                </c:pt>
              </c:numCache>
            </c:numRef>
          </c:cat>
          <c:val>
            <c:numRef>
              <c:f>Sheet1!$B$2:$B$5</c:f>
              <c:numCache>
                <c:formatCode>#,##0.0</c:formatCode>
                <c:ptCount val="4"/>
                <c:pt idx="0">
                  <c:v>41.262</c:v>
                </c:pt>
                <c:pt idx="1">
                  <c:v>63.354999999999997</c:v>
                </c:pt>
                <c:pt idx="2">
                  <c:v>78.234999999999999</c:v>
                </c:pt>
                <c:pt idx="3">
                  <c:v>95.704999999999998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425-4936-8089-9C0E9ED8A2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6044488"/>
        <c:axId val="586046448"/>
      </c:lineChart>
      <c:catAx>
        <c:axId val="586044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  <a:latin typeface="+mj-lt"/>
                <a:cs typeface="Helvetica" pitchFamily="34" charset="0"/>
              </a:defRPr>
            </a:pPr>
            <a:endParaRPr lang="en-US"/>
          </a:p>
        </c:txPr>
        <c:crossAx val="586046448"/>
        <c:crosses val="autoZero"/>
        <c:auto val="1"/>
        <c:lblAlgn val="ctr"/>
        <c:lblOffset val="100"/>
        <c:noMultiLvlLbl val="0"/>
      </c:catAx>
      <c:valAx>
        <c:axId val="586046448"/>
        <c:scaling>
          <c:orientation val="minMax"/>
          <c:max val="120"/>
          <c:min val="20"/>
        </c:scaling>
        <c:delete val="0"/>
        <c:axPos val="l"/>
        <c:majorGridlines>
          <c:spPr>
            <a:ln>
              <a:solidFill>
                <a:schemeClr val="tx1">
                  <a:lumMod val="95000"/>
                  <a:alpha val="23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86044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PCEPI</a:t>
            </a:r>
            <a:r>
              <a:rPr lang="en-US" baseline="0" dirty="0" smtClean="0"/>
              <a:t> Levels</a:t>
            </a:r>
          </a:p>
          <a:p>
            <a:pPr>
              <a:defRPr/>
            </a:pPr>
            <a:r>
              <a:rPr lang="en-US" sz="1200" baseline="0" dirty="0" smtClean="0"/>
              <a:t>(Annual average for years shown, 2012=100)</a:t>
            </a:r>
            <a:endParaRPr lang="en-US" sz="1200" dirty="0"/>
          </a:p>
        </c:rich>
      </c:tx>
      <c:layout>
        <c:manualLayout>
          <c:xMode val="edge"/>
          <c:yMode val="edge"/>
          <c:x val="0.2081871345029248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88253442003971"/>
          <c:y val="0.15385261457702468"/>
          <c:w val="0.81995372288990187"/>
          <c:h val="0.743835453260652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dLbls>
            <c:numFmt formatCode="#,##0.0" sourceLinked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2009</c:v>
                </c:pt>
                <c:pt idx="1">
                  <c:v>2019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94.093999999999994</c:v>
                </c:pt>
                <c:pt idx="1">
                  <c:v>109.851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ED-4569-8535-17C94506A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84936360"/>
        <c:axId val="584934008"/>
      </c:barChart>
      <c:catAx>
        <c:axId val="5849363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crossAx val="584934008"/>
        <c:crosses val="autoZero"/>
        <c:auto val="1"/>
        <c:lblAlgn val="ctr"/>
        <c:lblOffset val="100"/>
        <c:noMultiLvlLbl val="0"/>
      </c:catAx>
      <c:valAx>
        <c:axId val="584934008"/>
        <c:scaling>
          <c:orientation val="minMax"/>
          <c:max val="120"/>
          <c:min val="0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crossAx val="584936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37993277156865E-2"/>
          <c:y val="5.4829218982762301E-2"/>
          <c:w val="0.91105159552424353"/>
          <c:h val="0.79276574803149602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Recession(Pos)</c:v>
                </c:pt>
              </c:strCache>
            </c:strRef>
          </c:tx>
          <c:spPr>
            <a:solidFill>
              <a:srgbClr val="D4D4D6">
                <a:alpha val="75000"/>
              </a:srgbClr>
            </a:solidFill>
          </c:spPr>
          <c:invertIfNegative val="0"/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Sheet1!$D$2:$D$248</c:f>
              <c:numCache>
                <c:formatCode>0.00%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0.05</c:v>
                </c:pt>
                <c:pt idx="96">
                  <c:v>0.05</c:v>
                </c:pt>
                <c:pt idx="97">
                  <c:v>0.05</c:v>
                </c:pt>
                <c:pt idx="98">
                  <c:v>0.05</c:v>
                </c:pt>
                <c:pt idx="99">
                  <c:v>0.05</c:v>
                </c:pt>
                <c:pt idx="100">
                  <c:v>0.05</c:v>
                </c:pt>
                <c:pt idx="101">
                  <c:v>0.05</c:v>
                </c:pt>
                <c:pt idx="102">
                  <c:v>0.05</c:v>
                </c:pt>
                <c:pt idx="103">
                  <c:v>0.05</c:v>
                </c:pt>
                <c:pt idx="104">
                  <c:v>0.05</c:v>
                </c:pt>
                <c:pt idx="105">
                  <c:v>0.05</c:v>
                </c:pt>
                <c:pt idx="106">
                  <c:v>0.05</c:v>
                </c:pt>
                <c:pt idx="107">
                  <c:v>0.05</c:v>
                </c:pt>
                <c:pt idx="108">
                  <c:v>0.05</c:v>
                </c:pt>
                <c:pt idx="109">
                  <c:v>0.05</c:v>
                </c:pt>
                <c:pt idx="110">
                  <c:v>0.05</c:v>
                </c:pt>
                <c:pt idx="111">
                  <c:v>0.05</c:v>
                </c:pt>
                <c:pt idx="112">
                  <c:v>0.05</c:v>
                </c:pt>
                <c:pt idx="113">
                  <c:v>0.05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 formatCode="0%">
                  <c:v>0</c:v>
                </c:pt>
                <c:pt idx="156" formatCode="0%">
                  <c:v>0</c:v>
                </c:pt>
                <c:pt idx="157" formatCode="0%">
                  <c:v>0</c:v>
                </c:pt>
                <c:pt idx="158" formatCode="0%">
                  <c:v>0</c:v>
                </c:pt>
                <c:pt idx="159" formatCode="0%">
                  <c:v>0</c:v>
                </c:pt>
                <c:pt idx="160" formatCode="0%">
                  <c:v>0</c:v>
                </c:pt>
                <c:pt idx="161" formatCode="0%">
                  <c:v>0</c:v>
                </c:pt>
                <c:pt idx="162" formatCode="0%">
                  <c:v>0</c:v>
                </c:pt>
                <c:pt idx="163" formatCode="0%">
                  <c:v>0</c:v>
                </c:pt>
                <c:pt idx="164" formatCode="0%">
                  <c:v>0</c:v>
                </c:pt>
                <c:pt idx="165" formatCode="0%">
                  <c:v>0</c:v>
                </c:pt>
                <c:pt idx="166" formatCode="0%">
                  <c:v>0</c:v>
                </c:pt>
                <c:pt idx="167" formatCode="0%">
                  <c:v>0</c:v>
                </c:pt>
                <c:pt idx="168" formatCode="0%">
                  <c:v>0</c:v>
                </c:pt>
                <c:pt idx="169" formatCode="0%">
                  <c:v>0</c:v>
                </c:pt>
                <c:pt idx="170" formatCode="0%">
                  <c:v>0</c:v>
                </c:pt>
                <c:pt idx="171" formatCode="0%">
                  <c:v>0</c:v>
                </c:pt>
                <c:pt idx="172" formatCode="0%">
                  <c:v>0</c:v>
                </c:pt>
                <c:pt idx="173" formatCode="0%">
                  <c:v>0</c:v>
                </c:pt>
                <c:pt idx="174" formatCode="0%">
                  <c:v>0</c:v>
                </c:pt>
                <c:pt idx="175" formatCode="0%">
                  <c:v>0</c:v>
                </c:pt>
                <c:pt idx="176" formatCode="0%">
                  <c:v>0</c:v>
                </c:pt>
                <c:pt idx="177" formatCode="0%">
                  <c:v>0</c:v>
                </c:pt>
                <c:pt idx="178" formatCode="0%">
                  <c:v>0</c:v>
                </c:pt>
                <c:pt idx="179" formatCode="0%">
                  <c:v>0</c:v>
                </c:pt>
                <c:pt idx="180" formatCode="0%">
                  <c:v>0</c:v>
                </c:pt>
                <c:pt idx="181" formatCode="0%">
                  <c:v>0</c:v>
                </c:pt>
                <c:pt idx="182" formatCode="0%">
                  <c:v>0</c:v>
                </c:pt>
                <c:pt idx="183" formatCode="0%">
                  <c:v>0</c:v>
                </c:pt>
                <c:pt idx="184" formatCode="0%">
                  <c:v>0</c:v>
                </c:pt>
                <c:pt idx="185" formatCode="0%">
                  <c:v>0</c:v>
                </c:pt>
                <c:pt idx="186" formatCode="0%">
                  <c:v>0</c:v>
                </c:pt>
                <c:pt idx="187" formatCode="0%">
                  <c:v>0</c:v>
                </c:pt>
                <c:pt idx="188" formatCode="0%">
                  <c:v>0</c:v>
                </c:pt>
                <c:pt idx="189" formatCode="0%">
                  <c:v>0</c:v>
                </c:pt>
                <c:pt idx="190" formatCode="0%">
                  <c:v>0</c:v>
                </c:pt>
                <c:pt idx="191" formatCode="0%">
                  <c:v>0</c:v>
                </c:pt>
                <c:pt idx="192" formatCode="0%">
                  <c:v>0</c:v>
                </c:pt>
                <c:pt idx="193" formatCode="0%">
                  <c:v>0</c:v>
                </c:pt>
                <c:pt idx="194" formatCode="0%">
                  <c:v>0</c:v>
                </c:pt>
                <c:pt idx="195" formatCode="0%">
                  <c:v>0</c:v>
                </c:pt>
                <c:pt idx="196" formatCode="0%">
                  <c:v>0</c:v>
                </c:pt>
                <c:pt idx="197" formatCode="0%">
                  <c:v>0</c:v>
                </c:pt>
                <c:pt idx="198" formatCode="0%">
                  <c:v>0</c:v>
                </c:pt>
                <c:pt idx="199" formatCode="0%">
                  <c:v>0</c:v>
                </c:pt>
                <c:pt idx="200" formatCode="0%">
                  <c:v>0</c:v>
                </c:pt>
                <c:pt idx="201" formatCode="0%">
                  <c:v>0</c:v>
                </c:pt>
                <c:pt idx="202" formatCode="0%">
                  <c:v>0</c:v>
                </c:pt>
                <c:pt idx="203" formatCode="0%">
                  <c:v>0</c:v>
                </c:pt>
                <c:pt idx="204" formatCode="0%">
                  <c:v>0</c:v>
                </c:pt>
                <c:pt idx="205" formatCode="0%">
                  <c:v>0</c:v>
                </c:pt>
                <c:pt idx="206" formatCode="0%">
                  <c:v>0</c:v>
                </c:pt>
                <c:pt idx="207" formatCode="0%">
                  <c:v>0</c:v>
                </c:pt>
                <c:pt idx="208" formatCode="0%">
                  <c:v>0</c:v>
                </c:pt>
                <c:pt idx="209" formatCode="0%">
                  <c:v>0</c:v>
                </c:pt>
                <c:pt idx="210" formatCode="0%">
                  <c:v>0</c:v>
                </c:pt>
                <c:pt idx="211" formatCode="0%">
                  <c:v>0</c:v>
                </c:pt>
                <c:pt idx="212" formatCode="0%">
                  <c:v>0</c:v>
                </c:pt>
                <c:pt idx="213" formatCode="0%">
                  <c:v>0</c:v>
                </c:pt>
                <c:pt idx="214" formatCode="0%">
                  <c:v>0</c:v>
                </c:pt>
                <c:pt idx="215" formatCode="0%">
                  <c:v>0</c:v>
                </c:pt>
                <c:pt idx="216" formatCode="0%">
                  <c:v>0</c:v>
                </c:pt>
                <c:pt idx="217" formatCode="0%">
                  <c:v>0</c:v>
                </c:pt>
                <c:pt idx="218" formatCode="0%">
                  <c:v>0</c:v>
                </c:pt>
                <c:pt idx="219" formatCode="0%">
                  <c:v>0</c:v>
                </c:pt>
                <c:pt idx="220" formatCode="0%">
                  <c:v>0</c:v>
                </c:pt>
                <c:pt idx="221" formatCode="0%">
                  <c:v>0</c:v>
                </c:pt>
                <c:pt idx="222" formatCode="0%">
                  <c:v>0</c:v>
                </c:pt>
                <c:pt idx="223" formatCode="0%">
                  <c:v>0</c:v>
                </c:pt>
                <c:pt idx="224" formatCode="0%">
                  <c:v>0</c:v>
                </c:pt>
                <c:pt idx="225" formatCode="0%">
                  <c:v>0</c:v>
                </c:pt>
                <c:pt idx="226" formatCode="0%">
                  <c:v>0</c:v>
                </c:pt>
                <c:pt idx="227" formatCode="0%">
                  <c:v>0</c:v>
                </c:pt>
                <c:pt idx="228" formatCode="0%">
                  <c:v>0</c:v>
                </c:pt>
                <c:pt idx="229" formatCode="0%">
                  <c:v>0</c:v>
                </c:pt>
                <c:pt idx="230" formatCode="0%">
                  <c:v>0</c:v>
                </c:pt>
                <c:pt idx="231" formatCode="0%">
                  <c:v>0</c:v>
                </c:pt>
                <c:pt idx="232" formatCode="0%">
                  <c:v>0</c:v>
                </c:pt>
                <c:pt idx="233" formatCode="0%">
                  <c:v>0</c:v>
                </c:pt>
                <c:pt idx="234" formatCode="0%">
                  <c:v>0</c:v>
                </c:pt>
                <c:pt idx="235" formatCode="0%">
                  <c:v>0</c:v>
                </c:pt>
                <c:pt idx="236" formatCode="0%">
                  <c:v>0</c:v>
                </c:pt>
                <c:pt idx="237" formatCode="0%">
                  <c:v>0</c:v>
                </c:pt>
                <c:pt idx="238" formatCode="0%">
                  <c:v>0</c:v>
                </c:pt>
                <c:pt idx="239" formatCode="0%">
                  <c:v>0</c:v>
                </c:pt>
                <c:pt idx="240" formatCode="0%">
                  <c:v>0</c:v>
                </c:pt>
                <c:pt idx="241" formatCode="0%">
                  <c:v>0.05</c:v>
                </c:pt>
                <c:pt idx="242" formatCode="0%">
                  <c:v>0.05</c:v>
                </c:pt>
                <c:pt idx="243" formatCode="0%">
                  <c:v>0.05</c:v>
                </c:pt>
                <c:pt idx="244" formatCode="0%">
                  <c:v>0.05</c:v>
                </c:pt>
                <c:pt idx="245" formatCode="0%">
                  <c:v>0.05</c:v>
                </c:pt>
                <c:pt idx="246" formatCode="0%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2-4CA9-ADFC-7565CC50E9E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Recesion(Neg)</c:v>
                </c:pt>
              </c:strCache>
            </c:strRef>
          </c:tx>
          <c:spPr>
            <a:solidFill>
              <a:srgbClr val="D4D4D6">
                <a:alpha val="75000"/>
              </a:srgbClr>
            </a:solidFill>
          </c:spPr>
          <c:invertIfNegative val="0"/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Sheet1!$E$2:$E$248</c:f>
              <c:numCache>
                <c:formatCode>0.00%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-0.02</c:v>
                </c:pt>
                <c:pt idx="15">
                  <c:v>-0.02</c:v>
                </c:pt>
                <c:pt idx="16">
                  <c:v>-0.02</c:v>
                </c:pt>
                <c:pt idx="17">
                  <c:v>-0.02</c:v>
                </c:pt>
                <c:pt idx="18">
                  <c:v>-0.02</c:v>
                </c:pt>
                <c:pt idx="19">
                  <c:v>-0.02</c:v>
                </c:pt>
                <c:pt idx="20">
                  <c:v>-0.02</c:v>
                </c:pt>
                <c:pt idx="21">
                  <c:v>-0.02</c:v>
                </c:pt>
                <c:pt idx="22">
                  <c:v>-0.02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-0.02</c:v>
                </c:pt>
                <c:pt idx="96">
                  <c:v>-0.02</c:v>
                </c:pt>
                <c:pt idx="97">
                  <c:v>-0.02</c:v>
                </c:pt>
                <c:pt idx="98">
                  <c:v>-0.02</c:v>
                </c:pt>
                <c:pt idx="99">
                  <c:v>-0.02</c:v>
                </c:pt>
                <c:pt idx="100">
                  <c:v>-0.02</c:v>
                </c:pt>
                <c:pt idx="101">
                  <c:v>-0.02</c:v>
                </c:pt>
                <c:pt idx="102">
                  <c:v>-0.02</c:v>
                </c:pt>
                <c:pt idx="103">
                  <c:v>-0.02</c:v>
                </c:pt>
                <c:pt idx="104">
                  <c:v>-0.02</c:v>
                </c:pt>
                <c:pt idx="105">
                  <c:v>-0.02</c:v>
                </c:pt>
                <c:pt idx="106">
                  <c:v>-0.02</c:v>
                </c:pt>
                <c:pt idx="107">
                  <c:v>-0.02</c:v>
                </c:pt>
                <c:pt idx="108">
                  <c:v>-0.02</c:v>
                </c:pt>
                <c:pt idx="109">
                  <c:v>-0.02</c:v>
                </c:pt>
                <c:pt idx="110">
                  <c:v>-0.02</c:v>
                </c:pt>
                <c:pt idx="111">
                  <c:v>-0.02</c:v>
                </c:pt>
                <c:pt idx="112">
                  <c:v>-0.02</c:v>
                </c:pt>
                <c:pt idx="113">
                  <c:v>-0.02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-0.02</c:v>
                </c:pt>
                <c:pt idx="242">
                  <c:v>-0.02</c:v>
                </c:pt>
                <c:pt idx="243">
                  <c:v>-0.02</c:v>
                </c:pt>
                <c:pt idx="244">
                  <c:v>-0.02</c:v>
                </c:pt>
                <c:pt idx="245">
                  <c:v>-0.02</c:v>
                </c:pt>
                <c:pt idx="246">
                  <c:v>-0.02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2-4CA9-ADFC-7565CC50E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6980056"/>
        <c:axId val="58698240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PCE: Chain Price Index (SA, 2009=100) % Change - Year to Year</c:v>
                </c:pt>
              </c:strCache>
            </c:strRef>
          </c:tx>
          <c:spPr>
            <a:ln>
              <a:solidFill>
                <a:srgbClr val="B1EA82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Sheet1!$B$2:$B$248</c:f>
              <c:numCache>
                <c:formatCode>0.00%</c:formatCode>
                <c:ptCount val="247"/>
                <c:pt idx="0">
                  <c:v>2.1702661647183152E-2</c:v>
                </c:pt>
                <c:pt idx="1">
                  <c:v>2.523550940055741E-2</c:v>
                </c:pt>
                <c:pt idx="2">
                  <c:v>2.8806801679296612E-2</c:v>
                </c:pt>
                <c:pt idx="3">
                  <c:v>2.3062973086627414E-2</c:v>
                </c:pt>
                <c:pt idx="4">
                  <c:v>2.3274752410224142E-2</c:v>
                </c:pt>
                <c:pt idx="5">
                  <c:v>2.6408404464871804E-2</c:v>
                </c:pt>
                <c:pt idx="6">
                  <c:v>2.6155176026823046E-2</c:v>
                </c:pt>
                <c:pt idx="7">
                  <c:v>2.423973014669345E-2</c:v>
                </c:pt>
                <c:pt idx="8">
                  <c:v>2.5041040206373655E-2</c:v>
                </c:pt>
                <c:pt idx="9">
                  <c:v>2.485821322649473E-2</c:v>
                </c:pt>
                <c:pt idx="10">
                  <c:v>2.5278452880703961E-2</c:v>
                </c:pt>
                <c:pt idx="11">
                  <c:v>2.4154652007053246E-2</c:v>
                </c:pt>
                <c:pt idx="12">
                  <c:v>2.585716502042712E-2</c:v>
                </c:pt>
                <c:pt idx="13">
                  <c:v>2.3982885936312037E-2</c:v>
                </c:pt>
                <c:pt idx="14">
                  <c:v>1.9684837285699697E-2</c:v>
                </c:pt>
                <c:pt idx="15">
                  <c:v>2.2530217980501366E-2</c:v>
                </c:pt>
                <c:pt idx="16">
                  <c:v>2.4542397247965475E-2</c:v>
                </c:pt>
                <c:pt idx="17">
                  <c:v>2.3042182162459568E-2</c:v>
                </c:pt>
                <c:pt idx="18">
                  <c:v>2.024275995864655E-2</c:v>
                </c:pt>
                <c:pt idx="19">
                  <c:v>2.0283380137860574E-2</c:v>
                </c:pt>
                <c:pt idx="20">
                  <c:v>1.2545121765214162E-2</c:v>
                </c:pt>
                <c:pt idx="21">
                  <c:v>1.47867033901532E-2</c:v>
                </c:pt>
                <c:pt idx="22">
                  <c:v>1.2866342155968047E-2</c:v>
                </c:pt>
                <c:pt idx="23">
                  <c:v>1.0482206833690055E-2</c:v>
                </c:pt>
                <c:pt idx="24">
                  <c:v>6.6920401270353924E-3</c:v>
                </c:pt>
                <c:pt idx="25">
                  <c:v>6.9596516398600095E-3</c:v>
                </c:pt>
                <c:pt idx="26">
                  <c:v>9.702751000478127E-3</c:v>
                </c:pt>
                <c:pt idx="27">
                  <c:v>1.2247974373468917E-2</c:v>
                </c:pt>
                <c:pt idx="28">
                  <c:v>1.0260843418777643E-2</c:v>
                </c:pt>
                <c:pt idx="29">
                  <c:v>9.6670918686374563E-3</c:v>
                </c:pt>
                <c:pt idx="30">
                  <c:v>1.2034778257334233E-2</c:v>
                </c:pt>
                <c:pt idx="31">
                  <c:v>1.3999924933378427E-2</c:v>
                </c:pt>
                <c:pt idx="32">
                  <c:v>1.9180799116277347E-2</c:v>
                </c:pt>
                <c:pt idx="33">
                  <c:v>1.7385431258755357E-2</c:v>
                </c:pt>
                <c:pt idx="34">
                  <c:v>1.9023065466878597E-2</c:v>
                </c:pt>
                <c:pt idx="35">
                  <c:v>2.0984978513887587E-2</c:v>
                </c:pt>
                <c:pt idx="36">
                  <c:v>2.2997283391128942E-2</c:v>
                </c:pt>
                <c:pt idx="37">
                  <c:v>2.534651485420758E-2</c:v>
                </c:pt>
                <c:pt idx="38">
                  <c:v>2.485261675370487E-2</c:v>
                </c:pt>
                <c:pt idx="39">
                  <c:v>1.8404070488955204E-2</c:v>
                </c:pt>
                <c:pt idx="40">
                  <c:v>1.6320051589220785E-2</c:v>
                </c:pt>
                <c:pt idx="41">
                  <c:v>1.6040131293738824E-2</c:v>
                </c:pt>
                <c:pt idx="42">
                  <c:v>1.6885669431499384E-2</c:v>
                </c:pt>
                <c:pt idx="43">
                  <c:v>1.8273122100483485E-2</c:v>
                </c:pt>
                <c:pt idx="44">
                  <c:v>1.9484918279119467E-2</c:v>
                </c:pt>
                <c:pt idx="45">
                  <c:v>1.751862506454227E-2</c:v>
                </c:pt>
                <c:pt idx="46">
                  <c:v>1.7771391375901224E-2</c:v>
                </c:pt>
                <c:pt idx="47">
                  <c:v>1.9265221979532177E-2</c:v>
                </c:pt>
                <c:pt idx="48">
                  <c:v>2.0754809339664337E-2</c:v>
                </c:pt>
                <c:pt idx="49">
                  <c:v>1.9125050280963896E-2</c:v>
                </c:pt>
                <c:pt idx="50">
                  <c:v>1.8473250878665137E-2</c:v>
                </c:pt>
                <c:pt idx="51">
                  <c:v>2.2360869088383195E-2</c:v>
                </c:pt>
                <c:pt idx="52">
                  <c:v>2.7076495064244144E-2</c:v>
                </c:pt>
                <c:pt idx="53">
                  <c:v>2.9074728757771506E-2</c:v>
                </c:pt>
                <c:pt idx="54">
                  <c:v>2.7181114231185299E-2</c:v>
                </c:pt>
                <c:pt idx="55">
                  <c:v>2.4439893855493278E-2</c:v>
                </c:pt>
                <c:pt idx="56">
                  <c:v>2.3449675618861354E-2</c:v>
                </c:pt>
                <c:pt idx="57">
                  <c:v>2.7909674145492724E-2</c:v>
                </c:pt>
                <c:pt idx="58">
                  <c:v>3.0565946663448695E-2</c:v>
                </c:pt>
                <c:pt idx="59">
                  <c:v>2.8676683039583928E-2</c:v>
                </c:pt>
                <c:pt idx="60">
                  <c:v>2.5703735673524131E-2</c:v>
                </c:pt>
                <c:pt idx="61">
                  <c:v>2.6109941632379563E-2</c:v>
                </c:pt>
                <c:pt idx="62">
                  <c:v>2.7368471329973998E-2</c:v>
                </c:pt>
                <c:pt idx="63">
                  <c:v>2.8224749100097757E-2</c:v>
                </c:pt>
                <c:pt idx="64">
                  <c:v>2.5376609798983152E-2</c:v>
                </c:pt>
                <c:pt idx="65">
                  <c:v>2.3005390037315498E-2</c:v>
                </c:pt>
                <c:pt idx="66">
                  <c:v>2.6308003645013622E-2</c:v>
                </c:pt>
                <c:pt idx="67">
                  <c:v>2.9841742956496997E-2</c:v>
                </c:pt>
                <c:pt idx="68">
                  <c:v>3.7667917935642281E-2</c:v>
                </c:pt>
                <c:pt idx="69">
                  <c:v>3.4803766000211622E-2</c:v>
                </c:pt>
                <c:pt idx="70">
                  <c:v>2.8652389260330313E-2</c:v>
                </c:pt>
                <c:pt idx="71">
                  <c:v>2.8146431664443083E-2</c:v>
                </c:pt>
                <c:pt idx="72">
                  <c:v>3.1827107391649845E-2</c:v>
                </c:pt>
                <c:pt idx="73">
                  <c:v>2.9513585341119697E-2</c:v>
                </c:pt>
                <c:pt idx="74">
                  <c:v>2.8301448197308288E-2</c:v>
                </c:pt>
                <c:pt idx="75">
                  <c:v>2.9953863631094313E-2</c:v>
                </c:pt>
                <c:pt idx="76">
                  <c:v>3.2001668443249587E-2</c:v>
                </c:pt>
                <c:pt idx="77">
                  <c:v>3.3905763284968193E-2</c:v>
                </c:pt>
                <c:pt idx="78">
                  <c:v>3.3198035100666656E-2</c:v>
                </c:pt>
                <c:pt idx="79">
                  <c:v>3.2342165409043444E-2</c:v>
                </c:pt>
                <c:pt idx="80">
                  <c:v>1.9805471816165099E-2</c:v>
                </c:pt>
                <c:pt idx="81">
                  <c:v>1.5788636725050598E-2</c:v>
                </c:pt>
                <c:pt idx="82">
                  <c:v>1.833807626636319E-2</c:v>
                </c:pt>
                <c:pt idx="83">
                  <c:v>2.2060078997393262E-2</c:v>
                </c:pt>
                <c:pt idx="84">
                  <c:v>2.0729731872812351E-2</c:v>
                </c:pt>
                <c:pt idx="85">
                  <c:v>2.3448025995493893E-2</c:v>
                </c:pt>
                <c:pt idx="86">
                  <c:v>2.53410645055554E-2</c:v>
                </c:pt>
                <c:pt idx="87">
                  <c:v>2.3140123804164414E-2</c:v>
                </c:pt>
                <c:pt idx="88">
                  <c:v>2.3464690692713619E-2</c:v>
                </c:pt>
                <c:pt idx="89">
                  <c:v>2.3150585204681828E-2</c:v>
                </c:pt>
                <c:pt idx="90">
                  <c:v>2.1182799299114929E-2</c:v>
                </c:pt>
                <c:pt idx="91">
                  <c:v>1.8612671747232579E-2</c:v>
                </c:pt>
                <c:pt idx="92">
                  <c:v>2.5154496575418905E-2</c:v>
                </c:pt>
                <c:pt idx="93">
                  <c:v>3.0572080332781804E-2</c:v>
                </c:pt>
                <c:pt idx="94">
                  <c:v>3.5557393724639841E-2</c:v>
                </c:pt>
                <c:pt idx="95">
                  <c:v>3.4146721758790077E-2</c:v>
                </c:pt>
                <c:pt idx="96">
                  <c:v>3.3215328102631281E-2</c:v>
                </c:pt>
                <c:pt idx="97">
                  <c:v>3.2126026063676649E-2</c:v>
                </c:pt>
                <c:pt idx="98">
                  <c:v>3.1659593231549321E-2</c:v>
                </c:pt>
                <c:pt idx="99">
                  <c:v>3.1670076782610579E-2</c:v>
                </c:pt>
                <c:pt idx="100">
                  <c:v>3.3413777972795211E-2</c:v>
                </c:pt>
                <c:pt idx="101">
                  <c:v>3.8576057448112877E-2</c:v>
                </c:pt>
                <c:pt idx="102">
                  <c:v>4.1377501393457861E-2</c:v>
                </c:pt>
                <c:pt idx="103">
                  <c:v>3.9821752331855143E-2</c:v>
                </c:pt>
                <c:pt idx="104">
                  <c:v>3.7061620657011352E-2</c:v>
                </c:pt>
                <c:pt idx="105">
                  <c:v>2.7831427269373377E-2</c:v>
                </c:pt>
                <c:pt idx="106">
                  <c:v>1.0805034433626348E-2</c:v>
                </c:pt>
                <c:pt idx="107">
                  <c:v>3.0585321199718685E-3</c:v>
                </c:pt>
                <c:pt idx="108">
                  <c:v>7.6260445532860821E-4</c:v>
                </c:pt>
                <c:pt idx="109">
                  <c:v>6.9669231923508157E-4</c:v>
                </c:pt>
                <c:pt idx="110">
                  <c:v>-3.2376291578958272E-3</c:v>
                </c:pt>
                <c:pt idx="111">
                  <c:v>-3.7639281334967967E-3</c:v>
                </c:pt>
                <c:pt idx="112">
                  <c:v>-7.0059231896056895E-3</c:v>
                </c:pt>
                <c:pt idx="113">
                  <c:v>-8.1790969265147506E-3</c:v>
                </c:pt>
                <c:pt idx="114">
                  <c:v>-1.2373406097497042E-2</c:v>
                </c:pt>
                <c:pt idx="115">
                  <c:v>-8.6761060459643602E-3</c:v>
                </c:pt>
                <c:pt idx="116">
                  <c:v>-8.0896471402940318E-3</c:v>
                </c:pt>
                <c:pt idx="117">
                  <c:v>1.8157441912021177E-3</c:v>
                </c:pt>
                <c:pt idx="118">
                  <c:v>1.5932851361020184E-2</c:v>
                </c:pt>
                <c:pt idx="119">
                  <c:v>2.1859800942677143E-2</c:v>
                </c:pt>
                <c:pt idx="120">
                  <c:v>2.3536861537140519E-2</c:v>
                </c:pt>
                <c:pt idx="121">
                  <c:v>2.1293231794179635E-2</c:v>
                </c:pt>
                <c:pt idx="122">
                  <c:v>2.3412375112559447E-2</c:v>
                </c:pt>
                <c:pt idx="123">
                  <c:v>2.2208665125438953E-2</c:v>
                </c:pt>
                <c:pt idx="124">
                  <c:v>2.1176747268723428E-2</c:v>
                </c:pt>
                <c:pt idx="125">
                  <c:v>1.4601487778958644E-2</c:v>
                </c:pt>
                <c:pt idx="126">
                  <c:v>1.5408156759399105E-2</c:v>
                </c:pt>
                <c:pt idx="127">
                  <c:v>1.383797071351367E-2</c:v>
                </c:pt>
                <c:pt idx="128">
                  <c:v>1.3084962342388096E-2</c:v>
                </c:pt>
                <c:pt idx="129">
                  <c:v>1.2202446811873768E-2</c:v>
                </c:pt>
                <c:pt idx="130">
                  <c:v>1.1594050559730951E-2</c:v>
                </c:pt>
                <c:pt idx="131">
                  <c:v>1.3459416863672136E-2</c:v>
                </c:pt>
                <c:pt idx="132">
                  <c:v>1.4764171717383645E-2</c:v>
                </c:pt>
                <c:pt idx="133">
                  <c:v>1.7860326582836095E-2</c:v>
                </c:pt>
                <c:pt idx="134">
                  <c:v>2.071898437172659E-2</c:v>
                </c:pt>
                <c:pt idx="135">
                  <c:v>2.4574114986336104E-2</c:v>
                </c:pt>
                <c:pt idx="136">
                  <c:v>2.7489610267254383E-2</c:v>
                </c:pt>
                <c:pt idx="137">
                  <c:v>2.7881936443429511E-2</c:v>
                </c:pt>
                <c:pt idx="138">
                  <c:v>2.8883586587969523E-2</c:v>
                </c:pt>
                <c:pt idx="139">
                  <c:v>3.0005016512687721E-2</c:v>
                </c:pt>
                <c:pt idx="140">
                  <c:v>3.0551408016873172E-2</c:v>
                </c:pt>
                <c:pt idx="141">
                  <c:v>2.7566965447598735E-2</c:v>
                </c:pt>
                <c:pt idx="142">
                  <c:v>2.7743718697396114E-2</c:v>
                </c:pt>
                <c:pt idx="143">
                  <c:v>2.6011860330098724E-2</c:v>
                </c:pt>
                <c:pt idx="144">
                  <c:v>2.6308719284105164E-2</c:v>
                </c:pt>
                <c:pt idx="145">
                  <c:v>2.577946297937217E-2</c:v>
                </c:pt>
                <c:pt idx="146">
                  <c:v>2.3510457073661284E-2</c:v>
                </c:pt>
                <c:pt idx="147">
                  <c:v>2.0632779446931204E-2</c:v>
                </c:pt>
                <c:pt idx="148">
                  <c:v>1.6321457316638144E-2</c:v>
                </c:pt>
                <c:pt idx="149">
                  <c:v>1.5947256868019899E-2</c:v>
                </c:pt>
                <c:pt idx="150">
                  <c:v>1.446356645917235E-2</c:v>
                </c:pt>
                <c:pt idx="151">
                  <c:v>1.5372127238597599E-2</c:v>
                </c:pt>
                <c:pt idx="152">
                  <c:v>1.7011317237256796E-2</c:v>
                </c:pt>
                <c:pt idx="153">
                  <c:v>1.9928068486905426E-2</c:v>
                </c:pt>
                <c:pt idx="154">
                  <c:v>1.7157358353217189E-2</c:v>
                </c:pt>
                <c:pt idx="155">
                  <c:v>1.6470469357853679E-2</c:v>
                </c:pt>
                <c:pt idx="156">
                  <c:v>1.4720096657269366E-2</c:v>
                </c:pt>
                <c:pt idx="157">
                  <c:v>1.6001044638193518E-2</c:v>
                </c:pt>
                <c:pt idx="158">
                  <c:v>1.2813700031081732E-2</c:v>
                </c:pt>
                <c:pt idx="159">
                  <c:v>1.0683568131526933E-2</c:v>
                </c:pt>
                <c:pt idx="160">
                  <c:v>1.2540724775700562E-2</c:v>
                </c:pt>
                <c:pt idx="161">
                  <c:v>1.5295734245393877E-2</c:v>
                </c:pt>
                <c:pt idx="162">
                  <c:v>1.6172371613627723E-2</c:v>
                </c:pt>
                <c:pt idx="163">
                  <c:v>1.4319976016788249E-2</c:v>
                </c:pt>
                <c:pt idx="164">
                  <c:v>1.1626053517703072E-2</c:v>
                </c:pt>
                <c:pt idx="165">
                  <c:v>1.0320645263827144E-2</c:v>
                </c:pt>
                <c:pt idx="166">
                  <c:v>1.252422841807066E-2</c:v>
                </c:pt>
                <c:pt idx="167">
                  <c:v>1.4613052338585453E-2</c:v>
                </c:pt>
                <c:pt idx="168">
                  <c:v>1.4605782778670973E-2</c:v>
                </c:pt>
                <c:pt idx="169">
                  <c:v>1.1458343631672196E-2</c:v>
                </c:pt>
                <c:pt idx="170">
                  <c:v>1.4789882690689593E-2</c:v>
                </c:pt>
                <c:pt idx="171">
                  <c:v>1.74162869031107E-2</c:v>
                </c:pt>
                <c:pt idx="172">
                  <c:v>1.841474763875417E-2</c:v>
                </c:pt>
                <c:pt idx="173">
                  <c:v>1.7288048525082589E-2</c:v>
                </c:pt>
                <c:pt idx="174">
                  <c:v>1.7533127448175145E-2</c:v>
                </c:pt>
                <c:pt idx="175">
                  <c:v>1.5832044373072618E-2</c:v>
                </c:pt>
                <c:pt idx="176">
                  <c:v>1.5628539071347758E-2</c:v>
                </c:pt>
                <c:pt idx="177">
                  <c:v>1.3685835357041043E-2</c:v>
                </c:pt>
                <c:pt idx="178">
                  <c:v>1.1348353212585316E-2</c:v>
                </c:pt>
                <c:pt idx="179">
                  <c:v>7.7107725469065524E-3</c:v>
                </c:pt>
                <c:pt idx="180">
                  <c:v>1.1735482230523786E-3</c:v>
                </c:pt>
                <c:pt idx="181">
                  <c:v>2.2872111662821659E-3</c:v>
                </c:pt>
                <c:pt idx="182">
                  <c:v>2.243705430742704E-3</c:v>
                </c:pt>
                <c:pt idx="183">
                  <c:v>1.2074237083488093E-3</c:v>
                </c:pt>
                <c:pt idx="184">
                  <c:v>2.002605331207663E-3</c:v>
                </c:pt>
                <c:pt idx="185">
                  <c:v>2.9133001864511954E-3</c:v>
                </c:pt>
                <c:pt idx="186">
                  <c:v>2.307811651539815E-3</c:v>
                </c:pt>
                <c:pt idx="187">
                  <c:v>2.5506740374356962E-3</c:v>
                </c:pt>
                <c:pt idx="188">
                  <c:v>9.4054221774042546E-4</c:v>
                </c:pt>
                <c:pt idx="189">
                  <c:v>1.1444865813798888E-3</c:v>
                </c:pt>
                <c:pt idx="190">
                  <c:v>2.6305316391803668E-3</c:v>
                </c:pt>
                <c:pt idx="191">
                  <c:v>3.5390658421809995E-3</c:v>
                </c:pt>
                <c:pt idx="192">
                  <c:v>9.1722507667963971E-3</c:v>
                </c:pt>
                <c:pt idx="193">
                  <c:v>6.8752316124125468E-3</c:v>
                </c:pt>
                <c:pt idx="194">
                  <c:v>6.5797798304441102E-3</c:v>
                </c:pt>
                <c:pt idx="195">
                  <c:v>9.15173795491242E-3</c:v>
                </c:pt>
                <c:pt idx="196">
                  <c:v>8.3242781744801153E-3</c:v>
                </c:pt>
                <c:pt idx="197">
                  <c:v>8.3562492737905281E-3</c:v>
                </c:pt>
                <c:pt idx="198">
                  <c:v>8.0877658030686916E-3</c:v>
                </c:pt>
                <c:pt idx="199">
                  <c:v>9.7414218412930076E-3</c:v>
                </c:pt>
                <c:pt idx="200">
                  <c:v>1.2467426788983715E-2</c:v>
                </c:pt>
                <c:pt idx="201">
                  <c:v>1.4754749518024468E-2</c:v>
                </c:pt>
                <c:pt idx="202">
                  <c:v>1.4521937807381091E-2</c:v>
                </c:pt>
                <c:pt idx="203">
                  <c:v>1.733258409548899E-2</c:v>
                </c:pt>
                <c:pt idx="204">
                  <c:v>2.0123314587709107E-2</c:v>
                </c:pt>
                <c:pt idx="205">
                  <c:v>2.1811771770608335E-2</c:v>
                </c:pt>
                <c:pt idx="206">
                  <c:v>1.8933423584586384E-2</c:v>
                </c:pt>
                <c:pt idx="207">
                  <c:v>1.7867640681167751E-2</c:v>
                </c:pt>
                <c:pt idx="208">
                  <c:v>1.6135860675454472E-2</c:v>
                </c:pt>
                <c:pt idx="209">
                  <c:v>1.536408069983386E-2</c:v>
                </c:pt>
                <c:pt idx="210">
                  <c:v>1.518205024855579E-2</c:v>
                </c:pt>
                <c:pt idx="211">
                  <c:v>1.5903429775819156E-2</c:v>
                </c:pt>
                <c:pt idx="212">
                  <c:v>1.8303417658540377E-2</c:v>
                </c:pt>
                <c:pt idx="213">
                  <c:v>1.7681203696631842E-2</c:v>
                </c:pt>
                <c:pt idx="214">
                  <c:v>1.90472555156882E-2</c:v>
                </c:pt>
                <c:pt idx="215">
                  <c:v>1.8456263987429278E-2</c:v>
                </c:pt>
                <c:pt idx="216">
                  <c:v>1.8008957036587336E-2</c:v>
                </c:pt>
                <c:pt idx="217">
                  <c:v>1.9232409785874927E-2</c:v>
                </c:pt>
                <c:pt idx="218">
                  <c:v>2.1485579797481336E-2</c:v>
                </c:pt>
                <c:pt idx="219">
                  <c:v>2.1284452313547808E-2</c:v>
                </c:pt>
                <c:pt idx="220">
                  <c:v>2.3644266005094394E-2</c:v>
                </c:pt>
                <c:pt idx="221">
                  <c:v>2.3964667719573507E-2</c:v>
                </c:pt>
                <c:pt idx="222">
                  <c:v>2.4531120018150165E-2</c:v>
                </c:pt>
                <c:pt idx="223">
                  <c:v>2.2859298377970516E-2</c:v>
                </c:pt>
                <c:pt idx="224">
                  <c:v>2.0971727630626935E-2</c:v>
                </c:pt>
                <c:pt idx="225">
                  <c:v>2.0826297422042117E-2</c:v>
                </c:pt>
                <c:pt idx="226">
                  <c:v>1.9711952653856279E-2</c:v>
                </c:pt>
                <c:pt idx="227">
                  <c:v>1.8841812928382495E-2</c:v>
                </c:pt>
                <c:pt idx="228">
                  <c:v>1.4745083418771454E-2</c:v>
                </c:pt>
                <c:pt idx="229">
                  <c:v>1.3717357339483538E-2</c:v>
                </c:pt>
                <c:pt idx="230">
                  <c:v>1.5004134266098035E-2</c:v>
                </c:pt>
                <c:pt idx="231">
                  <c:v>1.616835859639365E-2</c:v>
                </c:pt>
                <c:pt idx="232">
                  <c:v>1.4948568045585642E-2</c:v>
                </c:pt>
                <c:pt idx="233">
                  <c:v>1.4555798767929229E-2</c:v>
                </c:pt>
                <c:pt idx="234">
                  <c:v>1.5344301017724771E-2</c:v>
                </c:pt>
                <c:pt idx="235">
                  <c:v>1.5221640359935007E-2</c:v>
                </c:pt>
                <c:pt idx="236">
                  <c:v>1.3859618446360633E-2</c:v>
                </c:pt>
                <c:pt idx="237">
                  <c:v>1.4345316865166824E-2</c:v>
                </c:pt>
                <c:pt idx="238">
                  <c:v>1.4399456347056194E-2</c:v>
                </c:pt>
                <c:pt idx="239">
                  <c:v>1.6446704234659215E-2</c:v>
                </c:pt>
                <c:pt idx="240">
                  <c:v>1.878352560805352E-2</c:v>
                </c:pt>
                <c:pt idx="241">
                  <c:v>1.8449033512839108E-2</c:v>
                </c:pt>
                <c:pt idx="242">
                  <c:v>1.3409365503606274E-2</c:v>
                </c:pt>
                <c:pt idx="243">
                  <c:v>4.5799158828199182E-3</c:v>
                </c:pt>
                <c:pt idx="244">
                  <c:v>4.9033904484141466E-3</c:v>
                </c:pt>
                <c:pt idx="245">
                  <c:v>8.5754080601552207E-3</c:v>
                </c:pt>
                <c:pt idx="246">
                  <c:v>1.0032533032841906E-2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A2-4CA9-ADFC-7565CC50E9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PCE less Food &amp; Energy: Chain Price Index (SA, 2009=100) % Change - Year to Year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Sheet1!$C$2:$C$248</c:f>
              <c:numCache>
                <c:formatCode>0.00%</c:formatCode>
                <c:ptCount val="247"/>
                <c:pt idx="0">
                  <c:v>1.5164940884579314E-2</c:v>
                </c:pt>
                <c:pt idx="1">
                  <c:v>1.6734389042899256E-2</c:v>
                </c:pt>
                <c:pt idx="2">
                  <c:v>1.843697011110268E-2</c:v>
                </c:pt>
                <c:pt idx="3">
                  <c:v>1.6563565206413555E-2</c:v>
                </c:pt>
                <c:pt idx="4">
                  <c:v>1.6714602886264807E-2</c:v>
                </c:pt>
                <c:pt idx="5">
                  <c:v>1.690918719895107E-2</c:v>
                </c:pt>
                <c:pt idx="6">
                  <c:v>1.7332527754701177E-2</c:v>
                </c:pt>
                <c:pt idx="7">
                  <c:v>1.8130347257171664E-2</c:v>
                </c:pt>
                <c:pt idx="8">
                  <c:v>1.7983760651581804E-2</c:v>
                </c:pt>
                <c:pt idx="9">
                  <c:v>1.7855129120775803E-2</c:v>
                </c:pt>
                <c:pt idx="10">
                  <c:v>1.8564418406689764E-2</c:v>
                </c:pt>
                <c:pt idx="11">
                  <c:v>1.7914291429142803E-2</c:v>
                </c:pt>
                <c:pt idx="12">
                  <c:v>1.8729113671504649E-2</c:v>
                </c:pt>
                <c:pt idx="13">
                  <c:v>1.8749766561671377E-2</c:v>
                </c:pt>
                <c:pt idx="14">
                  <c:v>1.7718027409515003E-2</c:v>
                </c:pt>
                <c:pt idx="15">
                  <c:v>1.8901666625269931E-2</c:v>
                </c:pt>
                <c:pt idx="16">
                  <c:v>1.8238892266461582E-2</c:v>
                </c:pt>
                <c:pt idx="17">
                  <c:v>1.9913945962031887E-2</c:v>
                </c:pt>
                <c:pt idx="18">
                  <c:v>2.0315999158655451E-2</c:v>
                </c:pt>
                <c:pt idx="19">
                  <c:v>1.9648793267507791E-2</c:v>
                </c:pt>
                <c:pt idx="20">
                  <c:v>1.1502046451994818E-2</c:v>
                </c:pt>
                <c:pt idx="21">
                  <c:v>1.7271093384543468E-2</c:v>
                </c:pt>
                <c:pt idx="22">
                  <c:v>1.7734462374181081E-2</c:v>
                </c:pt>
                <c:pt idx="23">
                  <c:v>1.7242861529014331E-2</c:v>
                </c:pt>
                <c:pt idx="24">
                  <c:v>1.4247594800362418E-2</c:v>
                </c:pt>
                <c:pt idx="25">
                  <c:v>1.4542877045473857E-2</c:v>
                </c:pt>
                <c:pt idx="26">
                  <c:v>1.4784700094006675E-2</c:v>
                </c:pt>
                <c:pt idx="27">
                  <c:v>1.6113305055823757E-2</c:v>
                </c:pt>
                <c:pt idx="28">
                  <c:v>1.7034861759294362E-2</c:v>
                </c:pt>
                <c:pt idx="29">
                  <c:v>1.6303356716472317E-2</c:v>
                </c:pt>
                <c:pt idx="30">
                  <c:v>1.5521736494270355E-2</c:v>
                </c:pt>
                <c:pt idx="31">
                  <c:v>1.6834119087152155E-2</c:v>
                </c:pt>
                <c:pt idx="32">
                  <c:v>2.4180672524954483E-2</c:v>
                </c:pt>
                <c:pt idx="33">
                  <c:v>1.7812844125512761E-2</c:v>
                </c:pt>
                <c:pt idx="34">
                  <c:v>1.6676729863543072E-2</c:v>
                </c:pt>
                <c:pt idx="35">
                  <c:v>1.7276557727366137E-2</c:v>
                </c:pt>
                <c:pt idx="36">
                  <c:v>1.7269677294779351E-2</c:v>
                </c:pt>
                <c:pt idx="37">
                  <c:v>1.6454461134466358E-2</c:v>
                </c:pt>
                <c:pt idx="38">
                  <c:v>1.6506256015399456E-2</c:v>
                </c:pt>
                <c:pt idx="39">
                  <c:v>1.4298395029148647E-2</c:v>
                </c:pt>
                <c:pt idx="40">
                  <c:v>1.4317378541903736E-2</c:v>
                </c:pt>
                <c:pt idx="41">
                  <c:v>1.3170801732181658E-2</c:v>
                </c:pt>
                <c:pt idx="42">
                  <c:v>1.375604513702311E-2</c:v>
                </c:pt>
                <c:pt idx="43">
                  <c:v>1.2860548271752092E-2</c:v>
                </c:pt>
                <c:pt idx="44">
                  <c:v>1.2459390953553973E-2</c:v>
                </c:pt>
                <c:pt idx="45">
                  <c:v>1.3185271492943684E-2</c:v>
                </c:pt>
                <c:pt idx="46">
                  <c:v>1.3552517489992866E-2</c:v>
                </c:pt>
                <c:pt idx="47">
                  <c:v>1.4146688820317888E-2</c:v>
                </c:pt>
                <c:pt idx="48">
                  <c:v>1.671550425302204E-2</c:v>
                </c:pt>
                <c:pt idx="49">
                  <c:v>1.7527227048102167E-2</c:v>
                </c:pt>
                <c:pt idx="50">
                  <c:v>1.8037210623490951E-2</c:v>
                </c:pt>
                <c:pt idx="51">
                  <c:v>1.986801958419071E-2</c:v>
                </c:pt>
                <c:pt idx="52">
                  <c:v>2.0033073470351992E-2</c:v>
                </c:pt>
                <c:pt idx="53">
                  <c:v>2.1264537457937438E-2</c:v>
                </c:pt>
                <c:pt idx="54">
                  <c:v>2.0118496531090546E-2</c:v>
                </c:pt>
                <c:pt idx="55">
                  <c:v>1.9569540710057787E-2</c:v>
                </c:pt>
                <c:pt idx="56">
                  <c:v>2.0286788904560371E-2</c:v>
                </c:pt>
                <c:pt idx="57">
                  <c:v>2.0840667464620211E-2</c:v>
                </c:pt>
                <c:pt idx="58">
                  <c:v>2.1644869451085347E-2</c:v>
                </c:pt>
                <c:pt idx="59">
                  <c:v>2.1474043907691032E-2</c:v>
                </c:pt>
                <c:pt idx="60">
                  <c:v>2.2146507666098714E-2</c:v>
                </c:pt>
                <c:pt idx="61">
                  <c:v>2.1872306724744384E-2</c:v>
                </c:pt>
                <c:pt idx="62">
                  <c:v>2.2426060267856984E-2</c:v>
                </c:pt>
                <c:pt idx="63">
                  <c:v>2.0802894315730791E-2</c:v>
                </c:pt>
                <c:pt idx="64">
                  <c:v>2.1399786928528508E-2</c:v>
                </c:pt>
                <c:pt idx="65">
                  <c:v>2.0382445431002649E-2</c:v>
                </c:pt>
                <c:pt idx="66">
                  <c:v>2.0576179204433886E-2</c:v>
                </c:pt>
                <c:pt idx="67">
                  <c:v>2.0925186399205931E-2</c:v>
                </c:pt>
                <c:pt idx="68">
                  <c:v>2.1173651590904008E-2</c:v>
                </c:pt>
                <c:pt idx="69">
                  <c:v>2.1794606524587978E-2</c:v>
                </c:pt>
                <c:pt idx="70">
                  <c:v>2.2184241617820843E-2</c:v>
                </c:pt>
                <c:pt idx="71">
                  <c:v>2.1996402671646154E-2</c:v>
                </c:pt>
                <c:pt idx="72">
                  <c:v>2.066210045662098E-2</c:v>
                </c:pt>
                <c:pt idx="73">
                  <c:v>2.0560747663551426E-2</c:v>
                </c:pt>
                <c:pt idx="74">
                  <c:v>2.0706123145147748E-2</c:v>
                </c:pt>
                <c:pt idx="75">
                  <c:v>2.235550708833145E-2</c:v>
                </c:pt>
                <c:pt idx="76">
                  <c:v>2.2686045984309233E-2</c:v>
                </c:pt>
                <c:pt idx="77">
                  <c:v>2.4564067120633748E-2</c:v>
                </c:pt>
                <c:pt idx="78">
                  <c:v>2.4211705341283141E-2</c:v>
                </c:pt>
                <c:pt idx="79">
                  <c:v>2.5527104177265336E-2</c:v>
                </c:pt>
                <c:pt idx="80">
                  <c:v>2.4908623257073215E-2</c:v>
                </c:pt>
                <c:pt idx="81">
                  <c:v>2.3860951738103209E-2</c:v>
                </c:pt>
                <c:pt idx="82">
                  <c:v>2.1826220641208538E-2</c:v>
                </c:pt>
                <c:pt idx="83">
                  <c:v>2.2229197260304812E-2</c:v>
                </c:pt>
                <c:pt idx="84">
                  <c:v>2.4314953584610333E-2</c:v>
                </c:pt>
                <c:pt idx="85">
                  <c:v>2.5049137854016079E-2</c:v>
                </c:pt>
                <c:pt idx="86">
                  <c:v>2.3416438295122743E-2</c:v>
                </c:pt>
                <c:pt idx="87">
                  <c:v>2.1922222222222176E-2</c:v>
                </c:pt>
                <c:pt idx="88">
                  <c:v>2.0664043013136846E-2</c:v>
                </c:pt>
                <c:pt idx="89">
                  <c:v>1.981709002842047E-2</c:v>
                </c:pt>
                <c:pt idx="90">
                  <c:v>2.033647420106699E-2</c:v>
                </c:pt>
                <c:pt idx="91">
                  <c:v>1.9732563138690207E-2</c:v>
                </c:pt>
                <c:pt idx="92">
                  <c:v>2.0803064324395715E-2</c:v>
                </c:pt>
                <c:pt idx="93">
                  <c:v>2.144795684038181E-2</c:v>
                </c:pt>
                <c:pt idx="94">
                  <c:v>2.2798655801796519E-2</c:v>
                </c:pt>
                <c:pt idx="95">
                  <c:v>2.3346858208136867E-2</c:v>
                </c:pt>
                <c:pt idx="96">
                  <c:v>2.1128144654088077E-2</c:v>
                </c:pt>
                <c:pt idx="97">
                  <c:v>1.9981043067100801E-2</c:v>
                </c:pt>
                <c:pt idx="98">
                  <c:v>2.1345844037096606E-2</c:v>
                </c:pt>
                <c:pt idx="99">
                  <c:v>2.1082274145673319E-2</c:v>
                </c:pt>
                <c:pt idx="100">
                  <c:v>2.2092126557255787E-2</c:v>
                </c:pt>
                <c:pt idx="101">
                  <c:v>2.2555004933907385E-2</c:v>
                </c:pt>
                <c:pt idx="102">
                  <c:v>2.2323748484323724E-2</c:v>
                </c:pt>
                <c:pt idx="103">
                  <c:v>2.2053338810633205E-2</c:v>
                </c:pt>
                <c:pt idx="104">
                  <c:v>2.076728990101584E-2</c:v>
                </c:pt>
                <c:pt idx="105">
                  <c:v>1.7533857556232046E-2</c:v>
                </c:pt>
                <c:pt idx="106">
                  <c:v>1.5740760624476602E-2</c:v>
                </c:pt>
                <c:pt idx="107">
                  <c:v>1.3512789464096286E-2</c:v>
                </c:pt>
                <c:pt idx="108">
                  <c:v>1.1323902094761529E-2</c:v>
                </c:pt>
                <c:pt idx="109">
                  <c:v>1.1300883348821289E-2</c:v>
                </c:pt>
                <c:pt idx="110">
                  <c:v>1.0092828443231783E-2</c:v>
                </c:pt>
                <c:pt idx="111">
                  <c:v>1.1617258710281853E-2</c:v>
                </c:pt>
                <c:pt idx="112">
                  <c:v>1.056289385035547E-2</c:v>
                </c:pt>
                <c:pt idx="113">
                  <c:v>9.70317818852795E-3</c:v>
                </c:pt>
                <c:pt idx="114">
                  <c:v>9.1178650852481447E-3</c:v>
                </c:pt>
                <c:pt idx="115">
                  <c:v>9.3819743397185462E-3</c:v>
                </c:pt>
                <c:pt idx="116">
                  <c:v>9.8977479190434092E-3</c:v>
                </c:pt>
                <c:pt idx="117">
                  <c:v>1.446195807300743E-2</c:v>
                </c:pt>
                <c:pt idx="118">
                  <c:v>1.5253699788583708E-2</c:v>
                </c:pt>
                <c:pt idx="119">
                  <c:v>1.615563544089671E-2</c:v>
                </c:pt>
                <c:pt idx="120">
                  <c:v>1.7445917655268595E-2</c:v>
                </c:pt>
                <c:pt idx="121">
                  <c:v>1.7099884874153704E-2</c:v>
                </c:pt>
                <c:pt idx="122">
                  <c:v>1.7367265974508328E-2</c:v>
                </c:pt>
                <c:pt idx="123">
                  <c:v>1.5294253865667518E-2</c:v>
                </c:pt>
                <c:pt idx="124">
                  <c:v>1.5300167197703551E-2</c:v>
                </c:pt>
                <c:pt idx="125">
                  <c:v>1.4388640326002511E-2</c:v>
                </c:pt>
                <c:pt idx="126">
                  <c:v>1.3579456611852114E-2</c:v>
                </c:pt>
                <c:pt idx="127">
                  <c:v>1.3035732998009086E-2</c:v>
                </c:pt>
                <c:pt idx="128">
                  <c:v>1.1683489357251053E-2</c:v>
                </c:pt>
                <c:pt idx="129">
                  <c:v>9.1912339387876241E-3</c:v>
                </c:pt>
                <c:pt idx="130">
                  <c:v>9.4957466967919846E-3</c:v>
                </c:pt>
                <c:pt idx="131">
                  <c:v>9.0211012610812435E-3</c:v>
                </c:pt>
                <c:pt idx="132">
                  <c:v>1.0246497900818996E-2</c:v>
                </c:pt>
                <c:pt idx="133">
                  <c:v>1.1402105962740716E-2</c:v>
                </c:pt>
                <c:pt idx="134">
                  <c:v>1.162597747402061E-2</c:v>
                </c:pt>
                <c:pt idx="135">
                  <c:v>1.3529484946503967E-2</c:v>
                </c:pt>
                <c:pt idx="136">
                  <c:v>1.493495732869321E-2</c:v>
                </c:pt>
                <c:pt idx="137">
                  <c:v>1.575830365277886E-2</c:v>
                </c:pt>
                <c:pt idx="138">
                  <c:v>1.7394005280323199E-2</c:v>
                </c:pt>
                <c:pt idx="139">
                  <c:v>1.857790098682166E-2</c:v>
                </c:pt>
                <c:pt idx="140">
                  <c:v>1.8827154111784372E-2</c:v>
                </c:pt>
                <c:pt idx="141">
                  <c:v>1.8101463193003209E-2</c:v>
                </c:pt>
                <c:pt idx="142">
                  <c:v>1.9081016966634001E-2</c:v>
                </c:pt>
                <c:pt idx="143">
                  <c:v>2.0582624387728954E-2</c:v>
                </c:pt>
                <c:pt idx="144">
                  <c:v>2.1293229370255462E-2</c:v>
                </c:pt>
                <c:pt idx="145">
                  <c:v>2.0976220789354683E-2</c:v>
                </c:pt>
                <c:pt idx="146">
                  <c:v>2.1057379822232214E-2</c:v>
                </c:pt>
                <c:pt idx="147">
                  <c:v>2.0376223647466718E-2</c:v>
                </c:pt>
                <c:pt idx="148">
                  <c:v>1.8929730391656685E-2</c:v>
                </c:pt>
                <c:pt idx="149">
                  <c:v>1.8775610054430958E-2</c:v>
                </c:pt>
                <c:pt idx="150">
                  <c:v>1.8185518750318153E-2</c:v>
                </c:pt>
                <c:pt idx="151">
                  <c:v>1.6664974103788088E-2</c:v>
                </c:pt>
                <c:pt idx="152">
                  <c:v>1.7200612930395875E-2</c:v>
                </c:pt>
                <c:pt idx="153">
                  <c:v>1.906771065763313E-2</c:v>
                </c:pt>
                <c:pt idx="154">
                  <c:v>1.8025403572693666E-2</c:v>
                </c:pt>
                <c:pt idx="155">
                  <c:v>1.7136332865182791E-2</c:v>
                </c:pt>
                <c:pt idx="156">
                  <c:v>1.5924015954232207E-2</c:v>
                </c:pt>
                <c:pt idx="157">
                  <c:v>1.5537163487163053E-2</c:v>
                </c:pt>
                <c:pt idx="158">
                  <c:v>1.484984487484553E-2</c:v>
                </c:pt>
                <c:pt idx="159">
                  <c:v>1.4104838952211818E-2</c:v>
                </c:pt>
                <c:pt idx="160">
                  <c:v>1.4211459303548279E-2</c:v>
                </c:pt>
                <c:pt idx="161">
                  <c:v>1.4897746828350877E-2</c:v>
                </c:pt>
                <c:pt idx="162">
                  <c:v>1.5122136489025717E-2</c:v>
                </c:pt>
                <c:pt idx="163">
                  <c:v>1.5652625585599989E-2</c:v>
                </c:pt>
                <c:pt idx="164">
                  <c:v>1.5533031385303042E-2</c:v>
                </c:pt>
                <c:pt idx="165">
                  <c:v>1.5207611767984464E-2</c:v>
                </c:pt>
                <c:pt idx="166">
                  <c:v>1.5807368818722356E-2</c:v>
                </c:pt>
                <c:pt idx="167">
                  <c:v>1.6331071751418014E-2</c:v>
                </c:pt>
                <c:pt idx="168">
                  <c:v>1.5208446934020792E-2</c:v>
                </c:pt>
                <c:pt idx="169">
                  <c:v>1.4556761467163115E-2</c:v>
                </c:pt>
                <c:pt idx="170">
                  <c:v>1.5532866357988118E-2</c:v>
                </c:pt>
                <c:pt idx="171">
                  <c:v>1.6498616053776116E-2</c:v>
                </c:pt>
                <c:pt idx="172">
                  <c:v>1.7103132282655809E-2</c:v>
                </c:pt>
                <c:pt idx="173">
                  <c:v>1.6522570659621261E-2</c:v>
                </c:pt>
                <c:pt idx="174">
                  <c:v>1.7062964603948183E-2</c:v>
                </c:pt>
                <c:pt idx="175">
                  <c:v>1.6267039084167711E-2</c:v>
                </c:pt>
                <c:pt idx="176">
                  <c:v>1.6317107912962259E-2</c:v>
                </c:pt>
                <c:pt idx="177">
                  <c:v>1.5117054233167337E-2</c:v>
                </c:pt>
                <c:pt idx="178">
                  <c:v>1.4455449420607724E-2</c:v>
                </c:pt>
                <c:pt idx="179">
                  <c:v>1.3937895240980769E-2</c:v>
                </c:pt>
                <c:pt idx="180">
                  <c:v>1.2822390843660658E-2</c:v>
                </c:pt>
                <c:pt idx="181">
                  <c:v>1.3284010385148592E-2</c:v>
                </c:pt>
                <c:pt idx="182">
                  <c:v>1.2947411491923688E-2</c:v>
                </c:pt>
                <c:pt idx="183">
                  <c:v>1.2895194935280907E-2</c:v>
                </c:pt>
                <c:pt idx="184">
                  <c:v>1.2514563106796217E-2</c:v>
                </c:pt>
                <c:pt idx="185">
                  <c:v>1.2665716253042802E-2</c:v>
                </c:pt>
                <c:pt idx="186">
                  <c:v>1.1800809308989413E-2</c:v>
                </c:pt>
                <c:pt idx="187">
                  <c:v>1.2280803623272663E-2</c:v>
                </c:pt>
                <c:pt idx="188">
                  <c:v>1.2440071141354592E-2</c:v>
                </c:pt>
                <c:pt idx="189">
                  <c:v>1.1791860622331951E-2</c:v>
                </c:pt>
                <c:pt idx="190">
                  <c:v>1.1905106460980308E-2</c:v>
                </c:pt>
                <c:pt idx="191">
                  <c:v>1.1827988085254093E-2</c:v>
                </c:pt>
                <c:pt idx="192">
                  <c:v>1.4222076519592619E-2</c:v>
                </c:pt>
                <c:pt idx="193">
                  <c:v>1.4834079853585758E-2</c:v>
                </c:pt>
                <c:pt idx="194">
                  <c:v>1.4541957201250399E-2</c:v>
                </c:pt>
                <c:pt idx="195">
                  <c:v>1.5236906533531824E-2</c:v>
                </c:pt>
                <c:pt idx="196">
                  <c:v>1.5466635982701815E-2</c:v>
                </c:pt>
                <c:pt idx="197">
                  <c:v>1.5447380266043531E-2</c:v>
                </c:pt>
                <c:pt idx="198">
                  <c:v>1.6274864376130349E-2</c:v>
                </c:pt>
                <c:pt idx="199">
                  <c:v>1.7437691800269661E-2</c:v>
                </c:pt>
                <c:pt idx="200">
                  <c:v>1.7032164440583308E-2</c:v>
                </c:pt>
                <c:pt idx="201">
                  <c:v>1.8393196330905859E-2</c:v>
                </c:pt>
                <c:pt idx="202">
                  <c:v>1.7847779038393741E-2</c:v>
                </c:pt>
                <c:pt idx="203">
                  <c:v>1.8415837811059044E-2</c:v>
                </c:pt>
                <c:pt idx="204">
                  <c:v>1.8871153279397701E-2</c:v>
                </c:pt>
                <c:pt idx="205">
                  <c:v>1.8765127426320527E-2</c:v>
                </c:pt>
                <c:pt idx="206">
                  <c:v>1.6712959890792245E-2</c:v>
                </c:pt>
                <c:pt idx="207">
                  <c:v>1.6540258364698968E-2</c:v>
                </c:pt>
                <c:pt idx="208">
                  <c:v>1.6043134218428401E-2</c:v>
                </c:pt>
                <c:pt idx="209">
                  <c:v>1.6344122529047933E-2</c:v>
                </c:pt>
                <c:pt idx="210">
                  <c:v>1.5279896062814213E-2</c:v>
                </c:pt>
                <c:pt idx="211">
                  <c:v>1.4526661968522481E-2</c:v>
                </c:pt>
                <c:pt idx="212">
                  <c:v>1.5301285120204122E-2</c:v>
                </c:pt>
                <c:pt idx="213">
                  <c:v>1.6533263351266259E-2</c:v>
                </c:pt>
                <c:pt idx="214">
                  <c:v>1.660749913356252E-2</c:v>
                </c:pt>
                <c:pt idx="215">
                  <c:v>1.6801219865852035E-2</c:v>
                </c:pt>
                <c:pt idx="216">
                  <c:v>1.697271675437606E-2</c:v>
                </c:pt>
                <c:pt idx="217">
                  <c:v>1.7422576677971202E-2</c:v>
                </c:pt>
                <c:pt idx="218">
                  <c:v>2.043822843822829E-2</c:v>
                </c:pt>
                <c:pt idx="219">
                  <c:v>1.9983068349908262E-2</c:v>
                </c:pt>
                <c:pt idx="220">
                  <c:v>2.1077871023503558E-2</c:v>
                </c:pt>
                <c:pt idx="221">
                  <c:v>2.0674616062729134E-2</c:v>
                </c:pt>
                <c:pt idx="222">
                  <c:v>2.128133084819317E-2</c:v>
                </c:pt>
                <c:pt idx="223">
                  <c:v>2.0283224199090455E-2</c:v>
                </c:pt>
                <c:pt idx="224">
                  <c:v>2.0747616890261389E-2</c:v>
                </c:pt>
                <c:pt idx="225">
                  <c:v>1.9085729037968679E-2</c:v>
                </c:pt>
                <c:pt idx="226">
                  <c:v>2.0399513507536993E-2</c:v>
                </c:pt>
                <c:pt idx="227">
                  <c:v>2.080170756166444E-2</c:v>
                </c:pt>
                <c:pt idx="228">
                  <c:v>1.8451064766815461E-2</c:v>
                </c:pt>
                <c:pt idx="229">
                  <c:v>1.6876980275086551E-2</c:v>
                </c:pt>
                <c:pt idx="230">
                  <c:v>1.5825734178834594E-2</c:v>
                </c:pt>
                <c:pt idx="231">
                  <c:v>1.6910041134997611E-2</c:v>
                </c:pt>
                <c:pt idx="232">
                  <c:v>1.6046382510080281E-2</c:v>
                </c:pt>
                <c:pt idx="233">
                  <c:v>1.7101088251070484E-2</c:v>
                </c:pt>
                <c:pt idx="234">
                  <c:v>1.7442071620541899E-2</c:v>
                </c:pt>
                <c:pt idx="235">
                  <c:v>1.8654514755675811E-2</c:v>
                </c:pt>
                <c:pt idx="236">
                  <c:v>1.7219046928922843E-2</c:v>
                </c:pt>
                <c:pt idx="237">
                  <c:v>1.7371163867978989E-2</c:v>
                </c:pt>
                <c:pt idx="238">
                  <c:v>1.5847073483466811E-2</c:v>
                </c:pt>
                <c:pt idx="239">
                  <c:v>1.6213926492059771E-2</c:v>
                </c:pt>
                <c:pt idx="240">
                  <c:v>1.7540224500459445E-2</c:v>
                </c:pt>
                <c:pt idx="241">
                  <c:v>1.8695123598541086E-2</c:v>
                </c:pt>
                <c:pt idx="242">
                  <c:v>1.6541637433212797E-2</c:v>
                </c:pt>
                <c:pt idx="243">
                  <c:v>9.0857722009454189E-3</c:v>
                </c:pt>
                <c:pt idx="244">
                  <c:v>9.5223591801631979E-3</c:v>
                </c:pt>
                <c:pt idx="245">
                  <c:v>1.067272109694839E-2</c:v>
                </c:pt>
                <c:pt idx="246">
                  <c:v>1.2547185807223027E-2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A2-4CA9-ADFC-7565CC50E9E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ZeroLine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Sheet1!$F$2:$F$248</c:f>
              <c:numCache>
                <c:formatCode>0.00%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1A2-4CA9-ADFC-7565CC50E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6980056"/>
        <c:axId val="586982408"/>
      </c:lineChart>
      <c:dateAx>
        <c:axId val="586980056"/>
        <c:scaling>
          <c:orientation val="minMax"/>
        </c:scaling>
        <c:delete val="0"/>
        <c:axPos val="b"/>
        <c:numFmt formatCode="yyyy\ " sourceLinked="0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crossAx val="586982408"/>
        <c:crossesAt val="-2"/>
        <c:auto val="1"/>
        <c:lblOffset val="100"/>
        <c:baseTimeUnit val="months"/>
        <c:majorUnit val="24"/>
        <c:majorTimeUnit val="months"/>
      </c:dateAx>
      <c:valAx>
        <c:axId val="586982408"/>
        <c:scaling>
          <c:orientation val="minMax"/>
          <c:max val="0.05"/>
          <c:min val="-2.0000000000000011E-2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0%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crossAx val="586980056"/>
        <c:crosses val="autoZero"/>
        <c:crossBetween val="between"/>
        <c:majorUnit val="1.0000000000000005E-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37993277156907E-2"/>
          <c:y val="5.4829218982762301E-2"/>
          <c:w val="0.91105159552424353"/>
          <c:h val="0.79276574803149602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Recession(Pos)</c:v>
                </c:pt>
              </c:strCache>
            </c:strRef>
          </c:tx>
          <c:spPr>
            <a:solidFill>
              <a:srgbClr val="D4D4D6">
                <a:alpha val="75000"/>
              </a:srgbClr>
            </a:solidFill>
          </c:spPr>
          <c:invertIfNegative val="0"/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Sheet1!$D$2:$D$248</c:f>
              <c:numCache>
                <c:formatCode>0.00%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0.05</c:v>
                </c:pt>
                <c:pt idx="96">
                  <c:v>0.05</c:v>
                </c:pt>
                <c:pt idx="97">
                  <c:v>0.05</c:v>
                </c:pt>
                <c:pt idx="98">
                  <c:v>0.05</c:v>
                </c:pt>
                <c:pt idx="99">
                  <c:v>0.05</c:v>
                </c:pt>
                <c:pt idx="100">
                  <c:v>0.05</c:v>
                </c:pt>
                <c:pt idx="101">
                  <c:v>0.05</c:v>
                </c:pt>
                <c:pt idx="102">
                  <c:v>0.05</c:v>
                </c:pt>
                <c:pt idx="103">
                  <c:v>0.05</c:v>
                </c:pt>
                <c:pt idx="104">
                  <c:v>0.05</c:v>
                </c:pt>
                <c:pt idx="105">
                  <c:v>0.05</c:v>
                </c:pt>
                <c:pt idx="106">
                  <c:v>0.05</c:v>
                </c:pt>
                <c:pt idx="107">
                  <c:v>0.05</c:v>
                </c:pt>
                <c:pt idx="108">
                  <c:v>0.05</c:v>
                </c:pt>
                <c:pt idx="109">
                  <c:v>0.05</c:v>
                </c:pt>
                <c:pt idx="110">
                  <c:v>0.05</c:v>
                </c:pt>
                <c:pt idx="111">
                  <c:v>0.05</c:v>
                </c:pt>
                <c:pt idx="112">
                  <c:v>0.05</c:v>
                </c:pt>
                <c:pt idx="113">
                  <c:v>0.05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 formatCode="0%">
                  <c:v>0</c:v>
                </c:pt>
                <c:pt idx="156" formatCode="0%">
                  <c:v>0</c:v>
                </c:pt>
                <c:pt idx="157" formatCode="0%">
                  <c:v>0</c:v>
                </c:pt>
                <c:pt idx="158" formatCode="0%">
                  <c:v>0</c:v>
                </c:pt>
                <c:pt idx="159" formatCode="0%">
                  <c:v>0</c:v>
                </c:pt>
                <c:pt idx="160" formatCode="0%">
                  <c:v>0</c:v>
                </c:pt>
                <c:pt idx="161" formatCode="0%">
                  <c:v>0</c:v>
                </c:pt>
                <c:pt idx="162" formatCode="0%">
                  <c:v>0</c:v>
                </c:pt>
                <c:pt idx="163" formatCode="0%">
                  <c:v>0</c:v>
                </c:pt>
                <c:pt idx="164" formatCode="0%">
                  <c:v>0</c:v>
                </c:pt>
                <c:pt idx="165" formatCode="0%">
                  <c:v>0</c:v>
                </c:pt>
                <c:pt idx="166" formatCode="0%">
                  <c:v>0</c:v>
                </c:pt>
                <c:pt idx="167" formatCode="0%">
                  <c:v>0</c:v>
                </c:pt>
                <c:pt idx="168" formatCode="0%">
                  <c:v>0</c:v>
                </c:pt>
                <c:pt idx="169" formatCode="0%">
                  <c:v>0</c:v>
                </c:pt>
                <c:pt idx="170" formatCode="0%">
                  <c:v>0</c:v>
                </c:pt>
                <c:pt idx="171" formatCode="0%">
                  <c:v>0</c:v>
                </c:pt>
                <c:pt idx="172" formatCode="0%">
                  <c:v>0</c:v>
                </c:pt>
                <c:pt idx="173" formatCode="0%">
                  <c:v>0</c:v>
                </c:pt>
                <c:pt idx="174" formatCode="0%">
                  <c:v>0</c:v>
                </c:pt>
                <c:pt idx="175" formatCode="0%">
                  <c:v>0</c:v>
                </c:pt>
                <c:pt idx="176" formatCode="0%">
                  <c:v>0</c:v>
                </c:pt>
                <c:pt idx="177" formatCode="0%">
                  <c:v>0</c:v>
                </c:pt>
                <c:pt idx="178" formatCode="0%">
                  <c:v>0</c:v>
                </c:pt>
                <c:pt idx="179" formatCode="0%">
                  <c:v>0</c:v>
                </c:pt>
                <c:pt idx="180" formatCode="0%">
                  <c:v>0</c:v>
                </c:pt>
                <c:pt idx="181" formatCode="0%">
                  <c:v>0</c:v>
                </c:pt>
                <c:pt idx="182" formatCode="0%">
                  <c:v>0</c:v>
                </c:pt>
                <c:pt idx="183" formatCode="0%">
                  <c:v>0</c:v>
                </c:pt>
                <c:pt idx="184" formatCode="0%">
                  <c:v>0</c:v>
                </c:pt>
                <c:pt idx="185" formatCode="0%">
                  <c:v>0</c:v>
                </c:pt>
                <c:pt idx="186" formatCode="0%">
                  <c:v>0</c:v>
                </c:pt>
                <c:pt idx="187" formatCode="0%">
                  <c:v>0</c:v>
                </c:pt>
                <c:pt idx="188" formatCode="0%">
                  <c:v>0</c:v>
                </c:pt>
                <c:pt idx="189" formatCode="0%">
                  <c:v>0</c:v>
                </c:pt>
                <c:pt idx="190" formatCode="0%">
                  <c:v>0</c:v>
                </c:pt>
                <c:pt idx="191" formatCode="0%">
                  <c:v>0</c:v>
                </c:pt>
                <c:pt idx="192" formatCode="0%">
                  <c:v>0</c:v>
                </c:pt>
                <c:pt idx="193" formatCode="0%">
                  <c:v>0</c:v>
                </c:pt>
                <c:pt idx="194" formatCode="0%">
                  <c:v>0</c:v>
                </c:pt>
                <c:pt idx="195" formatCode="0%">
                  <c:v>0</c:v>
                </c:pt>
                <c:pt idx="196" formatCode="0%">
                  <c:v>0</c:v>
                </c:pt>
                <c:pt idx="197" formatCode="0%">
                  <c:v>0</c:v>
                </c:pt>
                <c:pt idx="198" formatCode="0%">
                  <c:v>0</c:v>
                </c:pt>
                <c:pt idx="199" formatCode="0%">
                  <c:v>0</c:v>
                </c:pt>
                <c:pt idx="200" formatCode="0%">
                  <c:v>0</c:v>
                </c:pt>
                <c:pt idx="201" formatCode="0%">
                  <c:v>0</c:v>
                </c:pt>
                <c:pt idx="202" formatCode="0%">
                  <c:v>0</c:v>
                </c:pt>
                <c:pt idx="203" formatCode="0%">
                  <c:v>0</c:v>
                </c:pt>
                <c:pt idx="204" formatCode="0%">
                  <c:v>0</c:v>
                </c:pt>
                <c:pt idx="205" formatCode="0%">
                  <c:v>0</c:v>
                </c:pt>
                <c:pt idx="206" formatCode="0%">
                  <c:v>0</c:v>
                </c:pt>
                <c:pt idx="207" formatCode="0%">
                  <c:v>0</c:v>
                </c:pt>
                <c:pt idx="208" formatCode="0%">
                  <c:v>0</c:v>
                </c:pt>
                <c:pt idx="209" formatCode="0%">
                  <c:v>0</c:v>
                </c:pt>
                <c:pt idx="210" formatCode="0%">
                  <c:v>0</c:v>
                </c:pt>
                <c:pt idx="211" formatCode="0%">
                  <c:v>0</c:v>
                </c:pt>
                <c:pt idx="212" formatCode="0%">
                  <c:v>0</c:v>
                </c:pt>
                <c:pt idx="213" formatCode="0%">
                  <c:v>0</c:v>
                </c:pt>
                <c:pt idx="214" formatCode="0%">
                  <c:v>0</c:v>
                </c:pt>
                <c:pt idx="215" formatCode="0%">
                  <c:v>0</c:v>
                </c:pt>
                <c:pt idx="216" formatCode="0%">
                  <c:v>0</c:v>
                </c:pt>
                <c:pt idx="217" formatCode="0%">
                  <c:v>0</c:v>
                </c:pt>
                <c:pt idx="218" formatCode="0%">
                  <c:v>0</c:v>
                </c:pt>
                <c:pt idx="219" formatCode="0%">
                  <c:v>0</c:v>
                </c:pt>
                <c:pt idx="220" formatCode="0%">
                  <c:v>0</c:v>
                </c:pt>
                <c:pt idx="221" formatCode="0%">
                  <c:v>0</c:v>
                </c:pt>
                <c:pt idx="222" formatCode="0%">
                  <c:v>0</c:v>
                </c:pt>
                <c:pt idx="223" formatCode="0%">
                  <c:v>0</c:v>
                </c:pt>
                <c:pt idx="224" formatCode="0%">
                  <c:v>0</c:v>
                </c:pt>
                <c:pt idx="225" formatCode="0%">
                  <c:v>0</c:v>
                </c:pt>
                <c:pt idx="226" formatCode="0%">
                  <c:v>0</c:v>
                </c:pt>
                <c:pt idx="227" formatCode="0%">
                  <c:v>0</c:v>
                </c:pt>
                <c:pt idx="228" formatCode="0%">
                  <c:v>0</c:v>
                </c:pt>
                <c:pt idx="229" formatCode="0%">
                  <c:v>0</c:v>
                </c:pt>
                <c:pt idx="230" formatCode="0%">
                  <c:v>0</c:v>
                </c:pt>
                <c:pt idx="231" formatCode="0%">
                  <c:v>0</c:v>
                </c:pt>
                <c:pt idx="232" formatCode="0%">
                  <c:v>0</c:v>
                </c:pt>
                <c:pt idx="233" formatCode="0%">
                  <c:v>0</c:v>
                </c:pt>
                <c:pt idx="234" formatCode="0%">
                  <c:v>0</c:v>
                </c:pt>
                <c:pt idx="235" formatCode="0%">
                  <c:v>0</c:v>
                </c:pt>
                <c:pt idx="236" formatCode="0%">
                  <c:v>0</c:v>
                </c:pt>
                <c:pt idx="237" formatCode="0%">
                  <c:v>0</c:v>
                </c:pt>
                <c:pt idx="238" formatCode="0%">
                  <c:v>0</c:v>
                </c:pt>
                <c:pt idx="239" formatCode="0%">
                  <c:v>0</c:v>
                </c:pt>
                <c:pt idx="240" formatCode="0%">
                  <c:v>0</c:v>
                </c:pt>
                <c:pt idx="241" formatCode="0%">
                  <c:v>0.05</c:v>
                </c:pt>
                <c:pt idx="242" formatCode="0%">
                  <c:v>0.05</c:v>
                </c:pt>
                <c:pt idx="243" formatCode="0%">
                  <c:v>0.05</c:v>
                </c:pt>
                <c:pt idx="244" formatCode="0%">
                  <c:v>0.05</c:v>
                </c:pt>
                <c:pt idx="245" formatCode="0%">
                  <c:v>0.05</c:v>
                </c:pt>
                <c:pt idx="246" formatCode="0%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F5-4AB3-91CC-6B70E18F1DC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Recesion(Neg)</c:v>
                </c:pt>
              </c:strCache>
            </c:strRef>
          </c:tx>
          <c:spPr>
            <a:solidFill>
              <a:srgbClr val="D4D4D6">
                <a:alpha val="75000"/>
              </a:srgbClr>
            </a:solidFill>
          </c:spPr>
          <c:invertIfNegative val="0"/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Sheet1!$E$2:$E$248</c:f>
              <c:numCache>
                <c:formatCode>0.00%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-0.02</c:v>
                </c:pt>
                <c:pt idx="15">
                  <c:v>-0.02</c:v>
                </c:pt>
                <c:pt idx="16">
                  <c:v>-0.02</c:v>
                </c:pt>
                <c:pt idx="17">
                  <c:v>-0.02</c:v>
                </c:pt>
                <c:pt idx="18">
                  <c:v>-0.02</c:v>
                </c:pt>
                <c:pt idx="19">
                  <c:v>-0.02</c:v>
                </c:pt>
                <c:pt idx="20">
                  <c:v>-0.02</c:v>
                </c:pt>
                <c:pt idx="21">
                  <c:v>-0.02</c:v>
                </c:pt>
                <c:pt idx="22">
                  <c:v>-0.02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-0.02</c:v>
                </c:pt>
                <c:pt idx="96">
                  <c:v>-0.02</c:v>
                </c:pt>
                <c:pt idx="97">
                  <c:v>-0.02</c:v>
                </c:pt>
                <c:pt idx="98">
                  <c:v>-0.02</c:v>
                </c:pt>
                <c:pt idx="99">
                  <c:v>-0.02</c:v>
                </c:pt>
                <c:pt idx="100">
                  <c:v>-0.02</c:v>
                </c:pt>
                <c:pt idx="101">
                  <c:v>-0.02</c:v>
                </c:pt>
                <c:pt idx="102">
                  <c:v>-0.02</c:v>
                </c:pt>
                <c:pt idx="103">
                  <c:v>-0.02</c:v>
                </c:pt>
                <c:pt idx="104">
                  <c:v>-0.02</c:v>
                </c:pt>
                <c:pt idx="105">
                  <c:v>-0.02</c:v>
                </c:pt>
                <c:pt idx="106">
                  <c:v>-0.02</c:v>
                </c:pt>
                <c:pt idx="107">
                  <c:v>-0.02</c:v>
                </c:pt>
                <c:pt idx="108">
                  <c:v>-0.02</c:v>
                </c:pt>
                <c:pt idx="109">
                  <c:v>-0.02</c:v>
                </c:pt>
                <c:pt idx="110">
                  <c:v>-0.02</c:v>
                </c:pt>
                <c:pt idx="111">
                  <c:v>-0.02</c:v>
                </c:pt>
                <c:pt idx="112">
                  <c:v>-0.02</c:v>
                </c:pt>
                <c:pt idx="113">
                  <c:v>-0.02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-0.02</c:v>
                </c:pt>
                <c:pt idx="242">
                  <c:v>-0.02</c:v>
                </c:pt>
                <c:pt idx="243">
                  <c:v>-0.02</c:v>
                </c:pt>
                <c:pt idx="244">
                  <c:v>-0.02</c:v>
                </c:pt>
                <c:pt idx="245">
                  <c:v>-0.02</c:v>
                </c:pt>
                <c:pt idx="246">
                  <c:v>-0.02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F5-4AB3-91CC-6B70E18F1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6983584"/>
        <c:axId val="58697966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PCE: Chain Price Index (SA, 2009=100) % Change - Year to Year</c:v>
                </c:pt>
              </c:strCache>
            </c:strRef>
          </c:tx>
          <c:spPr>
            <a:ln>
              <a:solidFill>
                <a:srgbClr val="B1EA82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Sheet1!$B$2:$B$248</c:f>
              <c:numCache>
                <c:formatCode>0.00%</c:formatCode>
                <c:ptCount val="247"/>
                <c:pt idx="0">
                  <c:v>2.1702661647183152E-2</c:v>
                </c:pt>
                <c:pt idx="1">
                  <c:v>2.523550940055741E-2</c:v>
                </c:pt>
                <c:pt idx="2">
                  <c:v>2.8806801679296612E-2</c:v>
                </c:pt>
                <c:pt idx="3">
                  <c:v>2.3062973086627414E-2</c:v>
                </c:pt>
                <c:pt idx="4">
                  <c:v>2.3274752410224142E-2</c:v>
                </c:pt>
                <c:pt idx="5">
                  <c:v>2.6408404464871804E-2</c:v>
                </c:pt>
                <c:pt idx="6">
                  <c:v>2.6155176026823046E-2</c:v>
                </c:pt>
                <c:pt idx="7">
                  <c:v>2.423973014669345E-2</c:v>
                </c:pt>
                <c:pt idx="8">
                  <c:v>2.5041040206373655E-2</c:v>
                </c:pt>
                <c:pt idx="9">
                  <c:v>2.485821322649473E-2</c:v>
                </c:pt>
                <c:pt idx="10">
                  <c:v>2.5278452880703961E-2</c:v>
                </c:pt>
                <c:pt idx="11">
                  <c:v>2.4154652007053246E-2</c:v>
                </c:pt>
                <c:pt idx="12">
                  <c:v>2.585716502042712E-2</c:v>
                </c:pt>
                <c:pt idx="13">
                  <c:v>2.3982885936312037E-2</c:v>
                </c:pt>
                <c:pt idx="14">
                  <c:v>1.9684837285699697E-2</c:v>
                </c:pt>
                <c:pt idx="15">
                  <c:v>2.2530217980501366E-2</c:v>
                </c:pt>
                <c:pt idx="16">
                  <c:v>2.4542397247965475E-2</c:v>
                </c:pt>
                <c:pt idx="17">
                  <c:v>2.3042182162459568E-2</c:v>
                </c:pt>
                <c:pt idx="18">
                  <c:v>2.024275995864655E-2</c:v>
                </c:pt>
                <c:pt idx="19">
                  <c:v>2.0283380137860574E-2</c:v>
                </c:pt>
                <c:pt idx="20">
                  <c:v>1.2545121765214162E-2</c:v>
                </c:pt>
                <c:pt idx="21">
                  <c:v>1.47867033901532E-2</c:v>
                </c:pt>
                <c:pt idx="22">
                  <c:v>1.2866342155968047E-2</c:v>
                </c:pt>
                <c:pt idx="23">
                  <c:v>1.0482206833690055E-2</c:v>
                </c:pt>
                <c:pt idx="24">
                  <c:v>6.6920401270353924E-3</c:v>
                </c:pt>
                <c:pt idx="25">
                  <c:v>6.9596516398600095E-3</c:v>
                </c:pt>
                <c:pt idx="26">
                  <c:v>9.702751000478127E-3</c:v>
                </c:pt>
                <c:pt idx="27">
                  <c:v>1.2247974373468917E-2</c:v>
                </c:pt>
                <c:pt idx="28">
                  <c:v>1.0260843418777643E-2</c:v>
                </c:pt>
                <c:pt idx="29">
                  <c:v>9.6670918686374563E-3</c:v>
                </c:pt>
                <c:pt idx="30">
                  <c:v>1.2034778257334233E-2</c:v>
                </c:pt>
                <c:pt idx="31">
                  <c:v>1.3999924933378427E-2</c:v>
                </c:pt>
                <c:pt idx="32">
                  <c:v>1.9180799116277347E-2</c:v>
                </c:pt>
                <c:pt idx="33">
                  <c:v>1.7385431258755357E-2</c:v>
                </c:pt>
                <c:pt idx="34">
                  <c:v>1.9023065466878597E-2</c:v>
                </c:pt>
                <c:pt idx="35">
                  <c:v>2.0984978513887587E-2</c:v>
                </c:pt>
                <c:pt idx="36">
                  <c:v>2.2997283391128942E-2</c:v>
                </c:pt>
                <c:pt idx="37">
                  <c:v>2.534651485420758E-2</c:v>
                </c:pt>
                <c:pt idx="38">
                  <c:v>2.485261675370487E-2</c:v>
                </c:pt>
                <c:pt idx="39">
                  <c:v>1.8404070488955204E-2</c:v>
                </c:pt>
                <c:pt idx="40">
                  <c:v>1.6320051589220785E-2</c:v>
                </c:pt>
                <c:pt idx="41">
                  <c:v>1.6040131293738824E-2</c:v>
                </c:pt>
                <c:pt idx="42">
                  <c:v>1.6885669431499384E-2</c:v>
                </c:pt>
                <c:pt idx="43">
                  <c:v>1.8273122100483485E-2</c:v>
                </c:pt>
                <c:pt idx="44">
                  <c:v>1.9484918279119467E-2</c:v>
                </c:pt>
                <c:pt idx="45">
                  <c:v>1.751862506454227E-2</c:v>
                </c:pt>
                <c:pt idx="46">
                  <c:v>1.7771391375901224E-2</c:v>
                </c:pt>
                <c:pt idx="47">
                  <c:v>1.9265221979532177E-2</c:v>
                </c:pt>
                <c:pt idx="48">
                  <c:v>2.0754809339664337E-2</c:v>
                </c:pt>
                <c:pt idx="49">
                  <c:v>1.9125050280963896E-2</c:v>
                </c:pt>
                <c:pt idx="50">
                  <c:v>1.8473250878665137E-2</c:v>
                </c:pt>
                <c:pt idx="51">
                  <c:v>2.2360869088383195E-2</c:v>
                </c:pt>
                <c:pt idx="52">
                  <c:v>2.7076495064244144E-2</c:v>
                </c:pt>
                <c:pt idx="53">
                  <c:v>2.9074728757771506E-2</c:v>
                </c:pt>
                <c:pt idx="54">
                  <c:v>2.7181114231185299E-2</c:v>
                </c:pt>
                <c:pt idx="55">
                  <c:v>2.4439893855493278E-2</c:v>
                </c:pt>
                <c:pt idx="56">
                  <c:v>2.3449675618861354E-2</c:v>
                </c:pt>
                <c:pt idx="57">
                  <c:v>2.7909674145492724E-2</c:v>
                </c:pt>
                <c:pt idx="58">
                  <c:v>3.0565946663448695E-2</c:v>
                </c:pt>
                <c:pt idx="59">
                  <c:v>2.8676683039583928E-2</c:v>
                </c:pt>
                <c:pt idx="60">
                  <c:v>2.5703735673524131E-2</c:v>
                </c:pt>
                <c:pt idx="61">
                  <c:v>2.6109941632379563E-2</c:v>
                </c:pt>
                <c:pt idx="62">
                  <c:v>2.7368471329973998E-2</c:v>
                </c:pt>
                <c:pt idx="63">
                  <c:v>2.8224749100097757E-2</c:v>
                </c:pt>
                <c:pt idx="64">
                  <c:v>2.5376609798983152E-2</c:v>
                </c:pt>
                <c:pt idx="65">
                  <c:v>2.3005390037315498E-2</c:v>
                </c:pt>
                <c:pt idx="66">
                  <c:v>2.6308003645013622E-2</c:v>
                </c:pt>
                <c:pt idx="67">
                  <c:v>2.9841742956496997E-2</c:v>
                </c:pt>
                <c:pt idx="68">
                  <c:v>3.7667917935642281E-2</c:v>
                </c:pt>
                <c:pt idx="69">
                  <c:v>3.4803766000211622E-2</c:v>
                </c:pt>
                <c:pt idx="70">
                  <c:v>2.8652389260330313E-2</c:v>
                </c:pt>
                <c:pt idx="71">
                  <c:v>2.8146431664443083E-2</c:v>
                </c:pt>
                <c:pt idx="72">
                  <c:v>3.1827107391649845E-2</c:v>
                </c:pt>
                <c:pt idx="73">
                  <c:v>2.9513585341119697E-2</c:v>
                </c:pt>
                <c:pt idx="74">
                  <c:v>2.8301448197308288E-2</c:v>
                </c:pt>
                <c:pt idx="75">
                  <c:v>2.9953863631094313E-2</c:v>
                </c:pt>
                <c:pt idx="76">
                  <c:v>3.2001668443249587E-2</c:v>
                </c:pt>
                <c:pt idx="77">
                  <c:v>3.3905763284968193E-2</c:v>
                </c:pt>
                <c:pt idx="78">
                  <c:v>3.3198035100666656E-2</c:v>
                </c:pt>
                <c:pt idx="79">
                  <c:v>3.2342165409043444E-2</c:v>
                </c:pt>
                <c:pt idx="80">
                  <c:v>1.9805471816165099E-2</c:v>
                </c:pt>
                <c:pt idx="81">
                  <c:v>1.5788636725050598E-2</c:v>
                </c:pt>
                <c:pt idx="82">
                  <c:v>1.833807626636319E-2</c:v>
                </c:pt>
                <c:pt idx="83">
                  <c:v>2.2060078997393262E-2</c:v>
                </c:pt>
                <c:pt idx="84">
                  <c:v>2.0729731872812351E-2</c:v>
                </c:pt>
                <c:pt idx="85">
                  <c:v>2.3448025995493893E-2</c:v>
                </c:pt>
                <c:pt idx="86">
                  <c:v>2.53410645055554E-2</c:v>
                </c:pt>
                <c:pt idx="87">
                  <c:v>2.3140123804164414E-2</c:v>
                </c:pt>
                <c:pt idx="88">
                  <c:v>2.3464690692713619E-2</c:v>
                </c:pt>
                <c:pt idx="89">
                  <c:v>2.3150585204681828E-2</c:v>
                </c:pt>
                <c:pt idx="90">
                  <c:v>2.1182799299114929E-2</c:v>
                </c:pt>
                <c:pt idx="91">
                  <c:v>1.8612671747232579E-2</c:v>
                </c:pt>
                <c:pt idx="92">
                  <c:v>2.5154496575418905E-2</c:v>
                </c:pt>
                <c:pt idx="93">
                  <c:v>3.0572080332781804E-2</c:v>
                </c:pt>
                <c:pt idx="94">
                  <c:v>3.5557393724639841E-2</c:v>
                </c:pt>
                <c:pt idx="95">
                  <c:v>3.4146721758790077E-2</c:v>
                </c:pt>
                <c:pt idx="96">
                  <c:v>3.3215328102631281E-2</c:v>
                </c:pt>
                <c:pt idx="97">
                  <c:v>3.2126026063676649E-2</c:v>
                </c:pt>
                <c:pt idx="98">
                  <c:v>3.1659593231549321E-2</c:v>
                </c:pt>
                <c:pt idx="99">
                  <c:v>3.1670076782610579E-2</c:v>
                </c:pt>
                <c:pt idx="100">
                  <c:v>3.3413777972795211E-2</c:v>
                </c:pt>
                <c:pt idx="101">
                  <c:v>3.8576057448112877E-2</c:v>
                </c:pt>
                <c:pt idx="102">
                  <c:v>4.1377501393457861E-2</c:v>
                </c:pt>
                <c:pt idx="103">
                  <c:v>3.9821752331855143E-2</c:v>
                </c:pt>
                <c:pt idx="104">
                  <c:v>3.7061620657011352E-2</c:v>
                </c:pt>
                <c:pt idx="105">
                  <c:v>2.7831427269373377E-2</c:v>
                </c:pt>
                <c:pt idx="106">
                  <c:v>1.0805034433626348E-2</c:v>
                </c:pt>
                <c:pt idx="107">
                  <c:v>3.0585321199718685E-3</c:v>
                </c:pt>
                <c:pt idx="108">
                  <c:v>7.6260445532860821E-4</c:v>
                </c:pt>
                <c:pt idx="109">
                  <c:v>6.9669231923508157E-4</c:v>
                </c:pt>
                <c:pt idx="110">
                  <c:v>-3.2376291578958272E-3</c:v>
                </c:pt>
                <c:pt idx="111">
                  <c:v>-3.7639281334967967E-3</c:v>
                </c:pt>
                <c:pt idx="112">
                  <c:v>-7.0059231896056895E-3</c:v>
                </c:pt>
                <c:pt idx="113">
                  <c:v>-8.1790969265147506E-3</c:v>
                </c:pt>
                <c:pt idx="114">
                  <c:v>-1.2373406097497042E-2</c:v>
                </c:pt>
                <c:pt idx="115">
                  <c:v>-8.6761060459643602E-3</c:v>
                </c:pt>
                <c:pt idx="116">
                  <c:v>-8.0896471402940318E-3</c:v>
                </c:pt>
                <c:pt idx="117">
                  <c:v>1.8157441912021177E-3</c:v>
                </c:pt>
                <c:pt idx="118">
                  <c:v>1.5932851361020184E-2</c:v>
                </c:pt>
                <c:pt idx="119">
                  <c:v>2.1859800942677143E-2</c:v>
                </c:pt>
                <c:pt idx="120">
                  <c:v>2.3536861537140519E-2</c:v>
                </c:pt>
                <c:pt idx="121">
                  <c:v>2.1293231794179635E-2</c:v>
                </c:pt>
                <c:pt idx="122">
                  <c:v>2.3412375112559447E-2</c:v>
                </c:pt>
                <c:pt idx="123">
                  <c:v>2.2208665125438953E-2</c:v>
                </c:pt>
                <c:pt idx="124">
                  <c:v>2.1176747268723428E-2</c:v>
                </c:pt>
                <c:pt idx="125">
                  <c:v>1.4601487778958644E-2</c:v>
                </c:pt>
                <c:pt idx="126">
                  <c:v>1.5408156759399105E-2</c:v>
                </c:pt>
                <c:pt idx="127">
                  <c:v>1.383797071351367E-2</c:v>
                </c:pt>
                <c:pt idx="128">
                  <c:v>1.3084962342388096E-2</c:v>
                </c:pt>
                <c:pt idx="129">
                  <c:v>1.2202446811873768E-2</c:v>
                </c:pt>
                <c:pt idx="130">
                  <c:v>1.1594050559730951E-2</c:v>
                </c:pt>
                <c:pt idx="131">
                  <c:v>1.3459416863672136E-2</c:v>
                </c:pt>
                <c:pt idx="132">
                  <c:v>1.4764171717383645E-2</c:v>
                </c:pt>
                <c:pt idx="133">
                  <c:v>1.7860326582836095E-2</c:v>
                </c:pt>
                <c:pt idx="134">
                  <c:v>2.071898437172659E-2</c:v>
                </c:pt>
                <c:pt idx="135">
                  <c:v>2.4574114986336104E-2</c:v>
                </c:pt>
                <c:pt idx="136">
                  <c:v>2.7489610267254383E-2</c:v>
                </c:pt>
                <c:pt idx="137">
                  <c:v>2.7881936443429511E-2</c:v>
                </c:pt>
                <c:pt idx="138">
                  <c:v>2.8883586587969523E-2</c:v>
                </c:pt>
                <c:pt idx="139">
                  <c:v>3.0005016512687721E-2</c:v>
                </c:pt>
                <c:pt idx="140">
                  <c:v>3.0551408016873172E-2</c:v>
                </c:pt>
                <c:pt idx="141">
                  <c:v>2.7566965447598735E-2</c:v>
                </c:pt>
                <c:pt idx="142">
                  <c:v>2.7743718697396114E-2</c:v>
                </c:pt>
                <c:pt idx="143">
                  <c:v>2.6011860330098724E-2</c:v>
                </c:pt>
                <c:pt idx="144">
                  <c:v>2.6308719284105164E-2</c:v>
                </c:pt>
                <c:pt idx="145">
                  <c:v>2.577946297937217E-2</c:v>
                </c:pt>
                <c:pt idx="146">
                  <c:v>2.3510457073661284E-2</c:v>
                </c:pt>
                <c:pt idx="147">
                  <c:v>2.0632779446931204E-2</c:v>
                </c:pt>
                <c:pt idx="148">
                  <c:v>1.6321457316638144E-2</c:v>
                </c:pt>
                <c:pt idx="149">
                  <c:v>1.5947256868019899E-2</c:v>
                </c:pt>
                <c:pt idx="150">
                  <c:v>1.446356645917235E-2</c:v>
                </c:pt>
                <c:pt idx="151">
                  <c:v>1.5372127238597599E-2</c:v>
                </c:pt>
                <c:pt idx="152">
                  <c:v>1.7011317237256796E-2</c:v>
                </c:pt>
                <c:pt idx="153">
                  <c:v>1.9928068486905426E-2</c:v>
                </c:pt>
                <c:pt idx="154">
                  <c:v>1.7157358353217189E-2</c:v>
                </c:pt>
                <c:pt idx="155">
                  <c:v>1.6470469357853679E-2</c:v>
                </c:pt>
                <c:pt idx="156">
                  <c:v>1.4720096657269366E-2</c:v>
                </c:pt>
                <c:pt idx="157">
                  <c:v>1.6001044638193518E-2</c:v>
                </c:pt>
                <c:pt idx="158">
                  <c:v>1.2813700031081732E-2</c:v>
                </c:pt>
                <c:pt idx="159">
                  <c:v>1.0683568131526933E-2</c:v>
                </c:pt>
                <c:pt idx="160">
                  <c:v>1.2540724775700562E-2</c:v>
                </c:pt>
                <c:pt idx="161">
                  <c:v>1.5295734245393877E-2</c:v>
                </c:pt>
                <c:pt idx="162">
                  <c:v>1.6172371613627723E-2</c:v>
                </c:pt>
                <c:pt idx="163">
                  <c:v>1.4319976016788249E-2</c:v>
                </c:pt>
                <c:pt idx="164">
                  <c:v>1.1626053517703072E-2</c:v>
                </c:pt>
                <c:pt idx="165">
                  <c:v>1.0320645263827144E-2</c:v>
                </c:pt>
                <c:pt idx="166">
                  <c:v>1.252422841807066E-2</c:v>
                </c:pt>
                <c:pt idx="167">
                  <c:v>1.4613052338585453E-2</c:v>
                </c:pt>
                <c:pt idx="168">
                  <c:v>1.4605782778670973E-2</c:v>
                </c:pt>
                <c:pt idx="169">
                  <c:v>1.1458343631672196E-2</c:v>
                </c:pt>
                <c:pt idx="170">
                  <c:v>1.4789882690689593E-2</c:v>
                </c:pt>
                <c:pt idx="171">
                  <c:v>1.74162869031107E-2</c:v>
                </c:pt>
                <c:pt idx="172">
                  <c:v>1.841474763875417E-2</c:v>
                </c:pt>
                <c:pt idx="173">
                  <c:v>1.7288048525082589E-2</c:v>
                </c:pt>
                <c:pt idx="174">
                  <c:v>1.7533127448175145E-2</c:v>
                </c:pt>
                <c:pt idx="175">
                  <c:v>1.5832044373072618E-2</c:v>
                </c:pt>
                <c:pt idx="176">
                  <c:v>1.5628539071347758E-2</c:v>
                </c:pt>
                <c:pt idx="177">
                  <c:v>1.3685835357041043E-2</c:v>
                </c:pt>
                <c:pt idx="178">
                  <c:v>1.1348353212585316E-2</c:v>
                </c:pt>
                <c:pt idx="179">
                  <c:v>7.7107725469065524E-3</c:v>
                </c:pt>
                <c:pt idx="180">
                  <c:v>1.1735482230523786E-3</c:v>
                </c:pt>
                <c:pt idx="181">
                  <c:v>2.2872111662821659E-3</c:v>
                </c:pt>
                <c:pt idx="182">
                  <c:v>2.243705430742704E-3</c:v>
                </c:pt>
                <c:pt idx="183">
                  <c:v>1.2074237083488093E-3</c:v>
                </c:pt>
                <c:pt idx="184">
                  <c:v>2.002605331207663E-3</c:v>
                </c:pt>
                <c:pt idx="185">
                  <c:v>2.9133001864511954E-3</c:v>
                </c:pt>
                <c:pt idx="186">
                  <c:v>2.307811651539815E-3</c:v>
                </c:pt>
                <c:pt idx="187">
                  <c:v>2.5506740374356962E-3</c:v>
                </c:pt>
                <c:pt idx="188">
                  <c:v>9.4054221774042546E-4</c:v>
                </c:pt>
                <c:pt idx="189">
                  <c:v>1.1444865813798888E-3</c:v>
                </c:pt>
                <c:pt idx="190">
                  <c:v>2.6305316391803668E-3</c:v>
                </c:pt>
                <c:pt idx="191">
                  <c:v>3.5390658421809995E-3</c:v>
                </c:pt>
                <c:pt idx="192">
                  <c:v>9.1722507667963971E-3</c:v>
                </c:pt>
                <c:pt idx="193">
                  <c:v>6.8752316124125468E-3</c:v>
                </c:pt>
                <c:pt idx="194">
                  <c:v>6.5797798304441102E-3</c:v>
                </c:pt>
                <c:pt idx="195">
                  <c:v>9.15173795491242E-3</c:v>
                </c:pt>
                <c:pt idx="196">
                  <c:v>8.3242781744801153E-3</c:v>
                </c:pt>
                <c:pt idx="197">
                  <c:v>8.3562492737905281E-3</c:v>
                </c:pt>
                <c:pt idx="198">
                  <c:v>8.0877658030686916E-3</c:v>
                </c:pt>
                <c:pt idx="199">
                  <c:v>9.7414218412930076E-3</c:v>
                </c:pt>
                <c:pt idx="200">
                  <c:v>1.2467426788983715E-2</c:v>
                </c:pt>
                <c:pt idx="201">
                  <c:v>1.4754749518024468E-2</c:v>
                </c:pt>
                <c:pt idx="202">
                  <c:v>1.4521937807381091E-2</c:v>
                </c:pt>
                <c:pt idx="203">
                  <c:v>1.733258409548899E-2</c:v>
                </c:pt>
                <c:pt idx="204">
                  <c:v>2.0123314587709107E-2</c:v>
                </c:pt>
                <c:pt idx="205">
                  <c:v>2.1811771770608335E-2</c:v>
                </c:pt>
                <c:pt idx="206">
                  <c:v>1.8933423584586384E-2</c:v>
                </c:pt>
                <c:pt idx="207">
                  <c:v>1.7867640681167751E-2</c:v>
                </c:pt>
                <c:pt idx="208">
                  <c:v>1.6135860675454472E-2</c:v>
                </c:pt>
                <c:pt idx="209">
                  <c:v>1.536408069983386E-2</c:v>
                </c:pt>
                <c:pt idx="210">
                  <c:v>1.518205024855579E-2</c:v>
                </c:pt>
                <c:pt idx="211">
                  <c:v>1.5903429775819156E-2</c:v>
                </c:pt>
                <c:pt idx="212">
                  <c:v>1.8303417658540377E-2</c:v>
                </c:pt>
                <c:pt idx="213">
                  <c:v>1.7681203696631842E-2</c:v>
                </c:pt>
                <c:pt idx="214">
                  <c:v>1.90472555156882E-2</c:v>
                </c:pt>
                <c:pt idx="215">
                  <c:v>1.8456263987429278E-2</c:v>
                </c:pt>
                <c:pt idx="216">
                  <c:v>1.8008957036587336E-2</c:v>
                </c:pt>
                <c:pt idx="217">
                  <c:v>1.9232409785874927E-2</c:v>
                </c:pt>
                <c:pt idx="218">
                  <c:v>2.1485579797481336E-2</c:v>
                </c:pt>
                <c:pt idx="219">
                  <c:v>2.1284452313547808E-2</c:v>
                </c:pt>
                <c:pt idx="220">
                  <c:v>2.3644266005094394E-2</c:v>
                </c:pt>
                <c:pt idx="221">
                  <c:v>2.3964667719573507E-2</c:v>
                </c:pt>
                <c:pt idx="222">
                  <c:v>2.4531120018150165E-2</c:v>
                </c:pt>
                <c:pt idx="223">
                  <c:v>2.2859298377970516E-2</c:v>
                </c:pt>
                <c:pt idx="224">
                  <c:v>2.0971727630626935E-2</c:v>
                </c:pt>
                <c:pt idx="225">
                  <c:v>2.0826297422042117E-2</c:v>
                </c:pt>
                <c:pt idx="226">
                  <c:v>1.9711952653856279E-2</c:v>
                </c:pt>
                <c:pt idx="227">
                  <c:v>1.8841812928382495E-2</c:v>
                </c:pt>
                <c:pt idx="228">
                  <c:v>1.4745083418771454E-2</c:v>
                </c:pt>
                <c:pt idx="229">
                  <c:v>1.3717357339483538E-2</c:v>
                </c:pt>
                <c:pt idx="230">
                  <c:v>1.5004134266098035E-2</c:v>
                </c:pt>
                <c:pt idx="231">
                  <c:v>1.616835859639365E-2</c:v>
                </c:pt>
                <c:pt idx="232">
                  <c:v>1.4948568045585642E-2</c:v>
                </c:pt>
                <c:pt idx="233">
                  <c:v>1.4555798767929229E-2</c:v>
                </c:pt>
                <c:pt idx="234">
                  <c:v>1.5344301017724771E-2</c:v>
                </c:pt>
                <c:pt idx="235">
                  <c:v>1.5221640359935007E-2</c:v>
                </c:pt>
                <c:pt idx="236">
                  <c:v>1.3859618446360633E-2</c:v>
                </c:pt>
                <c:pt idx="237">
                  <c:v>1.4345316865166824E-2</c:v>
                </c:pt>
                <c:pt idx="238">
                  <c:v>1.4399456347056194E-2</c:v>
                </c:pt>
                <c:pt idx="239">
                  <c:v>1.6446704234659215E-2</c:v>
                </c:pt>
                <c:pt idx="240">
                  <c:v>1.878352560805352E-2</c:v>
                </c:pt>
                <c:pt idx="241">
                  <c:v>1.8449033512839108E-2</c:v>
                </c:pt>
                <c:pt idx="242">
                  <c:v>1.3409365503606274E-2</c:v>
                </c:pt>
                <c:pt idx="243">
                  <c:v>4.5799158828199182E-3</c:v>
                </c:pt>
                <c:pt idx="244">
                  <c:v>4.9033904484141466E-3</c:v>
                </c:pt>
                <c:pt idx="245">
                  <c:v>8.5754080601552207E-3</c:v>
                </c:pt>
                <c:pt idx="246">
                  <c:v>1.0032533032841906E-2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F5-4AB3-91CC-6B70E18F1D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PCE less Food &amp; Energy: Chain Price Index (SA, 2009=100) % Change - Year to Year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Sheet1!$C$2:$C$248</c:f>
              <c:numCache>
                <c:formatCode>0.00%</c:formatCode>
                <c:ptCount val="247"/>
                <c:pt idx="0">
                  <c:v>1.5164940884579314E-2</c:v>
                </c:pt>
                <c:pt idx="1">
                  <c:v>1.6734389042899256E-2</c:v>
                </c:pt>
                <c:pt idx="2">
                  <c:v>1.843697011110268E-2</c:v>
                </c:pt>
                <c:pt idx="3">
                  <c:v>1.6563565206413555E-2</c:v>
                </c:pt>
                <c:pt idx="4">
                  <c:v>1.6714602886264807E-2</c:v>
                </c:pt>
                <c:pt idx="5">
                  <c:v>1.690918719895107E-2</c:v>
                </c:pt>
                <c:pt idx="6">
                  <c:v>1.7332527754701177E-2</c:v>
                </c:pt>
                <c:pt idx="7">
                  <c:v>1.8130347257171664E-2</c:v>
                </c:pt>
                <c:pt idx="8">
                  <c:v>1.7983760651581804E-2</c:v>
                </c:pt>
                <c:pt idx="9">
                  <c:v>1.7855129120775803E-2</c:v>
                </c:pt>
                <c:pt idx="10">
                  <c:v>1.8564418406689764E-2</c:v>
                </c:pt>
                <c:pt idx="11">
                  <c:v>1.7914291429142803E-2</c:v>
                </c:pt>
                <c:pt idx="12">
                  <c:v>1.8729113671504649E-2</c:v>
                </c:pt>
                <c:pt idx="13">
                  <c:v>1.8749766561671377E-2</c:v>
                </c:pt>
                <c:pt idx="14">
                  <c:v>1.7718027409515003E-2</c:v>
                </c:pt>
                <c:pt idx="15">
                  <c:v>1.8901666625269931E-2</c:v>
                </c:pt>
                <c:pt idx="16">
                  <c:v>1.8238892266461582E-2</c:v>
                </c:pt>
                <c:pt idx="17">
                  <c:v>1.9913945962031887E-2</c:v>
                </c:pt>
                <c:pt idx="18">
                  <c:v>2.0315999158655451E-2</c:v>
                </c:pt>
                <c:pt idx="19">
                  <c:v>1.9648793267507791E-2</c:v>
                </c:pt>
                <c:pt idx="20">
                  <c:v>1.1502046451994818E-2</c:v>
                </c:pt>
                <c:pt idx="21">
                  <c:v>1.7271093384543468E-2</c:v>
                </c:pt>
                <c:pt idx="22">
                  <c:v>1.7734462374181081E-2</c:v>
                </c:pt>
                <c:pt idx="23">
                  <c:v>1.7242861529014331E-2</c:v>
                </c:pt>
                <c:pt idx="24">
                  <c:v>1.4247594800362418E-2</c:v>
                </c:pt>
                <c:pt idx="25">
                  <c:v>1.4542877045473857E-2</c:v>
                </c:pt>
                <c:pt idx="26">
                  <c:v>1.4784700094006675E-2</c:v>
                </c:pt>
                <c:pt idx="27">
                  <c:v>1.6113305055823757E-2</c:v>
                </c:pt>
                <c:pt idx="28">
                  <c:v>1.7034861759294362E-2</c:v>
                </c:pt>
                <c:pt idx="29">
                  <c:v>1.6303356716472317E-2</c:v>
                </c:pt>
                <c:pt idx="30">
                  <c:v>1.5521736494270355E-2</c:v>
                </c:pt>
                <c:pt idx="31">
                  <c:v>1.6834119087152155E-2</c:v>
                </c:pt>
                <c:pt idx="32">
                  <c:v>2.4180672524954483E-2</c:v>
                </c:pt>
                <c:pt idx="33">
                  <c:v>1.7812844125512761E-2</c:v>
                </c:pt>
                <c:pt idx="34">
                  <c:v>1.6676729863543072E-2</c:v>
                </c:pt>
                <c:pt idx="35">
                  <c:v>1.7276557727366137E-2</c:v>
                </c:pt>
                <c:pt idx="36">
                  <c:v>1.7269677294779351E-2</c:v>
                </c:pt>
                <c:pt idx="37">
                  <c:v>1.6454461134466358E-2</c:v>
                </c:pt>
                <c:pt idx="38">
                  <c:v>1.6506256015399456E-2</c:v>
                </c:pt>
                <c:pt idx="39">
                  <c:v>1.4298395029148647E-2</c:v>
                </c:pt>
                <c:pt idx="40">
                  <c:v>1.4317378541903736E-2</c:v>
                </c:pt>
                <c:pt idx="41">
                  <c:v>1.3170801732181658E-2</c:v>
                </c:pt>
                <c:pt idx="42">
                  <c:v>1.375604513702311E-2</c:v>
                </c:pt>
                <c:pt idx="43">
                  <c:v>1.2860548271752092E-2</c:v>
                </c:pt>
                <c:pt idx="44">
                  <c:v>1.2459390953553973E-2</c:v>
                </c:pt>
                <c:pt idx="45">
                  <c:v>1.3185271492943684E-2</c:v>
                </c:pt>
                <c:pt idx="46">
                  <c:v>1.3552517489992866E-2</c:v>
                </c:pt>
                <c:pt idx="47">
                  <c:v>1.4146688820317888E-2</c:v>
                </c:pt>
                <c:pt idx="48">
                  <c:v>1.671550425302204E-2</c:v>
                </c:pt>
                <c:pt idx="49">
                  <c:v>1.7527227048102167E-2</c:v>
                </c:pt>
                <c:pt idx="50">
                  <c:v>1.8037210623490951E-2</c:v>
                </c:pt>
                <c:pt idx="51">
                  <c:v>1.986801958419071E-2</c:v>
                </c:pt>
                <c:pt idx="52">
                  <c:v>2.0033073470351992E-2</c:v>
                </c:pt>
                <c:pt idx="53">
                  <c:v>2.1264537457937438E-2</c:v>
                </c:pt>
                <c:pt idx="54">
                  <c:v>2.0118496531090546E-2</c:v>
                </c:pt>
                <c:pt idx="55">
                  <c:v>1.9569540710057787E-2</c:v>
                </c:pt>
                <c:pt idx="56">
                  <c:v>2.0286788904560371E-2</c:v>
                </c:pt>
                <c:pt idx="57">
                  <c:v>2.0840667464620211E-2</c:v>
                </c:pt>
                <c:pt idx="58">
                  <c:v>2.1644869451085347E-2</c:v>
                </c:pt>
                <c:pt idx="59">
                  <c:v>2.1474043907691032E-2</c:v>
                </c:pt>
                <c:pt idx="60">
                  <c:v>2.2146507666098714E-2</c:v>
                </c:pt>
                <c:pt idx="61">
                  <c:v>2.1872306724744384E-2</c:v>
                </c:pt>
                <c:pt idx="62">
                  <c:v>2.2426060267856984E-2</c:v>
                </c:pt>
                <c:pt idx="63">
                  <c:v>2.0802894315730791E-2</c:v>
                </c:pt>
                <c:pt idx="64">
                  <c:v>2.1399786928528508E-2</c:v>
                </c:pt>
                <c:pt idx="65">
                  <c:v>2.0382445431002649E-2</c:v>
                </c:pt>
                <c:pt idx="66">
                  <c:v>2.0576179204433886E-2</c:v>
                </c:pt>
                <c:pt idx="67">
                  <c:v>2.0925186399205931E-2</c:v>
                </c:pt>
                <c:pt idx="68">
                  <c:v>2.1173651590904008E-2</c:v>
                </c:pt>
                <c:pt idx="69">
                  <c:v>2.1794606524587978E-2</c:v>
                </c:pt>
                <c:pt idx="70">
                  <c:v>2.2184241617820843E-2</c:v>
                </c:pt>
                <c:pt idx="71">
                  <c:v>2.1996402671646154E-2</c:v>
                </c:pt>
                <c:pt idx="72">
                  <c:v>2.066210045662098E-2</c:v>
                </c:pt>
                <c:pt idx="73">
                  <c:v>2.0560747663551426E-2</c:v>
                </c:pt>
                <c:pt idx="74">
                  <c:v>2.0706123145147748E-2</c:v>
                </c:pt>
                <c:pt idx="75">
                  <c:v>2.235550708833145E-2</c:v>
                </c:pt>
                <c:pt idx="76">
                  <c:v>2.2686045984309233E-2</c:v>
                </c:pt>
                <c:pt idx="77">
                  <c:v>2.4564067120633748E-2</c:v>
                </c:pt>
                <c:pt idx="78">
                  <c:v>2.4211705341283141E-2</c:v>
                </c:pt>
                <c:pt idx="79">
                  <c:v>2.5527104177265336E-2</c:v>
                </c:pt>
                <c:pt idx="80">
                  <c:v>2.4908623257073215E-2</c:v>
                </c:pt>
                <c:pt idx="81">
                  <c:v>2.3860951738103209E-2</c:v>
                </c:pt>
                <c:pt idx="82">
                  <c:v>2.1826220641208538E-2</c:v>
                </c:pt>
                <c:pt idx="83">
                  <c:v>2.2229197260304812E-2</c:v>
                </c:pt>
                <c:pt idx="84">
                  <c:v>2.4314953584610333E-2</c:v>
                </c:pt>
                <c:pt idx="85">
                  <c:v>2.5049137854016079E-2</c:v>
                </c:pt>
                <c:pt idx="86">
                  <c:v>2.3416438295122743E-2</c:v>
                </c:pt>
                <c:pt idx="87">
                  <c:v>2.1922222222222176E-2</c:v>
                </c:pt>
                <c:pt idx="88">
                  <c:v>2.0664043013136846E-2</c:v>
                </c:pt>
                <c:pt idx="89">
                  <c:v>1.981709002842047E-2</c:v>
                </c:pt>
                <c:pt idx="90">
                  <c:v>2.033647420106699E-2</c:v>
                </c:pt>
                <c:pt idx="91">
                  <c:v>1.9732563138690207E-2</c:v>
                </c:pt>
                <c:pt idx="92">
                  <c:v>2.0803064324395715E-2</c:v>
                </c:pt>
                <c:pt idx="93">
                  <c:v>2.144795684038181E-2</c:v>
                </c:pt>
                <c:pt idx="94">
                  <c:v>2.2798655801796519E-2</c:v>
                </c:pt>
                <c:pt idx="95">
                  <c:v>2.3346858208136867E-2</c:v>
                </c:pt>
                <c:pt idx="96">
                  <c:v>2.1128144654088077E-2</c:v>
                </c:pt>
                <c:pt idx="97">
                  <c:v>1.9981043067100801E-2</c:v>
                </c:pt>
                <c:pt idx="98">
                  <c:v>2.1345844037096606E-2</c:v>
                </c:pt>
                <c:pt idx="99">
                  <c:v>2.1082274145673319E-2</c:v>
                </c:pt>
                <c:pt idx="100">
                  <c:v>2.2092126557255787E-2</c:v>
                </c:pt>
                <c:pt idx="101">
                  <c:v>2.2555004933907385E-2</c:v>
                </c:pt>
                <c:pt idx="102">
                  <c:v>2.2323748484323724E-2</c:v>
                </c:pt>
                <c:pt idx="103">
                  <c:v>2.2053338810633205E-2</c:v>
                </c:pt>
                <c:pt idx="104">
                  <c:v>2.076728990101584E-2</c:v>
                </c:pt>
                <c:pt idx="105">
                  <c:v>1.7533857556232046E-2</c:v>
                </c:pt>
                <c:pt idx="106">
                  <c:v>1.5740760624476602E-2</c:v>
                </c:pt>
                <c:pt idx="107">
                  <c:v>1.3512789464096286E-2</c:v>
                </c:pt>
                <c:pt idx="108">
                  <c:v>1.1323902094761529E-2</c:v>
                </c:pt>
                <c:pt idx="109">
                  <c:v>1.1300883348821289E-2</c:v>
                </c:pt>
                <c:pt idx="110">
                  <c:v>1.0092828443231783E-2</c:v>
                </c:pt>
                <c:pt idx="111">
                  <c:v>1.1617258710281853E-2</c:v>
                </c:pt>
                <c:pt idx="112">
                  <c:v>1.056289385035547E-2</c:v>
                </c:pt>
                <c:pt idx="113">
                  <c:v>9.70317818852795E-3</c:v>
                </c:pt>
                <c:pt idx="114">
                  <c:v>9.1178650852481447E-3</c:v>
                </c:pt>
                <c:pt idx="115">
                  <c:v>9.3819743397185462E-3</c:v>
                </c:pt>
                <c:pt idx="116">
                  <c:v>9.8977479190434092E-3</c:v>
                </c:pt>
                <c:pt idx="117">
                  <c:v>1.446195807300743E-2</c:v>
                </c:pt>
                <c:pt idx="118">
                  <c:v>1.5253699788583708E-2</c:v>
                </c:pt>
                <c:pt idx="119">
                  <c:v>1.615563544089671E-2</c:v>
                </c:pt>
                <c:pt idx="120">
                  <c:v>1.7445917655268595E-2</c:v>
                </c:pt>
                <c:pt idx="121">
                  <c:v>1.7099884874153704E-2</c:v>
                </c:pt>
                <c:pt idx="122">
                  <c:v>1.7367265974508328E-2</c:v>
                </c:pt>
                <c:pt idx="123">
                  <c:v>1.5294253865667518E-2</c:v>
                </c:pt>
                <c:pt idx="124">
                  <c:v>1.5300167197703551E-2</c:v>
                </c:pt>
                <c:pt idx="125">
                  <c:v>1.4388640326002511E-2</c:v>
                </c:pt>
                <c:pt idx="126">
                  <c:v>1.3579456611852114E-2</c:v>
                </c:pt>
                <c:pt idx="127">
                  <c:v>1.3035732998009086E-2</c:v>
                </c:pt>
                <c:pt idx="128">
                  <c:v>1.1683489357251053E-2</c:v>
                </c:pt>
                <c:pt idx="129">
                  <c:v>9.1912339387876241E-3</c:v>
                </c:pt>
                <c:pt idx="130">
                  <c:v>9.4957466967919846E-3</c:v>
                </c:pt>
                <c:pt idx="131">
                  <c:v>9.0211012610812435E-3</c:v>
                </c:pt>
                <c:pt idx="132">
                  <c:v>1.0246497900818996E-2</c:v>
                </c:pt>
                <c:pt idx="133">
                  <c:v>1.1402105962740716E-2</c:v>
                </c:pt>
                <c:pt idx="134">
                  <c:v>1.162597747402061E-2</c:v>
                </c:pt>
                <c:pt idx="135">
                  <c:v>1.3529484946503967E-2</c:v>
                </c:pt>
                <c:pt idx="136">
                  <c:v>1.493495732869321E-2</c:v>
                </c:pt>
                <c:pt idx="137">
                  <c:v>1.575830365277886E-2</c:v>
                </c:pt>
                <c:pt idx="138">
                  <c:v>1.7394005280323199E-2</c:v>
                </c:pt>
                <c:pt idx="139">
                  <c:v>1.857790098682166E-2</c:v>
                </c:pt>
                <c:pt idx="140">
                  <c:v>1.8827154111784372E-2</c:v>
                </c:pt>
                <c:pt idx="141">
                  <c:v>1.8101463193003209E-2</c:v>
                </c:pt>
                <c:pt idx="142">
                  <c:v>1.9081016966634001E-2</c:v>
                </c:pt>
                <c:pt idx="143">
                  <c:v>2.0582624387728954E-2</c:v>
                </c:pt>
                <c:pt idx="144">
                  <c:v>2.1293229370255462E-2</c:v>
                </c:pt>
                <c:pt idx="145">
                  <c:v>2.0976220789354683E-2</c:v>
                </c:pt>
                <c:pt idx="146">
                  <c:v>2.1057379822232214E-2</c:v>
                </c:pt>
                <c:pt idx="147">
                  <c:v>2.0376223647466718E-2</c:v>
                </c:pt>
                <c:pt idx="148">
                  <c:v>1.8929730391656685E-2</c:v>
                </c:pt>
                <c:pt idx="149">
                  <c:v>1.8775610054430958E-2</c:v>
                </c:pt>
                <c:pt idx="150">
                  <c:v>1.8185518750318153E-2</c:v>
                </c:pt>
                <c:pt idx="151">
                  <c:v>1.6664974103788088E-2</c:v>
                </c:pt>
                <c:pt idx="152">
                  <c:v>1.7200612930395875E-2</c:v>
                </c:pt>
                <c:pt idx="153">
                  <c:v>1.906771065763313E-2</c:v>
                </c:pt>
                <c:pt idx="154">
                  <c:v>1.8025403572693666E-2</c:v>
                </c:pt>
                <c:pt idx="155">
                  <c:v>1.7136332865182791E-2</c:v>
                </c:pt>
                <c:pt idx="156">
                  <c:v>1.5924015954232207E-2</c:v>
                </c:pt>
                <c:pt idx="157">
                  <c:v>1.5537163487163053E-2</c:v>
                </c:pt>
                <c:pt idx="158">
                  <c:v>1.484984487484553E-2</c:v>
                </c:pt>
                <c:pt idx="159">
                  <c:v>1.4104838952211818E-2</c:v>
                </c:pt>
                <c:pt idx="160">
                  <c:v>1.4211459303548279E-2</c:v>
                </c:pt>
                <c:pt idx="161">
                  <c:v>1.4897746828350877E-2</c:v>
                </c:pt>
                <c:pt idx="162">
                  <c:v>1.5122136489025717E-2</c:v>
                </c:pt>
                <c:pt idx="163">
                  <c:v>1.5652625585599989E-2</c:v>
                </c:pt>
                <c:pt idx="164">
                  <c:v>1.5533031385303042E-2</c:v>
                </c:pt>
                <c:pt idx="165">
                  <c:v>1.5207611767984464E-2</c:v>
                </c:pt>
                <c:pt idx="166">
                  <c:v>1.5807368818722356E-2</c:v>
                </c:pt>
                <c:pt idx="167">
                  <c:v>1.6331071751418014E-2</c:v>
                </c:pt>
                <c:pt idx="168">
                  <c:v>1.5208446934020792E-2</c:v>
                </c:pt>
                <c:pt idx="169">
                  <c:v>1.4556761467163115E-2</c:v>
                </c:pt>
                <c:pt idx="170">
                  <c:v>1.5532866357988118E-2</c:v>
                </c:pt>
                <c:pt idx="171">
                  <c:v>1.6498616053776116E-2</c:v>
                </c:pt>
                <c:pt idx="172">
                  <c:v>1.7103132282655809E-2</c:v>
                </c:pt>
                <c:pt idx="173">
                  <c:v>1.6522570659621261E-2</c:v>
                </c:pt>
                <c:pt idx="174">
                  <c:v>1.7062964603948183E-2</c:v>
                </c:pt>
                <c:pt idx="175">
                  <c:v>1.6267039084167711E-2</c:v>
                </c:pt>
                <c:pt idx="176">
                  <c:v>1.6317107912962259E-2</c:v>
                </c:pt>
                <c:pt idx="177">
                  <c:v>1.5117054233167337E-2</c:v>
                </c:pt>
                <c:pt idx="178">
                  <c:v>1.4455449420607724E-2</c:v>
                </c:pt>
                <c:pt idx="179">
                  <c:v>1.3937895240980769E-2</c:v>
                </c:pt>
                <c:pt idx="180">
                  <c:v>1.2822390843660658E-2</c:v>
                </c:pt>
                <c:pt idx="181">
                  <c:v>1.3284010385148592E-2</c:v>
                </c:pt>
                <c:pt idx="182">
                  <c:v>1.2947411491923688E-2</c:v>
                </c:pt>
                <c:pt idx="183">
                  <c:v>1.2895194935280907E-2</c:v>
                </c:pt>
                <c:pt idx="184">
                  <c:v>1.2514563106796217E-2</c:v>
                </c:pt>
                <c:pt idx="185">
                  <c:v>1.2665716253042802E-2</c:v>
                </c:pt>
                <c:pt idx="186">
                  <c:v>1.1800809308989413E-2</c:v>
                </c:pt>
                <c:pt idx="187">
                  <c:v>1.2280803623272663E-2</c:v>
                </c:pt>
                <c:pt idx="188">
                  <c:v>1.2440071141354592E-2</c:v>
                </c:pt>
                <c:pt idx="189">
                  <c:v>1.1791860622331951E-2</c:v>
                </c:pt>
                <c:pt idx="190">
                  <c:v>1.1905106460980308E-2</c:v>
                </c:pt>
                <c:pt idx="191">
                  <c:v>1.1827988085254093E-2</c:v>
                </c:pt>
                <c:pt idx="192">
                  <c:v>1.4222076519592619E-2</c:v>
                </c:pt>
                <c:pt idx="193">
                  <c:v>1.4834079853585758E-2</c:v>
                </c:pt>
                <c:pt idx="194">
                  <c:v>1.4541957201250399E-2</c:v>
                </c:pt>
                <c:pt idx="195">
                  <c:v>1.5236906533531824E-2</c:v>
                </c:pt>
                <c:pt idx="196">
                  <c:v>1.5466635982701815E-2</c:v>
                </c:pt>
                <c:pt idx="197">
                  <c:v>1.5447380266043531E-2</c:v>
                </c:pt>
                <c:pt idx="198">
                  <c:v>1.6274864376130349E-2</c:v>
                </c:pt>
                <c:pt idx="199">
                  <c:v>1.7437691800269661E-2</c:v>
                </c:pt>
                <c:pt idx="200">
                  <c:v>1.7032164440583308E-2</c:v>
                </c:pt>
                <c:pt idx="201">
                  <c:v>1.8393196330905859E-2</c:v>
                </c:pt>
                <c:pt idx="202">
                  <c:v>1.7847779038393741E-2</c:v>
                </c:pt>
                <c:pt idx="203">
                  <c:v>1.8415837811059044E-2</c:v>
                </c:pt>
                <c:pt idx="204">
                  <c:v>1.8871153279397701E-2</c:v>
                </c:pt>
                <c:pt idx="205">
                  <c:v>1.8765127426320527E-2</c:v>
                </c:pt>
                <c:pt idx="206">
                  <c:v>1.6712959890792245E-2</c:v>
                </c:pt>
                <c:pt idx="207">
                  <c:v>1.6540258364698968E-2</c:v>
                </c:pt>
                <c:pt idx="208">
                  <c:v>1.6043134218428401E-2</c:v>
                </c:pt>
                <c:pt idx="209">
                  <c:v>1.6344122529047933E-2</c:v>
                </c:pt>
                <c:pt idx="210">
                  <c:v>1.5279896062814213E-2</c:v>
                </c:pt>
                <c:pt idx="211">
                  <c:v>1.4526661968522481E-2</c:v>
                </c:pt>
                <c:pt idx="212">
                  <c:v>1.5301285120204122E-2</c:v>
                </c:pt>
                <c:pt idx="213">
                  <c:v>1.6533263351266259E-2</c:v>
                </c:pt>
                <c:pt idx="214">
                  <c:v>1.660749913356252E-2</c:v>
                </c:pt>
                <c:pt idx="215">
                  <c:v>1.6801219865852035E-2</c:v>
                </c:pt>
                <c:pt idx="216">
                  <c:v>1.697271675437606E-2</c:v>
                </c:pt>
                <c:pt idx="217">
                  <c:v>1.7422576677971202E-2</c:v>
                </c:pt>
                <c:pt idx="218">
                  <c:v>2.043822843822829E-2</c:v>
                </c:pt>
                <c:pt idx="219">
                  <c:v>1.9983068349908262E-2</c:v>
                </c:pt>
                <c:pt idx="220">
                  <c:v>2.1077871023503558E-2</c:v>
                </c:pt>
                <c:pt idx="221">
                  <c:v>2.0674616062729134E-2</c:v>
                </c:pt>
                <c:pt idx="222">
                  <c:v>2.128133084819317E-2</c:v>
                </c:pt>
                <c:pt idx="223">
                  <c:v>2.0283224199090455E-2</c:v>
                </c:pt>
                <c:pt idx="224">
                  <c:v>2.0747616890261389E-2</c:v>
                </c:pt>
                <c:pt idx="225">
                  <c:v>1.9085729037968679E-2</c:v>
                </c:pt>
                <c:pt idx="226">
                  <c:v>2.0399513507536993E-2</c:v>
                </c:pt>
                <c:pt idx="227">
                  <c:v>2.080170756166444E-2</c:v>
                </c:pt>
                <c:pt idx="228">
                  <c:v>1.8451064766815461E-2</c:v>
                </c:pt>
                <c:pt idx="229">
                  <c:v>1.6876980275086551E-2</c:v>
                </c:pt>
                <c:pt idx="230">
                  <c:v>1.5825734178834594E-2</c:v>
                </c:pt>
                <c:pt idx="231">
                  <c:v>1.6910041134997611E-2</c:v>
                </c:pt>
                <c:pt idx="232">
                  <c:v>1.6046382510080281E-2</c:v>
                </c:pt>
                <c:pt idx="233">
                  <c:v>1.7101088251070484E-2</c:v>
                </c:pt>
                <c:pt idx="234">
                  <c:v>1.7442071620541899E-2</c:v>
                </c:pt>
                <c:pt idx="235">
                  <c:v>1.8654514755675811E-2</c:v>
                </c:pt>
                <c:pt idx="236">
                  <c:v>1.7219046928922843E-2</c:v>
                </c:pt>
                <c:pt idx="237">
                  <c:v>1.7371163867978989E-2</c:v>
                </c:pt>
                <c:pt idx="238">
                  <c:v>1.5847073483466811E-2</c:v>
                </c:pt>
                <c:pt idx="239">
                  <c:v>1.6213926492059771E-2</c:v>
                </c:pt>
                <c:pt idx="240">
                  <c:v>1.7540224500459445E-2</c:v>
                </c:pt>
                <c:pt idx="241">
                  <c:v>1.8695123598541086E-2</c:v>
                </c:pt>
                <c:pt idx="242">
                  <c:v>1.6541637433212797E-2</c:v>
                </c:pt>
                <c:pt idx="243">
                  <c:v>9.0857722009454189E-3</c:v>
                </c:pt>
                <c:pt idx="244">
                  <c:v>9.5223591801631979E-3</c:v>
                </c:pt>
                <c:pt idx="245">
                  <c:v>1.067272109694839E-2</c:v>
                </c:pt>
                <c:pt idx="246">
                  <c:v>1.2547185807223027E-2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8F5-4AB3-91CC-6B70E18F1DC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ZeroLine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Sheet1!$A$2:$A$248</c:f>
              <c:numCache>
                <c:formatCode>mmm"_"yyyy</c:formatCode>
                <c:ptCount val="247"/>
                <c:pt idx="0">
                  <c:v>36556</c:v>
                </c:pt>
                <c:pt idx="1">
                  <c:v>36585</c:v>
                </c:pt>
                <c:pt idx="2">
                  <c:v>36616</c:v>
                </c:pt>
                <c:pt idx="3">
                  <c:v>36646</c:v>
                </c:pt>
                <c:pt idx="4">
                  <c:v>36677</c:v>
                </c:pt>
                <c:pt idx="5">
                  <c:v>36707</c:v>
                </c:pt>
                <c:pt idx="6">
                  <c:v>36738</c:v>
                </c:pt>
                <c:pt idx="7">
                  <c:v>36769</c:v>
                </c:pt>
                <c:pt idx="8">
                  <c:v>36799</c:v>
                </c:pt>
                <c:pt idx="9">
                  <c:v>36830</c:v>
                </c:pt>
                <c:pt idx="10">
                  <c:v>36860</c:v>
                </c:pt>
                <c:pt idx="11">
                  <c:v>36891</c:v>
                </c:pt>
                <c:pt idx="12">
                  <c:v>36922</c:v>
                </c:pt>
                <c:pt idx="13">
                  <c:v>36950</c:v>
                </c:pt>
                <c:pt idx="14">
                  <c:v>36981</c:v>
                </c:pt>
                <c:pt idx="15">
                  <c:v>37011</c:v>
                </c:pt>
                <c:pt idx="16">
                  <c:v>37042</c:v>
                </c:pt>
                <c:pt idx="17">
                  <c:v>37072</c:v>
                </c:pt>
                <c:pt idx="18">
                  <c:v>37103</c:v>
                </c:pt>
                <c:pt idx="19">
                  <c:v>37134</c:v>
                </c:pt>
                <c:pt idx="20">
                  <c:v>37164</c:v>
                </c:pt>
                <c:pt idx="21">
                  <c:v>37195</c:v>
                </c:pt>
                <c:pt idx="22">
                  <c:v>37225</c:v>
                </c:pt>
                <c:pt idx="23">
                  <c:v>37256</c:v>
                </c:pt>
                <c:pt idx="24">
                  <c:v>37287</c:v>
                </c:pt>
                <c:pt idx="25">
                  <c:v>37315</c:v>
                </c:pt>
                <c:pt idx="26">
                  <c:v>37346</c:v>
                </c:pt>
                <c:pt idx="27">
                  <c:v>37376</c:v>
                </c:pt>
                <c:pt idx="28">
                  <c:v>37407</c:v>
                </c:pt>
                <c:pt idx="29">
                  <c:v>37437</c:v>
                </c:pt>
                <c:pt idx="30">
                  <c:v>37468</c:v>
                </c:pt>
                <c:pt idx="31">
                  <c:v>37499</c:v>
                </c:pt>
                <c:pt idx="32">
                  <c:v>37529</c:v>
                </c:pt>
                <c:pt idx="33">
                  <c:v>37560</c:v>
                </c:pt>
                <c:pt idx="34">
                  <c:v>37590</c:v>
                </c:pt>
                <c:pt idx="35">
                  <c:v>37621</c:v>
                </c:pt>
                <c:pt idx="36">
                  <c:v>37652</c:v>
                </c:pt>
                <c:pt idx="37">
                  <c:v>37680</c:v>
                </c:pt>
                <c:pt idx="38">
                  <c:v>37711</c:v>
                </c:pt>
                <c:pt idx="39">
                  <c:v>37741</c:v>
                </c:pt>
                <c:pt idx="40">
                  <c:v>37772</c:v>
                </c:pt>
                <c:pt idx="41">
                  <c:v>37802</c:v>
                </c:pt>
                <c:pt idx="42">
                  <c:v>37833</c:v>
                </c:pt>
                <c:pt idx="43">
                  <c:v>37864</c:v>
                </c:pt>
                <c:pt idx="44">
                  <c:v>37894</c:v>
                </c:pt>
                <c:pt idx="45">
                  <c:v>37925</c:v>
                </c:pt>
                <c:pt idx="46">
                  <c:v>37955</c:v>
                </c:pt>
                <c:pt idx="47">
                  <c:v>37986</c:v>
                </c:pt>
                <c:pt idx="48">
                  <c:v>38017</c:v>
                </c:pt>
                <c:pt idx="49">
                  <c:v>38046</c:v>
                </c:pt>
                <c:pt idx="50">
                  <c:v>38077</c:v>
                </c:pt>
                <c:pt idx="51">
                  <c:v>38107</c:v>
                </c:pt>
                <c:pt idx="52">
                  <c:v>38138</c:v>
                </c:pt>
                <c:pt idx="53">
                  <c:v>38168</c:v>
                </c:pt>
                <c:pt idx="54">
                  <c:v>38199</c:v>
                </c:pt>
                <c:pt idx="55">
                  <c:v>38230</c:v>
                </c:pt>
                <c:pt idx="56">
                  <c:v>38260</c:v>
                </c:pt>
                <c:pt idx="57">
                  <c:v>38291</c:v>
                </c:pt>
                <c:pt idx="58">
                  <c:v>38321</c:v>
                </c:pt>
                <c:pt idx="59">
                  <c:v>38352</c:v>
                </c:pt>
                <c:pt idx="60">
                  <c:v>38383</c:v>
                </c:pt>
                <c:pt idx="61">
                  <c:v>38411</c:v>
                </c:pt>
                <c:pt idx="62">
                  <c:v>38442</c:v>
                </c:pt>
                <c:pt idx="63">
                  <c:v>38472</c:v>
                </c:pt>
                <c:pt idx="64">
                  <c:v>38503</c:v>
                </c:pt>
                <c:pt idx="65">
                  <c:v>38533</c:v>
                </c:pt>
                <c:pt idx="66">
                  <c:v>38564</c:v>
                </c:pt>
                <c:pt idx="67">
                  <c:v>38595</c:v>
                </c:pt>
                <c:pt idx="68">
                  <c:v>38625</c:v>
                </c:pt>
                <c:pt idx="69">
                  <c:v>38656</c:v>
                </c:pt>
                <c:pt idx="70">
                  <c:v>38686</c:v>
                </c:pt>
                <c:pt idx="71">
                  <c:v>38717</c:v>
                </c:pt>
                <c:pt idx="72">
                  <c:v>38748</c:v>
                </c:pt>
                <c:pt idx="73">
                  <c:v>38776</c:v>
                </c:pt>
                <c:pt idx="74">
                  <c:v>38807</c:v>
                </c:pt>
                <c:pt idx="75">
                  <c:v>38837</c:v>
                </c:pt>
                <c:pt idx="76">
                  <c:v>38868</c:v>
                </c:pt>
                <c:pt idx="77">
                  <c:v>38898</c:v>
                </c:pt>
                <c:pt idx="78">
                  <c:v>38929</c:v>
                </c:pt>
                <c:pt idx="79">
                  <c:v>38960</c:v>
                </c:pt>
                <c:pt idx="80">
                  <c:v>38990</c:v>
                </c:pt>
                <c:pt idx="81">
                  <c:v>39021</c:v>
                </c:pt>
                <c:pt idx="82">
                  <c:v>39051</c:v>
                </c:pt>
                <c:pt idx="83">
                  <c:v>39082</c:v>
                </c:pt>
                <c:pt idx="84">
                  <c:v>39113</c:v>
                </c:pt>
                <c:pt idx="85">
                  <c:v>39141</c:v>
                </c:pt>
                <c:pt idx="86">
                  <c:v>39172</c:v>
                </c:pt>
                <c:pt idx="87">
                  <c:v>39202</c:v>
                </c:pt>
                <c:pt idx="88">
                  <c:v>39233</c:v>
                </c:pt>
                <c:pt idx="89">
                  <c:v>39263</c:v>
                </c:pt>
                <c:pt idx="90">
                  <c:v>39294</c:v>
                </c:pt>
                <c:pt idx="91">
                  <c:v>39325</c:v>
                </c:pt>
                <c:pt idx="92">
                  <c:v>39355</c:v>
                </c:pt>
                <c:pt idx="93">
                  <c:v>39386</c:v>
                </c:pt>
                <c:pt idx="94">
                  <c:v>39416</c:v>
                </c:pt>
                <c:pt idx="95">
                  <c:v>39447</c:v>
                </c:pt>
                <c:pt idx="96">
                  <c:v>39478</c:v>
                </c:pt>
                <c:pt idx="97">
                  <c:v>39507</c:v>
                </c:pt>
                <c:pt idx="98">
                  <c:v>39538</c:v>
                </c:pt>
                <c:pt idx="99">
                  <c:v>39568</c:v>
                </c:pt>
                <c:pt idx="100">
                  <c:v>39599</c:v>
                </c:pt>
                <c:pt idx="101">
                  <c:v>39629</c:v>
                </c:pt>
                <c:pt idx="102">
                  <c:v>39660</c:v>
                </c:pt>
                <c:pt idx="103">
                  <c:v>39691</c:v>
                </c:pt>
                <c:pt idx="104">
                  <c:v>39721</c:v>
                </c:pt>
                <c:pt idx="105">
                  <c:v>39752</c:v>
                </c:pt>
                <c:pt idx="106">
                  <c:v>39782</c:v>
                </c:pt>
                <c:pt idx="107">
                  <c:v>39813</c:v>
                </c:pt>
                <c:pt idx="108">
                  <c:v>39844</c:v>
                </c:pt>
                <c:pt idx="109">
                  <c:v>39872</c:v>
                </c:pt>
                <c:pt idx="110">
                  <c:v>39903</c:v>
                </c:pt>
                <c:pt idx="111">
                  <c:v>39933</c:v>
                </c:pt>
                <c:pt idx="112">
                  <c:v>39964</c:v>
                </c:pt>
                <c:pt idx="113">
                  <c:v>39994</c:v>
                </c:pt>
                <c:pt idx="114">
                  <c:v>40025</c:v>
                </c:pt>
                <c:pt idx="115">
                  <c:v>40056</c:v>
                </c:pt>
                <c:pt idx="116">
                  <c:v>40086</c:v>
                </c:pt>
                <c:pt idx="117">
                  <c:v>40117</c:v>
                </c:pt>
                <c:pt idx="118">
                  <c:v>40147</c:v>
                </c:pt>
                <c:pt idx="119">
                  <c:v>40178</c:v>
                </c:pt>
                <c:pt idx="120">
                  <c:v>40209</c:v>
                </c:pt>
                <c:pt idx="121">
                  <c:v>40237</c:v>
                </c:pt>
                <c:pt idx="122">
                  <c:v>40268</c:v>
                </c:pt>
                <c:pt idx="123">
                  <c:v>40298</c:v>
                </c:pt>
                <c:pt idx="124">
                  <c:v>40329</c:v>
                </c:pt>
                <c:pt idx="125">
                  <c:v>40359</c:v>
                </c:pt>
                <c:pt idx="126">
                  <c:v>40390</c:v>
                </c:pt>
                <c:pt idx="127">
                  <c:v>40421</c:v>
                </c:pt>
                <c:pt idx="128">
                  <c:v>40451</c:v>
                </c:pt>
                <c:pt idx="129">
                  <c:v>40482</c:v>
                </c:pt>
                <c:pt idx="130">
                  <c:v>40512</c:v>
                </c:pt>
                <c:pt idx="131">
                  <c:v>40543</c:v>
                </c:pt>
                <c:pt idx="132">
                  <c:v>40574</c:v>
                </c:pt>
                <c:pt idx="133">
                  <c:v>40602</c:v>
                </c:pt>
                <c:pt idx="134">
                  <c:v>40633</c:v>
                </c:pt>
                <c:pt idx="135">
                  <c:v>40663</c:v>
                </c:pt>
                <c:pt idx="136">
                  <c:v>40694</c:v>
                </c:pt>
                <c:pt idx="137">
                  <c:v>40724</c:v>
                </c:pt>
                <c:pt idx="138">
                  <c:v>40755</c:v>
                </c:pt>
                <c:pt idx="139">
                  <c:v>40786</c:v>
                </c:pt>
                <c:pt idx="140">
                  <c:v>40816</c:v>
                </c:pt>
                <c:pt idx="141">
                  <c:v>40847</c:v>
                </c:pt>
                <c:pt idx="142">
                  <c:v>40877</c:v>
                </c:pt>
                <c:pt idx="143">
                  <c:v>40908</c:v>
                </c:pt>
                <c:pt idx="144">
                  <c:v>40939</c:v>
                </c:pt>
                <c:pt idx="145">
                  <c:v>40968</c:v>
                </c:pt>
                <c:pt idx="146">
                  <c:v>40999</c:v>
                </c:pt>
                <c:pt idx="147">
                  <c:v>41029</c:v>
                </c:pt>
                <c:pt idx="148">
                  <c:v>41060</c:v>
                </c:pt>
                <c:pt idx="149">
                  <c:v>41090</c:v>
                </c:pt>
                <c:pt idx="150">
                  <c:v>41121</c:v>
                </c:pt>
                <c:pt idx="151">
                  <c:v>41152</c:v>
                </c:pt>
                <c:pt idx="152">
                  <c:v>41182</c:v>
                </c:pt>
                <c:pt idx="153">
                  <c:v>41213</c:v>
                </c:pt>
                <c:pt idx="154">
                  <c:v>41243</c:v>
                </c:pt>
                <c:pt idx="155">
                  <c:v>41274</c:v>
                </c:pt>
                <c:pt idx="156">
                  <c:v>41305</c:v>
                </c:pt>
                <c:pt idx="157">
                  <c:v>41333</c:v>
                </c:pt>
                <c:pt idx="158">
                  <c:v>41364</c:v>
                </c:pt>
                <c:pt idx="159">
                  <c:v>41394</c:v>
                </c:pt>
                <c:pt idx="160">
                  <c:v>41425</c:v>
                </c:pt>
                <c:pt idx="161">
                  <c:v>41455</c:v>
                </c:pt>
                <c:pt idx="162">
                  <c:v>41486</c:v>
                </c:pt>
                <c:pt idx="163">
                  <c:v>41517</c:v>
                </c:pt>
                <c:pt idx="164">
                  <c:v>41547</c:v>
                </c:pt>
                <c:pt idx="165">
                  <c:v>41578</c:v>
                </c:pt>
                <c:pt idx="166">
                  <c:v>41608</c:v>
                </c:pt>
                <c:pt idx="167">
                  <c:v>41639</c:v>
                </c:pt>
                <c:pt idx="168">
                  <c:v>41670</c:v>
                </c:pt>
                <c:pt idx="169">
                  <c:v>41698</c:v>
                </c:pt>
                <c:pt idx="170">
                  <c:v>41729</c:v>
                </c:pt>
                <c:pt idx="171">
                  <c:v>41759</c:v>
                </c:pt>
                <c:pt idx="172">
                  <c:v>41790</c:v>
                </c:pt>
                <c:pt idx="173">
                  <c:v>41820</c:v>
                </c:pt>
                <c:pt idx="174">
                  <c:v>41851</c:v>
                </c:pt>
                <c:pt idx="175">
                  <c:v>41882</c:v>
                </c:pt>
                <c:pt idx="176">
                  <c:v>41912</c:v>
                </c:pt>
                <c:pt idx="177">
                  <c:v>41943</c:v>
                </c:pt>
                <c:pt idx="178">
                  <c:v>41973</c:v>
                </c:pt>
                <c:pt idx="179">
                  <c:v>42004</c:v>
                </c:pt>
                <c:pt idx="180">
                  <c:v>42035</c:v>
                </c:pt>
                <c:pt idx="181">
                  <c:v>42063</c:v>
                </c:pt>
                <c:pt idx="182">
                  <c:v>42094</c:v>
                </c:pt>
                <c:pt idx="183">
                  <c:v>42124</c:v>
                </c:pt>
                <c:pt idx="184">
                  <c:v>42155</c:v>
                </c:pt>
                <c:pt idx="185">
                  <c:v>42185</c:v>
                </c:pt>
                <c:pt idx="186">
                  <c:v>42216</c:v>
                </c:pt>
                <c:pt idx="187">
                  <c:v>42247</c:v>
                </c:pt>
                <c:pt idx="188">
                  <c:v>42277</c:v>
                </c:pt>
                <c:pt idx="189">
                  <c:v>42308</c:v>
                </c:pt>
                <c:pt idx="190">
                  <c:v>42338</c:v>
                </c:pt>
                <c:pt idx="191">
                  <c:v>42369</c:v>
                </c:pt>
                <c:pt idx="192">
                  <c:v>42400</c:v>
                </c:pt>
                <c:pt idx="193">
                  <c:v>42429</c:v>
                </c:pt>
                <c:pt idx="194">
                  <c:v>42460</c:v>
                </c:pt>
                <c:pt idx="195">
                  <c:v>42490</c:v>
                </c:pt>
                <c:pt idx="196">
                  <c:v>42521</c:v>
                </c:pt>
                <c:pt idx="197">
                  <c:v>42551</c:v>
                </c:pt>
                <c:pt idx="198">
                  <c:v>42582</c:v>
                </c:pt>
                <c:pt idx="199">
                  <c:v>42613</c:v>
                </c:pt>
                <c:pt idx="200">
                  <c:v>42643</c:v>
                </c:pt>
                <c:pt idx="201">
                  <c:v>42674</c:v>
                </c:pt>
                <c:pt idx="202">
                  <c:v>42704</c:v>
                </c:pt>
                <c:pt idx="203">
                  <c:v>42735</c:v>
                </c:pt>
                <c:pt idx="204">
                  <c:v>42766</c:v>
                </c:pt>
                <c:pt idx="205">
                  <c:v>42794</c:v>
                </c:pt>
                <c:pt idx="206">
                  <c:v>42825</c:v>
                </c:pt>
                <c:pt idx="207">
                  <c:v>42855</c:v>
                </c:pt>
                <c:pt idx="208">
                  <c:v>42886</c:v>
                </c:pt>
                <c:pt idx="209">
                  <c:v>42916</c:v>
                </c:pt>
                <c:pt idx="210">
                  <c:v>42947</c:v>
                </c:pt>
                <c:pt idx="211">
                  <c:v>42978</c:v>
                </c:pt>
                <c:pt idx="212">
                  <c:v>43008</c:v>
                </c:pt>
                <c:pt idx="213">
                  <c:v>43039</c:v>
                </c:pt>
                <c:pt idx="214">
                  <c:v>43069</c:v>
                </c:pt>
                <c:pt idx="215">
                  <c:v>43100</c:v>
                </c:pt>
                <c:pt idx="216">
                  <c:v>43131</c:v>
                </c:pt>
                <c:pt idx="217">
                  <c:v>43159</c:v>
                </c:pt>
                <c:pt idx="218">
                  <c:v>43190</c:v>
                </c:pt>
                <c:pt idx="219">
                  <c:v>43220</c:v>
                </c:pt>
                <c:pt idx="220">
                  <c:v>43251</c:v>
                </c:pt>
                <c:pt idx="221">
                  <c:v>43281</c:v>
                </c:pt>
                <c:pt idx="222">
                  <c:v>43312</c:v>
                </c:pt>
                <c:pt idx="223">
                  <c:v>43343</c:v>
                </c:pt>
                <c:pt idx="224">
                  <c:v>43373</c:v>
                </c:pt>
                <c:pt idx="225">
                  <c:v>43404</c:v>
                </c:pt>
                <c:pt idx="226">
                  <c:v>43434</c:v>
                </c:pt>
                <c:pt idx="227">
                  <c:v>43465</c:v>
                </c:pt>
                <c:pt idx="228">
                  <c:v>43496</c:v>
                </c:pt>
                <c:pt idx="229">
                  <c:v>43524</c:v>
                </c:pt>
                <c:pt idx="230">
                  <c:v>43555</c:v>
                </c:pt>
                <c:pt idx="231">
                  <c:v>43585</c:v>
                </c:pt>
                <c:pt idx="232">
                  <c:v>43616</c:v>
                </c:pt>
                <c:pt idx="233">
                  <c:v>43646</c:v>
                </c:pt>
                <c:pt idx="234">
                  <c:v>43677</c:v>
                </c:pt>
                <c:pt idx="235">
                  <c:v>43708</c:v>
                </c:pt>
                <c:pt idx="236">
                  <c:v>43738</c:v>
                </c:pt>
                <c:pt idx="237">
                  <c:v>43769</c:v>
                </c:pt>
                <c:pt idx="238">
                  <c:v>43799</c:v>
                </c:pt>
                <c:pt idx="239">
                  <c:v>43830</c:v>
                </c:pt>
                <c:pt idx="240">
                  <c:v>43861</c:v>
                </c:pt>
                <c:pt idx="241">
                  <c:v>43890</c:v>
                </c:pt>
                <c:pt idx="242">
                  <c:v>43921</c:v>
                </c:pt>
                <c:pt idx="243">
                  <c:v>43951</c:v>
                </c:pt>
                <c:pt idx="244">
                  <c:v>43982</c:v>
                </c:pt>
                <c:pt idx="245">
                  <c:v>44012</c:v>
                </c:pt>
                <c:pt idx="246">
                  <c:v>44043</c:v>
                </c:pt>
              </c:numCache>
            </c:numRef>
          </c:cat>
          <c:val>
            <c:numRef>
              <c:f>Sheet1!$F$2:$F$248</c:f>
              <c:numCache>
                <c:formatCode>0.00%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8F5-4AB3-91CC-6B70E18F1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6983584"/>
        <c:axId val="586979664"/>
      </c:lineChart>
      <c:dateAx>
        <c:axId val="586983584"/>
        <c:scaling>
          <c:orientation val="minMax"/>
        </c:scaling>
        <c:delete val="0"/>
        <c:axPos val="b"/>
        <c:numFmt formatCode="yyyy\ " sourceLinked="0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crossAx val="586979664"/>
        <c:crossesAt val="-2"/>
        <c:auto val="1"/>
        <c:lblOffset val="100"/>
        <c:baseTimeUnit val="months"/>
        <c:majorUnit val="24"/>
        <c:majorTimeUnit val="months"/>
      </c:dateAx>
      <c:valAx>
        <c:axId val="586979664"/>
        <c:scaling>
          <c:orientation val="minMax"/>
          <c:max val="0.05"/>
          <c:min val="-2.0000000000000011E-2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0%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crossAx val="586983584"/>
        <c:crosses val="autoZero"/>
        <c:crossBetween val="between"/>
        <c:majorUnit val="1.0000000000000005E-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45B34D-6399-4D0B-9521-E45439A8E59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3A925B-6A9C-4CC7-A76B-C2B8CBCBD1BF}">
      <dgm:prSet phldrT="[Text]"/>
      <dgm:spPr/>
      <dgm:t>
        <a:bodyPr/>
        <a:lstStyle/>
        <a:p>
          <a:r>
            <a:rPr lang="en-US" dirty="0" smtClean="0"/>
            <a:t>Relative</a:t>
          </a:r>
          <a:endParaRPr lang="en-US" dirty="0"/>
        </a:p>
      </dgm:t>
    </dgm:pt>
    <dgm:pt modelId="{C52F9AC4-9A97-4F33-BC9A-3394BC8A2755}" type="parTrans" cxnId="{1DB71A00-5EF0-4D64-9C1A-E877F2A11321}">
      <dgm:prSet/>
      <dgm:spPr/>
      <dgm:t>
        <a:bodyPr/>
        <a:lstStyle/>
        <a:p>
          <a:endParaRPr lang="en-US"/>
        </a:p>
      </dgm:t>
    </dgm:pt>
    <dgm:pt modelId="{EAACDB7D-9515-46F2-ABF9-084094072E8C}" type="sibTrans" cxnId="{1DB71A00-5EF0-4D64-9C1A-E877F2A11321}">
      <dgm:prSet/>
      <dgm:spPr/>
      <dgm:t>
        <a:bodyPr/>
        <a:lstStyle/>
        <a:p>
          <a:endParaRPr lang="en-US"/>
        </a:p>
      </dgm:t>
    </dgm:pt>
    <dgm:pt modelId="{01FB5AAA-62D0-4935-8572-7AC3CC187302}">
      <dgm:prSet phldrT="[Text]"/>
      <dgm:spPr/>
      <dgm:t>
        <a:bodyPr/>
        <a:lstStyle/>
        <a:p>
          <a:r>
            <a:rPr lang="en-US" dirty="0" smtClean="0"/>
            <a:t>Measures</a:t>
          </a:r>
          <a:endParaRPr lang="en-US" dirty="0"/>
        </a:p>
      </dgm:t>
    </dgm:pt>
    <dgm:pt modelId="{F87E3EF8-F6EA-496E-B52E-A20966050D9C}" type="parTrans" cxnId="{D8FDA70E-025E-4422-A474-3C270743D388}">
      <dgm:prSet/>
      <dgm:spPr/>
      <dgm:t>
        <a:bodyPr/>
        <a:lstStyle/>
        <a:p>
          <a:endParaRPr lang="en-US"/>
        </a:p>
      </dgm:t>
    </dgm:pt>
    <dgm:pt modelId="{9F05C5F7-1312-43C6-8820-0C4A77722D11}" type="sibTrans" cxnId="{D8FDA70E-025E-4422-A474-3C270743D388}">
      <dgm:prSet/>
      <dgm:spPr/>
      <dgm:t>
        <a:bodyPr/>
        <a:lstStyle/>
        <a:p>
          <a:endParaRPr lang="en-US"/>
        </a:p>
      </dgm:t>
    </dgm:pt>
    <dgm:pt modelId="{A4C0088E-59C7-43AC-8B44-96040E718529}">
      <dgm:prSet phldrT="[Text]"/>
      <dgm:spPr/>
      <dgm:t>
        <a:bodyPr/>
        <a:lstStyle/>
        <a:p>
          <a:r>
            <a:rPr lang="en-US" dirty="0" smtClean="0"/>
            <a:t>Relationship</a:t>
          </a:r>
          <a:endParaRPr lang="en-US" dirty="0"/>
        </a:p>
      </dgm:t>
    </dgm:pt>
    <dgm:pt modelId="{334EDC3A-A9AF-4A17-848D-8C6AC38930C6}" type="parTrans" cxnId="{8A27B9DC-56C1-4597-A57C-AC70B6AB2BD1}">
      <dgm:prSet/>
      <dgm:spPr/>
      <dgm:t>
        <a:bodyPr/>
        <a:lstStyle/>
        <a:p>
          <a:endParaRPr lang="en-US"/>
        </a:p>
      </dgm:t>
    </dgm:pt>
    <dgm:pt modelId="{B1ACABD9-DC2D-416D-BF3B-7935795483E1}" type="sibTrans" cxnId="{8A27B9DC-56C1-4597-A57C-AC70B6AB2BD1}">
      <dgm:prSet/>
      <dgm:spPr/>
      <dgm:t>
        <a:bodyPr/>
        <a:lstStyle/>
        <a:p>
          <a:endParaRPr lang="en-US"/>
        </a:p>
      </dgm:t>
    </dgm:pt>
    <dgm:pt modelId="{76764A0F-DCE0-405C-8E89-D332A6F3D405}">
      <dgm:prSet phldrT="[Text]"/>
      <dgm:spPr/>
      <dgm:t>
        <a:bodyPr/>
        <a:lstStyle/>
        <a:p>
          <a:pPr marL="119063" indent="-119063"/>
          <a:r>
            <a:rPr lang="en-US" dirty="0" smtClean="0"/>
            <a:t>2% increase in prices, year to year, is considered stable by the Fed</a:t>
          </a:r>
          <a:endParaRPr lang="en-US" dirty="0"/>
        </a:p>
      </dgm:t>
    </dgm:pt>
    <dgm:pt modelId="{C71095EF-7592-45DB-BDBD-C8AEC40AAF24}" type="parTrans" cxnId="{7A8C9C55-D13C-45B8-A4F0-0E39BE9FB825}">
      <dgm:prSet/>
      <dgm:spPr/>
      <dgm:t>
        <a:bodyPr/>
        <a:lstStyle/>
        <a:p>
          <a:endParaRPr lang="en-US"/>
        </a:p>
      </dgm:t>
    </dgm:pt>
    <dgm:pt modelId="{54D3C54B-75D6-48E2-832B-27D75FC72BB0}" type="sibTrans" cxnId="{7A8C9C55-D13C-45B8-A4F0-0E39BE9FB825}">
      <dgm:prSet/>
      <dgm:spPr/>
      <dgm:t>
        <a:bodyPr/>
        <a:lstStyle/>
        <a:p>
          <a:endParaRPr lang="en-US"/>
        </a:p>
      </dgm:t>
    </dgm:pt>
    <dgm:pt modelId="{BA94AB64-D31A-4B9C-B32B-46A70CDFE6EF}">
      <dgm:prSet phldrT="[Text]"/>
      <dgm:spPr/>
      <dgm:t>
        <a:bodyPr/>
        <a:lstStyle/>
        <a:p>
          <a:pPr marL="119063" indent="-119063"/>
          <a:endParaRPr lang="en-US" b="1" dirty="0"/>
        </a:p>
      </dgm:t>
    </dgm:pt>
    <dgm:pt modelId="{F4F3C78F-A7BE-40A2-9F21-797C0BBDF261}" type="parTrans" cxnId="{C9D7715D-B7F5-4E99-99FC-C276CE000298}">
      <dgm:prSet/>
      <dgm:spPr/>
      <dgm:t>
        <a:bodyPr/>
        <a:lstStyle/>
        <a:p>
          <a:endParaRPr lang="en-US"/>
        </a:p>
      </dgm:t>
    </dgm:pt>
    <dgm:pt modelId="{5351C690-F1B8-48D9-B50B-56DF8F0AF269}" type="sibTrans" cxnId="{C9D7715D-B7F5-4E99-99FC-C276CE000298}">
      <dgm:prSet/>
      <dgm:spPr/>
      <dgm:t>
        <a:bodyPr/>
        <a:lstStyle/>
        <a:p>
          <a:endParaRPr lang="en-US"/>
        </a:p>
      </dgm:t>
    </dgm:pt>
    <dgm:pt modelId="{D7DAAD1C-42BB-460D-A725-64DFD939813E}">
      <dgm:prSet phldrT="[Text]"/>
      <dgm:spPr/>
      <dgm:t>
        <a:bodyPr/>
        <a:lstStyle/>
        <a:p>
          <a:pPr marL="119063" indent="-119063"/>
          <a:r>
            <a:rPr lang="en-US" dirty="0" smtClean="0"/>
            <a:t>The PCEPI is the Fed’s preferred measure of inflation</a:t>
          </a:r>
          <a:endParaRPr lang="en-US" dirty="0"/>
        </a:p>
      </dgm:t>
    </dgm:pt>
    <dgm:pt modelId="{C63E71B0-289E-458D-8C6C-116D245BDF18}" type="parTrans" cxnId="{160D289B-2030-4B94-910F-7AB0C6F4A3D2}">
      <dgm:prSet/>
      <dgm:spPr/>
      <dgm:t>
        <a:bodyPr/>
        <a:lstStyle/>
        <a:p>
          <a:endParaRPr lang="en-US"/>
        </a:p>
      </dgm:t>
    </dgm:pt>
    <dgm:pt modelId="{18CAA9E0-1622-4C50-B81E-F571EDBC5EF4}" type="sibTrans" cxnId="{160D289B-2030-4B94-910F-7AB0C6F4A3D2}">
      <dgm:prSet/>
      <dgm:spPr/>
      <dgm:t>
        <a:bodyPr/>
        <a:lstStyle/>
        <a:p>
          <a:endParaRPr lang="en-US"/>
        </a:p>
      </dgm:t>
    </dgm:pt>
    <dgm:pt modelId="{A289A497-F0B9-4002-B36A-21F4B62C1C90}">
      <dgm:prSet phldrT="[Text]"/>
      <dgm:spPr/>
      <dgm:t>
        <a:bodyPr/>
        <a:lstStyle/>
        <a:p>
          <a:pPr marL="119063" indent="-119063"/>
          <a:r>
            <a:rPr lang="en-US" dirty="0" smtClean="0"/>
            <a:t>Inflation is a general increase in the </a:t>
          </a:r>
          <a:r>
            <a:rPr lang="en-US" b="1" dirty="0" smtClean="0"/>
            <a:t>relative</a:t>
          </a:r>
          <a:r>
            <a:rPr lang="en-US" dirty="0" smtClean="0"/>
            <a:t> price level between two time periods</a:t>
          </a:r>
          <a:endParaRPr lang="en-US" dirty="0"/>
        </a:p>
      </dgm:t>
    </dgm:pt>
    <dgm:pt modelId="{4C4831FA-9088-4B26-AA67-8CEBE1DBD4EE}" type="parTrans" cxnId="{015AC484-F76A-4C24-A0E4-05423328D43C}">
      <dgm:prSet/>
      <dgm:spPr/>
      <dgm:t>
        <a:bodyPr/>
        <a:lstStyle/>
        <a:p>
          <a:endParaRPr lang="en-US"/>
        </a:p>
      </dgm:t>
    </dgm:pt>
    <dgm:pt modelId="{C4BD9279-9F84-47C5-A965-999886B5070D}" type="sibTrans" cxnId="{015AC484-F76A-4C24-A0E4-05423328D43C}">
      <dgm:prSet/>
      <dgm:spPr/>
      <dgm:t>
        <a:bodyPr/>
        <a:lstStyle/>
        <a:p>
          <a:endParaRPr lang="en-US"/>
        </a:p>
      </dgm:t>
    </dgm:pt>
    <dgm:pt modelId="{1F6709FE-C224-46E9-8D5A-C1C7D7836CCF}">
      <dgm:prSet phldrT="[Text]"/>
      <dgm:spPr/>
      <dgm:t>
        <a:bodyPr/>
        <a:lstStyle/>
        <a:p>
          <a:pPr marL="119063" indent="-119063"/>
          <a:r>
            <a:rPr lang="en-US" dirty="0" smtClean="0"/>
            <a:t>The price index chart to the right demonstrates one measure of this increase since 1980</a:t>
          </a:r>
          <a:endParaRPr lang="en-US" dirty="0"/>
        </a:p>
      </dgm:t>
    </dgm:pt>
    <dgm:pt modelId="{7D24AB8A-7B9B-4BA9-8682-B730975E0EBA}" type="parTrans" cxnId="{412CABAB-9005-4B01-9087-D92FB84D0245}">
      <dgm:prSet/>
      <dgm:spPr/>
      <dgm:t>
        <a:bodyPr/>
        <a:lstStyle/>
        <a:p>
          <a:endParaRPr lang="en-US"/>
        </a:p>
      </dgm:t>
    </dgm:pt>
    <dgm:pt modelId="{86C189B1-FAC0-47CB-99AD-510D2302ECB4}" type="sibTrans" cxnId="{412CABAB-9005-4B01-9087-D92FB84D0245}">
      <dgm:prSet/>
      <dgm:spPr/>
      <dgm:t>
        <a:bodyPr/>
        <a:lstStyle/>
        <a:p>
          <a:endParaRPr lang="en-US"/>
        </a:p>
      </dgm:t>
    </dgm:pt>
    <dgm:pt modelId="{00C0B781-707F-4977-82AA-1476A1E52BF8}" type="pres">
      <dgm:prSet presAssocID="{C145B34D-6399-4D0B-9521-E45439A8E5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D90C9B-0528-4E5B-A3D3-9AE2933F650A}" type="pres">
      <dgm:prSet presAssocID="{0F3A925B-6A9C-4CC7-A76B-C2B8CBCBD1BF}" presName="composite" presStyleCnt="0"/>
      <dgm:spPr/>
    </dgm:pt>
    <dgm:pt modelId="{747CACD8-D7B3-4C68-97C6-C39EAFE96C6F}" type="pres">
      <dgm:prSet presAssocID="{0F3A925B-6A9C-4CC7-A76B-C2B8CBCBD1B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6D7448-03C3-43E1-92E6-C76A10746DCB}" type="pres">
      <dgm:prSet presAssocID="{0F3A925B-6A9C-4CC7-A76B-C2B8CBCBD1B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04F74-4292-4793-9EF8-D77D7FCC278E}" type="pres">
      <dgm:prSet presAssocID="{EAACDB7D-9515-46F2-ABF9-084094072E8C}" presName="sp" presStyleCnt="0"/>
      <dgm:spPr/>
    </dgm:pt>
    <dgm:pt modelId="{E387514C-E3C0-4202-B72C-F0DB87460E45}" type="pres">
      <dgm:prSet presAssocID="{01FB5AAA-62D0-4935-8572-7AC3CC187302}" presName="composite" presStyleCnt="0"/>
      <dgm:spPr/>
    </dgm:pt>
    <dgm:pt modelId="{F197D669-89B9-4712-A642-3F917D2EFFF1}" type="pres">
      <dgm:prSet presAssocID="{01FB5AAA-62D0-4935-8572-7AC3CC18730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C0DFE3-EF19-4F66-8660-628A2B656BF0}" type="pres">
      <dgm:prSet presAssocID="{01FB5AAA-62D0-4935-8572-7AC3CC187302}" presName="descendantText" presStyleLbl="alignAcc1" presStyleIdx="1" presStyleCnt="3" custLinFactNeighborX="-57" custLinFactNeighborY="-3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4D8251-D9F0-417F-8A46-1B5BD121770B}" type="pres">
      <dgm:prSet presAssocID="{9F05C5F7-1312-43C6-8820-0C4A77722D11}" presName="sp" presStyleCnt="0"/>
      <dgm:spPr/>
    </dgm:pt>
    <dgm:pt modelId="{BF735627-0E3B-4AD1-BE6D-F772A8DD0130}" type="pres">
      <dgm:prSet presAssocID="{A4C0088E-59C7-43AC-8B44-96040E718529}" presName="composite" presStyleCnt="0"/>
      <dgm:spPr/>
    </dgm:pt>
    <dgm:pt modelId="{F0920AD7-530A-4EDA-B93C-6600660832E6}" type="pres">
      <dgm:prSet presAssocID="{A4C0088E-59C7-43AC-8B44-96040E71852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D881F8-1536-45D1-BEE1-0122F09FE69F}" type="pres">
      <dgm:prSet presAssocID="{A4C0088E-59C7-43AC-8B44-96040E71852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2CABAB-9005-4B01-9087-D92FB84D0245}" srcId="{0F3A925B-6A9C-4CC7-A76B-C2B8CBCBD1BF}" destId="{1F6709FE-C224-46E9-8D5A-C1C7D7836CCF}" srcOrd="1" destOrd="0" parTransId="{7D24AB8A-7B9B-4BA9-8682-B730975E0EBA}" sibTransId="{86C189B1-FAC0-47CB-99AD-510D2302ECB4}"/>
    <dgm:cxn modelId="{5BA6BD8E-B0AD-46FC-A50F-1B1814A5ED0A}" type="presOf" srcId="{76764A0F-DCE0-405C-8E89-D332A6F3D405}" destId="{4CD881F8-1536-45D1-BEE1-0122F09FE69F}" srcOrd="0" destOrd="0" presId="urn:microsoft.com/office/officeart/2005/8/layout/chevron2"/>
    <dgm:cxn modelId="{7A8C9C55-D13C-45B8-A4F0-0E39BE9FB825}" srcId="{A4C0088E-59C7-43AC-8B44-96040E718529}" destId="{76764A0F-DCE0-405C-8E89-D332A6F3D405}" srcOrd="0" destOrd="0" parTransId="{C71095EF-7592-45DB-BDBD-C8AEC40AAF24}" sibTransId="{54D3C54B-75D6-48E2-832B-27D75FC72BB0}"/>
    <dgm:cxn modelId="{EC8355F7-CD26-4F4F-9B81-678B4F7B9FA3}" type="presOf" srcId="{01FB5AAA-62D0-4935-8572-7AC3CC187302}" destId="{F197D669-89B9-4712-A642-3F917D2EFFF1}" srcOrd="0" destOrd="0" presId="urn:microsoft.com/office/officeart/2005/8/layout/chevron2"/>
    <dgm:cxn modelId="{3EFC3DD8-3BB2-408C-B03D-07809F9754A6}" type="presOf" srcId="{A289A497-F0B9-4002-B36A-21F4B62C1C90}" destId="{226D7448-03C3-43E1-92E6-C76A10746DCB}" srcOrd="0" destOrd="0" presId="urn:microsoft.com/office/officeart/2005/8/layout/chevron2"/>
    <dgm:cxn modelId="{015AC484-F76A-4C24-A0E4-05423328D43C}" srcId="{0F3A925B-6A9C-4CC7-A76B-C2B8CBCBD1BF}" destId="{A289A497-F0B9-4002-B36A-21F4B62C1C90}" srcOrd="0" destOrd="0" parTransId="{4C4831FA-9088-4B26-AA67-8CEBE1DBD4EE}" sibTransId="{C4BD9279-9F84-47C5-A965-999886B5070D}"/>
    <dgm:cxn modelId="{0141A7B3-B15B-46EA-ADE5-A359C57F9D95}" type="presOf" srcId="{C145B34D-6399-4D0B-9521-E45439A8E59A}" destId="{00C0B781-707F-4977-82AA-1476A1E52BF8}" srcOrd="0" destOrd="0" presId="urn:microsoft.com/office/officeart/2005/8/layout/chevron2"/>
    <dgm:cxn modelId="{1DB71A00-5EF0-4D64-9C1A-E877F2A11321}" srcId="{C145B34D-6399-4D0B-9521-E45439A8E59A}" destId="{0F3A925B-6A9C-4CC7-A76B-C2B8CBCBD1BF}" srcOrd="0" destOrd="0" parTransId="{C52F9AC4-9A97-4F33-BC9A-3394BC8A2755}" sibTransId="{EAACDB7D-9515-46F2-ABF9-084094072E8C}"/>
    <dgm:cxn modelId="{B561789E-A40B-40C4-B952-879AFAC90497}" type="presOf" srcId="{0F3A925B-6A9C-4CC7-A76B-C2B8CBCBD1BF}" destId="{747CACD8-D7B3-4C68-97C6-C39EAFE96C6F}" srcOrd="0" destOrd="0" presId="urn:microsoft.com/office/officeart/2005/8/layout/chevron2"/>
    <dgm:cxn modelId="{8A27B9DC-56C1-4597-A57C-AC70B6AB2BD1}" srcId="{C145B34D-6399-4D0B-9521-E45439A8E59A}" destId="{A4C0088E-59C7-43AC-8B44-96040E718529}" srcOrd="2" destOrd="0" parTransId="{334EDC3A-A9AF-4A17-848D-8C6AC38930C6}" sibTransId="{B1ACABD9-DC2D-416D-BF3B-7935795483E1}"/>
    <dgm:cxn modelId="{C9D7715D-B7F5-4E99-99FC-C276CE000298}" srcId="{01FB5AAA-62D0-4935-8572-7AC3CC187302}" destId="{BA94AB64-D31A-4B9C-B32B-46A70CDFE6EF}" srcOrd="0" destOrd="0" parTransId="{F4F3C78F-A7BE-40A2-9F21-797C0BBDF261}" sibTransId="{5351C690-F1B8-48D9-B50B-56DF8F0AF269}"/>
    <dgm:cxn modelId="{294D460D-A78A-4938-958D-B9D941A07EE4}" type="presOf" srcId="{1F6709FE-C224-46E9-8D5A-C1C7D7836CCF}" destId="{226D7448-03C3-43E1-92E6-C76A10746DCB}" srcOrd="0" destOrd="1" presId="urn:microsoft.com/office/officeart/2005/8/layout/chevron2"/>
    <dgm:cxn modelId="{C699BC29-0951-43F0-AF0F-906737B97730}" type="presOf" srcId="{D7DAAD1C-42BB-460D-A725-64DFD939813E}" destId="{4CD881F8-1536-45D1-BEE1-0122F09FE69F}" srcOrd="0" destOrd="1" presId="urn:microsoft.com/office/officeart/2005/8/layout/chevron2"/>
    <dgm:cxn modelId="{93215225-0D53-4EF7-895E-9C8B6C654C27}" type="presOf" srcId="{A4C0088E-59C7-43AC-8B44-96040E718529}" destId="{F0920AD7-530A-4EDA-B93C-6600660832E6}" srcOrd="0" destOrd="0" presId="urn:microsoft.com/office/officeart/2005/8/layout/chevron2"/>
    <dgm:cxn modelId="{160D289B-2030-4B94-910F-7AB0C6F4A3D2}" srcId="{A4C0088E-59C7-43AC-8B44-96040E718529}" destId="{D7DAAD1C-42BB-460D-A725-64DFD939813E}" srcOrd="1" destOrd="0" parTransId="{C63E71B0-289E-458D-8C6C-116D245BDF18}" sibTransId="{18CAA9E0-1622-4C50-B81E-F571EDBC5EF4}"/>
    <dgm:cxn modelId="{DD7692D0-5C08-48CE-891A-22F5C0FEB9C5}" type="presOf" srcId="{BA94AB64-D31A-4B9C-B32B-46A70CDFE6EF}" destId="{B4C0DFE3-EF19-4F66-8660-628A2B656BF0}" srcOrd="0" destOrd="0" presId="urn:microsoft.com/office/officeart/2005/8/layout/chevron2"/>
    <dgm:cxn modelId="{D8FDA70E-025E-4422-A474-3C270743D388}" srcId="{C145B34D-6399-4D0B-9521-E45439A8E59A}" destId="{01FB5AAA-62D0-4935-8572-7AC3CC187302}" srcOrd="1" destOrd="0" parTransId="{F87E3EF8-F6EA-496E-B52E-A20966050D9C}" sibTransId="{9F05C5F7-1312-43C6-8820-0C4A77722D11}"/>
    <dgm:cxn modelId="{90C7F45A-825A-482A-A9AC-D77DFF576E93}" type="presParOf" srcId="{00C0B781-707F-4977-82AA-1476A1E52BF8}" destId="{A4D90C9B-0528-4E5B-A3D3-9AE2933F650A}" srcOrd="0" destOrd="0" presId="urn:microsoft.com/office/officeart/2005/8/layout/chevron2"/>
    <dgm:cxn modelId="{314C1FCA-36F9-4913-98BD-D00B43770AAE}" type="presParOf" srcId="{A4D90C9B-0528-4E5B-A3D3-9AE2933F650A}" destId="{747CACD8-D7B3-4C68-97C6-C39EAFE96C6F}" srcOrd="0" destOrd="0" presId="urn:microsoft.com/office/officeart/2005/8/layout/chevron2"/>
    <dgm:cxn modelId="{78E08F2D-FA1C-40EA-9F76-8F3782399C8C}" type="presParOf" srcId="{A4D90C9B-0528-4E5B-A3D3-9AE2933F650A}" destId="{226D7448-03C3-43E1-92E6-C76A10746DCB}" srcOrd="1" destOrd="0" presId="urn:microsoft.com/office/officeart/2005/8/layout/chevron2"/>
    <dgm:cxn modelId="{36ADC4B6-B852-4EA9-9A60-75D203DBD2B2}" type="presParOf" srcId="{00C0B781-707F-4977-82AA-1476A1E52BF8}" destId="{8F604F74-4292-4793-9EF8-D77D7FCC278E}" srcOrd="1" destOrd="0" presId="urn:microsoft.com/office/officeart/2005/8/layout/chevron2"/>
    <dgm:cxn modelId="{9C57CDA6-2BCC-4B94-8E85-9C90F28124CF}" type="presParOf" srcId="{00C0B781-707F-4977-82AA-1476A1E52BF8}" destId="{E387514C-E3C0-4202-B72C-F0DB87460E45}" srcOrd="2" destOrd="0" presId="urn:microsoft.com/office/officeart/2005/8/layout/chevron2"/>
    <dgm:cxn modelId="{0DE27B11-414C-49BB-954D-269115C0D44B}" type="presParOf" srcId="{E387514C-E3C0-4202-B72C-F0DB87460E45}" destId="{F197D669-89B9-4712-A642-3F917D2EFFF1}" srcOrd="0" destOrd="0" presId="urn:microsoft.com/office/officeart/2005/8/layout/chevron2"/>
    <dgm:cxn modelId="{C37888E6-4A1E-4ED6-89FE-114B3BC918F9}" type="presParOf" srcId="{E387514C-E3C0-4202-B72C-F0DB87460E45}" destId="{B4C0DFE3-EF19-4F66-8660-628A2B656BF0}" srcOrd="1" destOrd="0" presId="urn:microsoft.com/office/officeart/2005/8/layout/chevron2"/>
    <dgm:cxn modelId="{8C43ECEA-825B-42EA-8BB6-6F2941B8C064}" type="presParOf" srcId="{00C0B781-707F-4977-82AA-1476A1E52BF8}" destId="{C04D8251-D9F0-417F-8A46-1B5BD121770B}" srcOrd="3" destOrd="0" presId="urn:microsoft.com/office/officeart/2005/8/layout/chevron2"/>
    <dgm:cxn modelId="{8A352447-9CDD-4EA8-BFDC-02ED74312159}" type="presParOf" srcId="{00C0B781-707F-4977-82AA-1476A1E52BF8}" destId="{BF735627-0E3B-4AD1-BE6D-F772A8DD0130}" srcOrd="4" destOrd="0" presId="urn:microsoft.com/office/officeart/2005/8/layout/chevron2"/>
    <dgm:cxn modelId="{371D7B8E-0F86-4F0A-8AEC-45BA9A7D1B4D}" type="presParOf" srcId="{BF735627-0E3B-4AD1-BE6D-F772A8DD0130}" destId="{F0920AD7-530A-4EDA-B93C-6600660832E6}" srcOrd="0" destOrd="0" presId="urn:microsoft.com/office/officeart/2005/8/layout/chevron2"/>
    <dgm:cxn modelId="{55FA8C1D-E417-4683-B72D-B9D11A80A609}" type="presParOf" srcId="{BF735627-0E3B-4AD1-BE6D-F772A8DD0130}" destId="{4CD881F8-1536-45D1-BEE1-0122F09FE69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FA7986-CF6B-4F72-8EAF-76BAF3EF34CC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850E05-C089-4143-AA3E-75B167DF0C86}">
      <dgm:prSet phldrT="[Text]"/>
      <dgm:spPr/>
      <dgm:t>
        <a:bodyPr/>
        <a:lstStyle/>
        <a:p>
          <a:r>
            <a:rPr lang="en-US" b="1" dirty="0" smtClean="0"/>
            <a:t>Consumer Price Index (CPI)</a:t>
          </a:r>
          <a:endParaRPr lang="en-US" b="1" dirty="0"/>
        </a:p>
      </dgm:t>
    </dgm:pt>
    <dgm:pt modelId="{FC388759-32D6-4994-8CBE-FEEA8020FCB3}" type="parTrans" cxnId="{D9F7360C-115B-461F-A50F-6FE5E3EEC95E}">
      <dgm:prSet/>
      <dgm:spPr/>
      <dgm:t>
        <a:bodyPr/>
        <a:lstStyle/>
        <a:p>
          <a:endParaRPr lang="en-US"/>
        </a:p>
      </dgm:t>
    </dgm:pt>
    <dgm:pt modelId="{9C40D409-960F-4D1D-ACB1-8C2223A2F20E}" type="sibTrans" cxnId="{D9F7360C-115B-461F-A50F-6FE5E3EEC95E}">
      <dgm:prSet/>
      <dgm:spPr/>
      <dgm:t>
        <a:bodyPr/>
        <a:lstStyle/>
        <a:p>
          <a:endParaRPr lang="en-US"/>
        </a:p>
      </dgm:t>
    </dgm:pt>
    <dgm:pt modelId="{507DF3B2-E71E-43D7-A87C-0F9FA912E6D0}">
      <dgm:prSet phldrT="[Text]"/>
      <dgm:spPr/>
      <dgm:t>
        <a:bodyPr/>
        <a:lstStyle/>
        <a:p>
          <a:r>
            <a:rPr lang="en-US" b="1" dirty="0" smtClean="0"/>
            <a:t>Producer Price Index (PPI)</a:t>
          </a:r>
          <a:endParaRPr lang="en-US" b="1" dirty="0"/>
        </a:p>
      </dgm:t>
    </dgm:pt>
    <dgm:pt modelId="{1FFE5A09-7954-4649-A745-8C03842FC82A}" type="parTrans" cxnId="{8FB81F92-DE57-4D76-825A-7F9144934603}">
      <dgm:prSet/>
      <dgm:spPr/>
      <dgm:t>
        <a:bodyPr/>
        <a:lstStyle/>
        <a:p>
          <a:endParaRPr lang="en-US"/>
        </a:p>
      </dgm:t>
    </dgm:pt>
    <dgm:pt modelId="{4FFBCEA8-8521-4408-B47F-1A7EF418C898}" type="sibTrans" cxnId="{8FB81F92-DE57-4D76-825A-7F9144934603}">
      <dgm:prSet/>
      <dgm:spPr/>
      <dgm:t>
        <a:bodyPr/>
        <a:lstStyle/>
        <a:p>
          <a:endParaRPr lang="en-US"/>
        </a:p>
      </dgm:t>
    </dgm:pt>
    <dgm:pt modelId="{295A97A4-CA82-45B0-8728-C9EB6C79E724}">
      <dgm:prSet phldrT="[Text]"/>
      <dgm:spPr/>
      <dgm:t>
        <a:bodyPr/>
        <a:lstStyle/>
        <a:p>
          <a:r>
            <a:rPr lang="en-US" b="1" dirty="0" smtClean="0"/>
            <a:t>GDP Price Index</a:t>
          </a:r>
          <a:endParaRPr lang="en-US" b="1" dirty="0"/>
        </a:p>
      </dgm:t>
    </dgm:pt>
    <dgm:pt modelId="{1CD179B8-5EFC-4FFC-8E45-CCB6424C98D5}" type="parTrans" cxnId="{9065E5DC-EB18-45E4-A626-8807E87D3A19}">
      <dgm:prSet/>
      <dgm:spPr/>
      <dgm:t>
        <a:bodyPr/>
        <a:lstStyle/>
        <a:p>
          <a:endParaRPr lang="en-US"/>
        </a:p>
      </dgm:t>
    </dgm:pt>
    <dgm:pt modelId="{1A6554A9-80B9-4699-8F03-722C05855E10}" type="sibTrans" cxnId="{9065E5DC-EB18-45E4-A626-8807E87D3A19}">
      <dgm:prSet/>
      <dgm:spPr/>
      <dgm:t>
        <a:bodyPr/>
        <a:lstStyle/>
        <a:p>
          <a:endParaRPr lang="en-US"/>
        </a:p>
      </dgm:t>
    </dgm:pt>
    <dgm:pt modelId="{9FE17D3D-78AE-4942-BE8E-C2ECFFDAECD3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/>
            <a:t>Personal Consumption Expenditures Price Index (PCEPI)</a:t>
          </a:r>
          <a:endParaRPr lang="en-US" b="1" dirty="0"/>
        </a:p>
      </dgm:t>
    </dgm:pt>
    <dgm:pt modelId="{01F39592-7C45-43CA-88B8-B12459AC5228}" type="parTrans" cxnId="{F7A40340-DFC5-4AB0-8645-FAC2C7F4E226}">
      <dgm:prSet/>
      <dgm:spPr/>
      <dgm:t>
        <a:bodyPr/>
        <a:lstStyle/>
        <a:p>
          <a:endParaRPr lang="en-US"/>
        </a:p>
      </dgm:t>
    </dgm:pt>
    <dgm:pt modelId="{2DB5619C-503E-44B0-AE2F-7F9897E9476D}" type="sibTrans" cxnId="{F7A40340-DFC5-4AB0-8645-FAC2C7F4E226}">
      <dgm:prSet/>
      <dgm:spPr/>
      <dgm:t>
        <a:bodyPr/>
        <a:lstStyle/>
        <a:p>
          <a:endParaRPr lang="en-US"/>
        </a:p>
      </dgm:t>
    </dgm:pt>
    <dgm:pt modelId="{CD3148DB-E8C9-4641-B1F3-FEB9F5A3FA86}">
      <dgm:prSet phldrT="[Text]" custT="1"/>
      <dgm:spPr/>
      <dgm:t>
        <a:bodyPr/>
        <a:lstStyle/>
        <a:p>
          <a:r>
            <a:rPr lang="en-US" sz="1600" dirty="0" smtClean="0"/>
            <a:t>Change in the prices paid by urban consumers for a representative basket of goods and services  </a:t>
          </a:r>
          <a:endParaRPr lang="en-US" sz="1600" dirty="0"/>
        </a:p>
      </dgm:t>
    </dgm:pt>
    <dgm:pt modelId="{4C01CE03-F1C3-4983-BA4D-4B3B00FD342A}" type="parTrans" cxnId="{640DBBE9-9F26-418A-814B-A4C5552A92E0}">
      <dgm:prSet/>
      <dgm:spPr/>
      <dgm:t>
        <a:bodyPr/>
        <a:lstStyle/>
        <a:p>
          <a:endParaRPr lang="en-US"/>
        </a:p>
      </dgm:t>
    </dgm:pt>
    <dgm:pt modelId="{B9BC0291-FC92-41A8-AD0E-087F0E35FD60}" type="sibTrans" cxnId="{640DBBE9-9F26-418A-814B-A4C5552A92E0}">
      <dgm:prSet/>
      <dgm:spPr/>
      <dgm:t>
        <a:bodyPr/>
        <a:lstStyle/>
        <a:p>
          <a:endParaRPr lang="en-US"/>
        </a:p>
      </dgm:t>
    </dgm:pt>
    <dgm:pt modelId="{DFD908F2-1631-41B4-96F8-B92F5A7D0921}">
      <dgm:prSet phldrT="[Text]" custT="1"/>
      <dgm:spPr/>
      <dgm:t>
        <a:bodyPr/>
        <a:lstStyle/>
        <a:p>
          <a:r>
            <a:rPr lang="en-US" sz="1600" dirty="0" smtClean="0"/>
            <a:t>Average change over time in the selling prices received by domestic producers for their output</a:t>
          </a:r>
          <a:endParaRPr lang="en-US" sz="1600" dirty="0"/>
        </a:p>
      </dgm:t>
    </dgm:pt>
    <dgm:pt modelId="{1C65A7C5-5A17-48CB-BB92-1BFF833B3F97}" type="parTrans" cxnId="{CC25B284-2871-41D2-9138-4D3425E90AD0}">
      <dgm:prSet/>
      <dgm:spPr/>
      <dgm:t>
        <a:bodyPr/>
        <a:lstStyle/>
        <a:p>
          <a:endParaRPr lang="en-US"/>
        </a:p>
      </dgm:t>
    </dgm:pt>
    <dgm:pt modelId="{93CF32EE-2E31-4AE6-A918-E94719158291}" type="sibTrans" cxnId="{CC25B284-2871-41D2-9138-4D3425E90AD0}">
      <dgm:prSet/>
      <dgm:spPr/>
      <dgm:t>
        <a:bodyPr/>
        <a:lstStyle/>
        <a:p>
          <a:endParaRPr lang="en-US"/>
        </a:p>
      </dgm:t>
    </dgm:pt>
    <dgm:pt modelId="{88E1A9E2-0585-47F6-8DDA-CDB7E2E15606}">
      <dgm:prSet phldrT="[Text]" custT="1"/>
      <dgm:spPr/>
      <dgm:t>
        <a:bodyPr/>
        <a:lstStyle/>
        <a:p>
          <a:r>
            <a:rPr lang="en-US" sz="1600" dirty="0" smtClean="0"/>
            <a:t>Measure of the level of prices of all </a:t>
          </a:r>
          <a:r>
            <a:rPr lang="en-US" sz="1600" smtClean="0"/>
            <a:t>new,</a:t>
          </a:r>
          <a:br>
            <a:rPr lang="en-US" sz="1600" smtClean="0"/>
          </a:br>
          <a:r>
            <a:rPr lang="en-US" sz="1550" smtClean="0"/>
            <a:t>domestically</a:t>
          </a:r>
          <a:br>
            <a:rPr lang="en-US" sz="1550" smtClean="0"/>
          </a:br>
          <a:r>
            <a:rPr lang="en-US" sz="1600" smtClean="0"/>
            <a:t>produced, final</a:t>
          </a:r>
          <a:br>
            <a:rPr lang="en-US" sz="1600" smtClean="0"/>
          </a:br>
          <a:r>
            <a:rPr lang="en-US" sz="1600" smtClean="0"/>
            <a:t>goods </a:t>
          </a:r>
          <a:r>
            <a:rPr lang="en-US" sz="1600" dirty="0" smtClean="0"/>
            <a:t>and services in the economy</a:t>
          </a:r>
          <a:endParaRPr lang="en-US" sz="1600" dirty="0"/>
        </a:p>
      </dgm:t>
    </dgm:pt>
    <dgm:pt modelId="{0F3677C1-AF68-45F9-B99C-C51EB6432BB8}" type="parTrans" cxnId="{47011E3E-E01C-414D-BE2A-5ABBB56C137A}">
      <dgm:prSet/>
      <dgm:spPr/>
      <dgm:t>
        <a:bodyPr/>
        <a:lstStyle/>
        <a:p>
          <a:endParaRPr lang="en-US"/>
        </a:p>
      </dgm:t>
    </dgm:pt>
    <dgm:pt modelId="{319A31AE-E89A-4E2F-917A-8465AF944A93}" type="sibTrans" cxnId="{47011E3E-E01C-414D-BE2A-5ABBB56C137A}">
      <dgm:prSet/>
      <dgm:spPr/>
      <dgm:t>
        <a:bodyPr/>
        <a:lstStyle/>
        <a:p>
          <a:endParaRPr lang="en-US"/>
        </a:p>
      </dgm:t>
    </dgm:pt>
    <dgm:pt modelId="{FE6F655D-F6AE-483A-99A8-85A586E1D895}">
      <dgm:prSet phldrT="[Text]" custT="1"/>
      <dgm:spPr/>
      <dgm:t>
        <a:bodyPr/>
        <a:lstStyle/>
        <a:p>
          <a:r>
            <a:rPr lang="en-US" sz="1600" dirty="0" smtClean="0"/>
            <a:t>Measures the prices paid for goods and services purchased by U.S. residents</a:t>
          </a:r>
          <a:endParaRPr lang="en-US" sz="1600" dirty="0"/>
        </a:p>
      </dgm:t>
    </dgm:pt>
    <dgm:pt modelId="{0348C3B8-8B91-424A-ADF9-00A5EEF532EC}" type="parTrans" cxnId="{5F369E52-3E0C-445C-B798-416E7FA17912}">
      <dgm:prSet/>
      <dgm:spPr/>
      <dgm:t>
        <a:bodyPr/>
        <a:lstStyle/>
        <a:p>
          <a:endParaRPr lang="en-US"/>
        </a:p>
      </dgm:t>
    </dgm:pt>
    <dgm:pt modelId="{F76EB3E4-B92F-4993-91D5-12649D84D64C}" type="sibTrans" cxnId="{5F369E52-3E0C-445C-B798-416E7FA17912}">
      <dgm:prSet/>
      <dgm:spPr/>
      <dgm:t>
        <a:bodyPr/>
        <a:lstStyle/>
        <a:p>
          <a:endParaRPr lang="en-US"/>
        </a:p>
      </dgm:t>
    </dgm:pt>
    <dgm:pt modelId="{C7C805C8-E33B-45D8-8F79-9DC97156F980}" type="pres">
      <dgm:prSet presAssocID="{A7FA7986-CF6B-4F72-8EAF-76BAF3EF34C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08D0CF-52BC-4077-9DD6-A37343DEC2C9}" type="pres">
      <dgm:prSet presAssocID="{FE850E05-C089-4143-AA3E-75B167DF0C86}" presName="compNode" presStyleCnt="0"/>
      <dgm:spPr/>
    </dgm:pt>
    <dgm:pt modelId="{C2E79812-4CBA-473E-94C7-478A06A4108E}" type="pres">
      <dgm:prSet presAssocID="{FE850E05-C089-4143-AA3E-75B167DF0C86}" presName="aNode" presStyleLbl="bgShp" presStyleIdx="0" presStyleCnt="4"/>
      <dgm:spPr/>
      <dgm:t>
        <a:bodyPr/>
        <a:lstStyle/>
        <a:p>
          <a:endParaRPr lang="en-US"/>
        </a:p>
      </dgm:t>
    </dgm:pt>
    <dgm:pt modelId="{F978F0B3-FA17-4931-8D82-19A1B3C44035}" type="pres">
      <dgm:prSet presAssocID="{FE850E05-C089-4143-AA3E-75B167DF0C86}" presName="textNode" presStyleLbl="bgShp" presStyleIdx="0" presStyleCnt="4"/>
      <dgm:spPr/>
      <dgm:t>
        <a:bodyPr/>
        <a:lstStyle/>
        <a:p>
          <a:endParaRPr lang="en-US"/>
        </a:p>
      </dgm:t>
    </dgm:pt>
    <dgm:pt modelId="{A6117F55-78E3-405C-918E-6C6AD32FB142}" type="pres">
      <dgm:prSet presAssocID="{FE850E05-C089-4143-AA3E-75B167DF0C86}" presName="compChildNode" presStyleCnt="0"/>
      <dgm:spPr/>
    </dgm:pt>
    <dgm:pt modelId="{7C90E086-9586-4A13-9841-01C6B5364DA0}" type="pres">
      <dgm:prSet presAssocID="{FE850E05-C089-4143-AA3E-75B167DF0C86}" presName="theInnerList" presStyleCnt="0"/>
      <dgm:spPr/>
    </dgm:pt>
    <dgm:pt modelId="{A8BA5154-6255-46BC-9943-FF8A823427C7}" type="pres">
      <dgm:prSet presAssocID="{CD3148DB-E8C9-4641-B1F3-FEB9F5A3FA86}" presName="childNode" presStyleLbl="node1" presStyleIdx="0" presStyleCnt="4" custScaleY="66711" custLinFactNeighborX="-2843" custLinFactNeighborY="-16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47426-309C-4BDB-96E0-113585AADF5A}" type="pres">
      <dgm:prSet presAssocID="{FE850E05-C089-4143-AA3E-75B167DF0C86}" presName="aSpace" presStyleCnt="0"/>
      <dgm:spPr/>
    </dgm:pt>
    <dgm:pt modelId="{1713B953-00DC-4FF8-87FC-9614181587FE}" type="pres">
      <dgm:prSet presAssocID="{507DF3B2-E71E-43D7-A87C-0F9FA912E6D0}" presName="compNode" presStyleCnt="0"/>
      <dgm:spPr/>
    </dgm:pt>
    <dgm:pt modelId="{7B6657AC-0BDA-47B2-A90A-27EDE06472BA}" type="pres">
      <dgm:prSet presAssocID="{507DF3B2-E71E-43D7-A87C-0F9FA912E6D0}" presName="aNode" presStyleLbl="bgShp" presStyleIdx="1" presStyleCnt="4"/>
      <dgm:spPr/>
      <dgm:t>
        <a:bodyPr/>
        <a:lstStyle/>
        <a:p>
          <a:endParaRPr lang="en-US"/>
        </a:p>
      </dgm:t>
    </dgm:pt>
    <dgm:pt modelId="{5BF2736D-92EB-42A5-B1AB-39CD1F176651}" type="pres">
      <dgm:prSet presAssocID="{507DF3B2-E71E-43D7-A87C-0F9FA912E6D0}" presName="textNode" presStyleLbl="bgShp" presStyleIdx="1" presStyleCnt="4"/>
      <dgm:spPr/>
      <dgm:t>
        <a:bodyPr/>
        <a:lstStyle/>
        <a:p>
          <a:endParaRPr lang="en-US"/>
        </a:p>
      </dgm:t>
    </dgm:pt>
    <dgm:pt modelId="{1805F526-EDE6-4957-9F33-F994444BB7EA}" type="pres">
      <dgm:prSet presAssocID="{507DF3B2-E71E-43D7-A87C-0F9FA912E6D0}" presName="compChildNode" presStyleCnt="0"/>
      <dgm:spPr/>
    </dgm:pt>
    <dgm:pt modelId="{A8547A51-8FB8-4239-8EF2-EAA75778135E}" type="pres">
      <dgm:prSet presAssocID="{507DF3B2-E71E-43D7-A87C-0F9FA912E6D0}" presName="theInnerList" presStyleCnt="0"/>
      <dgm:spPr/>
    </dgm:pt>
    <dgm:pt modelId="{0017A8BC-6D50-4876-9874-8A0844DAB29B}" type="pres">
      <dgm:prSet presAssocID="{DFD908F2-1631-41B4-96F8-B92F5A7D0921}" presName="childNode" presStyleLbl="node1" presStyleIdx="1" presStyleCnt="4" custScaleY="66711" custLinFactNeighborX="-230" custLinFactNeighborY="-16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FE2F0-DC0E-45B0-B3F9-5B85F4FDE8FC}" type="pres">
      <dgm:prSet presAssocID="{507DF3B2-E71E-43D7-A87C-0F9FA912E6D0}" presName="aSpace" presStyleCnt="0"/>
      <dgm:spPr/>
    </dgm:pt>
    <dgm:pt modelId="{21F4AE75-4C49-4B65-98F3-A42E1FD02971}" type="pres">
      <dgm:prSet presAssocID="{295A97A4-CA82-45B0-8728-C9EB6C79E724}" presName="compNode" presStyleCnt="0"/>
      <dgm:spPr/>
    </dgm:pt>
    <dgm:pt modelId="{539AC5D1-4F1B-4E42-9BA3-592CC3F901A6}" type="pres">
      <dgm:prSet presAssocID="{295A97A4-CA82-45B0-8728-C9EB6C79E724}" presName="aNode" presStyleLbl="bgShp" presStyleIdx="2" presStyleCnt="4"/>
      <dgm:spPr/>
      <dgm:t>
        <a:bodyPr/>
        <a:lstStyle/>
        <a:p>
          <a:endParaRPr lang="en-US"/>
        </a:p>
      </dgm:t>
    </dgm:pt>
    <dgm:pt modelId="{261455BF-084D-40E7-9D5B-74AD407DBB16}" type="pres">
      <dgm:prSet presAssocID="{295A97A4-CA82-45B0-8728-C9EB6C79E724}" presName="textNode" presStyleLbl="bgShp" presStyleIdx="2" presStyleCnt="4"/>
      <dgm:spPr/>
      <dgm:t>
        <a:bodyPr/>
        <a:lstStyle/>
        <a:p>
          <a:endParaRPr lang="en-US"/>
        </a:p>
      </dgm:t>
    </dgm:pt>
    <dgm:pt modelId="{9E27BA1E-FBB9-415F-BEC1-1FD80A5AC0FE}" type="pres">
      <dgm:prSet presAssocID="{295A97A4-CA82-45B0-8728-C9EB6C79E724}" presName="compChildNode" presStyleCnt="0"/>
      <dgm:spPr/>
    </dgm:pt>
    <dgm:pt modelId="{64947C77-1643-4420-81F8-4BEFCF602CDD}" type="pres">
      <dgm:prSet presAssocID="{295A97A4-CA82-45B0-8728-C9EB6C79E724}" presName="theInnerList" presStyleCnt="0"/>
      <dgm:spPr/>
    </dgm:pt>
    <dgm:pt modelId="{E880C934-5A6C-443E-8A6B-C1EE196AA016}" type="pres">
      <dgm:prSet presAssocID="{88E1A9E2-0585-47F6-8DDA-CDB7E2E15606}" presName="childNode" presStyleLbl="node1" presStyleIdx="2" presStyleCnt="4" custScaleX="100000" custScaleY="68919" custLinFactNeighborX="-66" custLinFactNeighborY="-15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6B6DE-790B-438E-97A6-D5F4E999140F}" type="pres">
      <dgm:prSet presAssocID="{295A97A4-CA82-45B0-8728-C9EB6C79E724}" presName="aSpace" presStyleCnt="0"/>
      <dgm:spPr/>
    </dgm:pt>
    <dgm:pt modelId="{7F6F0FBE-4B49-4E19-97C2-B9DE47EBF0D1}" type="pres">
      <dgm:prSet presAssocID="{9FE17D3D-78AE-4942-BE8E-C2ECFFDAECD3}" presName="compNode" presStyleCnt="0"/>
      <dgm:spPr/>
    </dgm:pt>
    <dgm:pt modelId="{016A5C6A-1A4C-4836-9F10-DE802567F4D8}" type="pres">
      <dgm:prSet presAssocID="{9FE17D3D-78AE-4942-BE8E-C2ECFFDAECD3}" presName="aNode" presStyleLbl="bgShp" presStyleIdx="3" presStyleCnt="4"/>
      <dgm:spPr/>
      <dgm:t>
        <a:bodyPr/>
        <a:lstStyle/>
        <a:p>
          <a:endParaRPr lang="en-US"/>
        </a:p>
      </dgm:t>
    </dgm:pt>
    <dgm:pt modelId="{C27DEA53-B19F-43A1-A4C5-A5BFB7371900}" type="pres">
      <dgm:prSet presAssocID="{9FE17D3D-78AE-4942-BE8E-C2ECFFDAECD3}" presName="textNode" presStyleLbl="bgShp" presStyleIdx="3" presStyleCnt="4"/>
      <dgm:spPr/>
      <dgm:t>
        <a:bodyPr/>
        <a:lstStyle/>
        <a:p>
          <a:endParaRPr lang="en-US"/>
        </a:p>
      </dgm:t>
    </dgm:pt>
    <dgm:pt modelId="{9DBF1931-9442-45B5-A565-EB0F6F4C37F2}" type="pres">
      <dgm:prSet presAssocID="{9FE17D3D-78AE-4942-BE8E-C2ECFFDAECD3}" presName="compChildNode" presStyleCnt="0"/>
      <dgm:spPr/>
    </dgm:pt>
    <dgm:pt modelId="{4E8EA59B-4B5F-4E53-BA59-9E2F6F48CDC9}" type="pres">
      <dgm:prSet presAssocID="{9FE17D3D-78AE-4942-BE8E-C2ECFFDAECD3}" presName="theInnerList" presStyleCnt="0"/>
      <dgm:spPr/>
    </dgm:pt>
    <dgm:pt modelId="{5465A829-8049-47A6-8DAB-42B264C6ACDC}" type="pres">
      <dgm:prSet presAssocID="{FE6F655D-F6AE-483A-99A8-85A586E1D895}" presName="childNode" presStyleLbl="node1" presStyleIdx="3" presStyleCnt="4" custScaleY="66709" custLinFactNeighborX="102" custLinFactNeighborY="-161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BCE2F4-2509-4DD1-91BF-0BA74BBA0B94}" type="presOf" srcId="{FE6F655D-F6AE-483A-99A8-85A586E1D895}" destId="{5465A829-8049-47A6-8DAB-42B264C6ACDC}" srcOrd="0" destOrd="0" presId="urn:microsoft.com/office/officeart/2005/8/layout/lProcess2"/>
    <dgm:cxn modelId="{DD335B6E-76EB-4458-AE11-F4A2AC75336C}" type="presOf" srcId="{9FE17D3D-78AE-4942-BE8E-C2ECFFDAECD3}" destId="{016A5C6A-1A4C-4836-9F10-DE802567F4D8}" srcOrd="0" destOrd="0" presId="urn:microsoft.com/office/officeart/2005/8/layout/lProcess2"/>
    <dgm:cxn modelId="{F7A40340-DFC5-4AB0-8645-FAC2C7F4E226}" srcId="{A7FA7986-CF6B-4F72-8EAF-76BAF3EF34CC}" destId="{9FE17D3D-78AE-4942-BE8E-C2ECFFDAECD3}" srcOrd="3" destOrd="0" parTransId="{01F39592-7C45-43CA-88B8-B12459AC5228}" sibTransId="{2DB5619C-503E-44B0-AE2F-7F9897E9476D}"/>
    <dgm:cxn modelId="{729D805E-2206-4FD4-8018-3F663F61B649}" type="presOf" srcId="{A7FA7986-CF6B-4F72-8EAF-76BAF3EF34CC}" destId="{C7C805C8-E33B-45D8-8F79-9DC97156F980}" srcOrd="0" destOrd="0" presId="urn:microsoft.com/office/officeart/2005/8/layout/lProcess2"/>
    <dgm:cxn modelId="{DDA9F73A-EA9A-42E1-90F6-EA764FA835BF}" type="presOf" srcId="{DFD908F2-1631-41B4-96F8-B92F5A7D0921}" destId="{0017A8BC-6D50-4876-9874-8A0844DAB29B}" srcOrd="0" destOrd="0" presId="urn:microsoft.com/office/officeart/2005/8/layout/lProcess2"/>
    <dgm:cxn modelId="{2753C7F0-B22D-4098-A5CF-46D319517430}" type="presOf" srcId="{FE850E05-C089-4143-AA3E-75B167DF0C86}" destId="{F978F0B3-FA17-4931-8D82-19A1B3C44035}" srcOrd="1" destOrd="0" presId="urn:microsoft.com/office/officeart/2005/8/layout/lProcess2"/>
    <dgm:cxn modelId="{D9F7360C-115B-461F-A50F-6FE5E3EEC95E}" srcId="{A7FA7986-CF6B-4F72-8EAF-76BAF3EF34CC}" destId="{FE850E05-C089-4143-AA3E-75B167DF0C86}" srcOrd="0" destOrd="0" parTransId="{FC388759-32D6-4994-8CBE-FEEA8020FCB3}" sibTransId="{9C40D409-960F-4D1D-ACB1-8C2223A2F20E}"/>
    <dgm:cxn modelId="{CCD0F4BC-8C8B-499E-AF96-6D73016F7659}" type="presOf" srcId="{295A97A4-CA82-45B0-8728-C9EB6C79E724}" destId="{539AC5D1-4F1B-4E42-9BA3-592CC3F901A6}" srcOrd="0" destOrd="0" presId="urn:microsoft.com/office/officeart/2005/8/layout/lProcess2"/>
    <dgm:cxn modelId="{CC25B284-2871-41D2-9138-4D3425E90AD0}" srcId="{507DF3B2-E71E-43D7-A87C-0F9FA912E6D0}" destId="{DFD908F2-1631-41B4-96F8-B92F5A7D0921}" srcOrd="0" destOrd="0" parTransId="{1C65A7C5-5A17-48CB-BB92-1BFF833B3F97}" sibTransId="{93CF32EE-2E31-4AE6-A918-E94719158291}"/>
    <dgm:cxn modelId="{852F466F-4FA1-4250-8646-FC9BA7E3EA80}" type="presOf" srcId="{9FE17D3D-78AE-4942-BE8E-C2ECFFDAECD3}" destId="{C27DEA53-B19F-43A1-A4C5-A5BFB7371900}" srcOrd="1" destOrd="0" presId="urn:microsoft.com/office/officeart/2005/8/layout/lProcess2"/>
    <dgm:cxn modelId="{C78F750A-F5D9-4F42-96D3-FB709CB1084E}" type="presOf" srcId="{CD3148DB-E8C9-4641-B1F3-FEB9F5A3FA86}" destId="{A8BA5154-6255-46BC-9943-FF8A823427C7}" srcOrd="0" destOrd="0" presId="urn:microsoft.com/office/officeart/2005/8/layout/lProcess2"/>
    <dgm:cxn modelId="{8033B497-BE96-4FA5-BF30-2C49006B2329}" type="presOf" srcId="{507DF3B2-E71E-43D7-A87C-0F9FA912E6D0}" destId="{5BF2736D-92EB-42A5-B1AB-39CD1F176651}" srcOrd="1" destOrd="0" presId="urn:microsoft.com/office/officeart/2005/8/layout/lProcess2"/>
    <dgm:cxn modelId="{8231A329-0F37-4AE7-96E6-5624061A3BA8}" type="presOf" srcId="{88E1A9E2-0585-47F6-8DDA-CDB7E2E15606}" destId="{E880C934-5A6C-443E-8A6B-C1EE196AA016}" srcOrd="0" destOrd="0" presId="urn:microsoft.com/office/officeart/2005/8/layout/lProcess2"/>
    <dgm:cxn modelId="{640DBBE9-9F26-418A-814B-A4C5552A92E0}" srcId="{FE850E05-C089-4143-AA3E-75B167DF0C86}" destId="{CD3148DB-E8C9-4641-B1F3-FEB9F5A3FA86}" srcOrd="0" destOrd="0" parTransId="{4C01CE03-F1C3-4983-BA4D-4B3B00FD342A}" sibTransId="{B9BC0291-FC92-41A8-AD0E-087F0E35FD60}"/>
    <dgm:cxn modelId="{F34CF8DE-6DCD-4B93-B55F-44134ED56E38}" type="presOf" srcId="{295A97A4-CA82-45B0-8728-C9EB6C79E724}" destId="{261455BF-084D-40E7-9D5B-74AD407DBB16}" srcOrd="1" destOrd="0" presId="urn:microsoft.com/office/officeart/2005/8/layout/lProcess2"/>
    <dgm:cxn modelId="{F33B7B81-C6A0-477A-BCCB-2E3C87EE6F84}" type="presOf" srcId="{507DF3B2-E71E-43D7-A87C-0F9FA912E6D0}" destId="{7B6657AC-0BDA-47B2-A90A-27EDE06472BA}" srcOrd="0" destOrd="0" presId="urn:microsoft.com/office/officeart/2005/8/layout/lProcess2"/>
    <dgm:cxn modelId="{7D89DD89-F8ED-4F36-A4C5-E116BF14D821}" type="presOf" srcId="{FE850E05-C089-4143-AA3E-75B167DF0C86}" destId="{C2E79812-4CBA-473E-94C7-478A06A4108E}" srcOrd="0" destOrd="0" presId="urn:microsoft.com/office/officeart/2005/8/layout/lProcess2"/>
    <dgm:cxn modelId="{8FB81F92-DE57-4D76-825A-7F9144934603}" srcId="{A7FA7986-CF6B-4F72-8EAF-76BAF3EF34CC}" destId="{507DF3B2-E71E-43D7-A87C-0F9FA912E6D0}" srcOrd="1" destOrd="0" parTransId="{1FFE5A09-7954-4649-A745-8C03842FC82A}" sibTransId="{4FFBCEA8-8521-4408-B47F-1A7EF418C898}"/>
    <dgm:cxn modelId="{9065E5DC-EB18-45E4-A626-8807E87D3A19}" srcId="{A7FA7986-CF6B-4F72-8EAF-76BAF3EF34CC}" destId="{295A97A4-CA82-45B0-8728-C9EB6C79E724}" srcOrd="2" destOrd="0" parTransId="{1CD179B8-5EFC-4FFC-8E45-CCB6424C98D5}" sibTransId="{1A6554A9-80B9-4699-8F03-722C05855E10}"/>
    <dgm:cxn modelId="{5F369E52-3E0C-445C-B798-416E7FA17912}" srcId="{9FE17D3D-78AE-4942-BE8E-C2ECFFDAECD3}" destId="{FE6F655D-F6AE-483A-99A8-85A586E1D895}" srcOrd="0" destOrd="0" parTransId="{0348C3B8-8B91-424A-ADF9-00A5EEF532EC}" sibTransId="{F76EB3E4-B92F-4993-91D5-12649D84D64C}"/>
    <dgm:cxn modelId="{47011E3E-E01C-414D-BE2A-5ABBB56C137A}" srcId="{295A97A4-CA82-45B0-8728-C9EB6C79E724}" destId="{88E1A9E2-0585-47F6-8DDA-CDB7E2E15606}" srcOrd="0" destOrd="0" parTransId="{0F3677C1-AF68-45F9-B99C-C51EB6432BB8}" sibTransId="{319A31AE-E89A-4E2F-917A-8465AF944A93}"/>
    <dgm:cxn modelId="{E69D6C24-BA69-4AF7-8723-C6C30EA72854}" type="presParOf" srcId="{C7C805C8-E33B-45D8-8F79-9DC97156F980}" destId="{AE08D0CF-52BC-4077-9DD6-A37343DEC2C9}" srcOrd="0" destOrd="0" presId="urn:microsoft.com/office/officeart/2005/8/layout/lProcess2"/>
    <dgm:cxn modelId="{16018AA7-26A1-47E0-AFF6-FFD43438DF4B}" type="presParOf" srcId="{AE08D0CF-52BC-4077-9DD6-A37343DEC2C9}" destId="{C2E79812-4CBA-473E-94C7-478A06A4108E}" srcOrd="0" destOrd="0" presId="urn:microsoft.com/office/officeart/2005/8/layout/lProcess2"/>
    <dgm:cxn modelId="{E64271D8-E4D2-4963-97CB-80E0E3EF916A}" type="presParOf" srcId="{AE08D0CF-52BC-4077-9DD6-A37343DEC2C9}" destId="{F978F0B3-FA17-4931-8D82-19A1B3C44035}" srcOrd="1" destOrd="0" presId="urn:microsoft.com/office/officeart/2005/8/layout/lProcess2"/>
    <dgm:cxn modelId="{4B22A0BF-C230-49D3-A5C0-FF6FE5EDD46C}" type="presParOf" srcId="{AE08D0CF-52BC-4077-9DD6-A37343DEC2C9}" destId="{A6117F55-78E3-405C-918E-6C6AD32FB142}" srcOrd="2" destOrd="0" presId="urn:microsoft.com/office/officeart/2005/8/layout/lProcess2"/>
    <dgm:cxn modelId="{E4E6859D-E848-43C9-859E-D490C0C073E2}" type="presParOf" srcId="{A6117F55-78E3-405C-918E-6C6AD32FB142}" destId="{7C90E086-9586-4A13-9841-01C6B5364DA0}" srcOrd="0" destOrd="0" presId="urn:microsoft.com/office/officeart/2005/8/layout/lProcess2"/>
    <dgm:cxn modelId="{5FAC5135-F3FB-4153-93A8-61250895FA0E}" type="presParOf" srcId="{7C90E086-9586-4A13-9841-01C6B5364DA0}" destId="{A8BA5154-6255-46BC-9943-FF8A823427C7}" srcOrd="0" destOrd="0" presId="urn:microsoft.com/office/officeart/2005/8/layout/lProcess2"/>
    <dgm:cxn modelId="{51781BB8-49AE-4EBA-AB8C-C810FA32F93F}" type="presParOf" srcId="{C7C805C8-E33B-45D8-8F79-9DC97156F980}" destId="{25247426-309C-4BDB-96E0-113585AADF5A}" srcOrd="1" destOrd="0" presId="urn:microsoft.com/office/officeart/2005/8/layout/lProcess2"/>
    <dgm:cxn modelId="{FC73CDDB-4558-4BEA-BE0F-61725344E115}" type="presParOf" srcId="{C7C805C8-E33B-45D8-8F79-9DC97156F980}" destId="{1713B953-00DC-4FF8-87FC-9614181587FE}" srcOrd="2" destOrd="0" presId="urn:microsoft.com/office/officeart/2005/8/layout/lProcess2"/>
    <dgm:cxn modelId="{CB5EEB6D-81F1-45E7-B6F2-ACDF85F4C631}" type="presParOf" srcId="{1713B953-00DC-4FF8-87FC-9614181587FE}" destId="{7B6657AC-0BDA-47B2-A90A-27EDE06472BA}" srcOrd="0" destOrd="0" presId="urn:microsoft.com/office/officeart/2005/8/layout/lProcess2"/>
    <dgm:cxn modelId="{A1414511-46AC-494F-A415-B87C9D14C1D1}" type="presParOf" srcId="{1713B953-00DC-4FF8-87FC-9614181587FE}" destId="{5BF2736D-92EB-42A5-B1AB-39CD1F176651}" srcOrd="1" destOrd="0" presId="urn:microsoft.com/office/officeart/2005/8/layout/lProcess2"/>
    <dgm:cxn modelId="{51208949-FBB2-41C3-ABFC-1FF7437A824D}" type="presParOf" srcId="{1713B953-00DC-4FF8-87FC-9614181587FE}" destId="{1805F526-EDE6-4957-9F33-F994444BB7EA}" srcOrd="2" destOrd="0" presId="urn:microsoft.com/office/officeart/2005/8/layout/lProcess2"/>
    <dgm:cxn modelId="{0F8B03E7-710B-4393-A011-97F695193223}" type="presParOf" srcId="{1805F526-EDE6-4957-9F33-F994444BB7EA}" destId="{A8547A51-8FB8-4239-8EF2-EAA75778135E}" srcOrd="0" destOrd="0" presId="urn:microsoft.com/office/officeart/2005/8/layout/lProcess2"/>
    <dgm:cxn modelId="{1E74933C-CFD4-4D00-AC1A-B4662527374E}" type="presParOf" srcId="{A8547A51-8FB8-4239-8EF2-EAA75778135E}" destId="{0017A8BC-6D50-4876-9874-8A0844DAB29B}" srcOrd="0" destOrd="0" presId="urn:microsoft.com/office/officeart/2005/8/layout/lProcess2"/>
    <dgm:cxn modelId="{C2283DE6-DB74-46AD-91E9-02A5F0218308}" type="presParOf" srcId="{C7C805C8-E33B-45D8-8F79-9DC97156F980}" destId="{F7CFE2F0-DC0E-45B0-B3F9-5B85F4FDE8FC}" srcOrd="3" destOrd="0" presId="urn:microsoft.com/office/officeart/2005/8/layout/lProcess2"/>
    <dgm:cxn modelId="{56A85FD1-CA47-40C3-A1AC-E3C5FC5E3404}" type="presParOf" srcId="{C7C805C8-E33B-45D8-8F79-9DC97156F980}" destId="{21F4AE75-4C49-4B65-98F3-A42E1FD02971}" srcOrd="4" destOrd="0" presId="urn:microsoft.com/office/officeart/2005/8/layout/lProcess2"/>
    <dgm:cxn modelId="{B348A680-B90C-4A6D-95BF-9BAD51005DD0}" type="presParOf" srcId="{21F4AE75-4C49-4B65-98F3-A42E1FD02971}" destId="{539AC5D1-4F1B-4E42-9BA3-592CC3F901A6}" srcOrd="0" destOrd="0" presId="urn:microsoft.com/office/officeart/2005/8/layout/lProcess2"/>
    <dgm:cxn modelId="{A4518BE8-32C0-479D-8170-4976ABA70968}" type="presParOf" srcId="{21F4AE75-4C49-4B65-98F3-A42E1FD02971}" destId="{261455BF-084D-40E7-9D5B-74AD407DBB16}" srcOrd="1" destOrd="0" presId="urn:microsoft.com/office/officeart/2005/8/layout/lProcess2"/>
    <dgm:cxn modelId="{78C1C393-E6B4-4DA1-8EC7-1581B85E3507}" type="presParOf" srcId="{21F4AE75-4C49-4B65-98F3-A42E1FD02971}" destId="{9E27BA1E-FBB9-415F-BEC1-1FD80A5AC0FE}" srcOrd="2" destOrd="0" presId="urn:microsoft.com/office/officeart/2005/8/layout/lProcess2"/>
    <dgm:cxn modelId="{CBAFE1FA-AD2C-4441-92FB-6B8F5E98E1A4}" type="presParOf" srcId="{9E27BA1E-FBB9-415F-BEC1-1FD80A5AC0FE}" destId="{64947C77-1643-4420-81F8-4BEFCF602CDD}" srcOrd="0" destOrd="0" presId="urn:microsoft.com/office/officeart/2005/8/layout/lProcess2"/>
    <dgm:cxn modelId="{77607611-8C79-4C47-962A-88921405F35B}" type="presParOf" srcId="{64947C77-1643-4420-81F8-4BEFCF602CDD}" destId="{E880C934-5A6C-443E-8A6B-C1EE196AA016}" srcOrd="0" destOrd="0" presId="urn:microsoft.com/office/officeart/2005/8/layout/lProcess2"/>
    <dgm:cxn modelId="{2B6A3D87-F200-41C1-8673-8DC053422B9E}" type="presParOf" srcId="{C7C805C8-E33B-45D8-8F79-9DC97156F980}" destId="{8396B6DE-790B-438E-97A6-D5F4E999140F}" srcOrd="5" destOrd="0" presId="urn:microsoft.com/office/officeart/2005/8/layout/lProcess2"/>
    <dgm:cxn modelId="{E2DCB01D-C9F9-45CD-8F2E-701CF891F115}" type="presParOf" srcId="{C7C805C8-E33B-45D8-8F79-9DC97156F980}" destId="{7F6F0FBE-4B49-4E19-97C2-B9DE47EBF0D1}" srcOrd="6" destOrd="0" presId="urn:microsoft.com/office/officeart/2005/8/layout/lProcess2"/>
    <dgm:cxn modelId="{8C6DAE8E-A554-453B-A5EB-204CB7B2B94F}" type="presParOf" srcId="{7F6F0FBE-4B49-4E19-97C2-B9DE47EBF0D1}" destId="{016A5C6A-1A4C-4836-9F10-DE802567F4D8}" srcOrd="0" destOrd="0" presId="urn:microsoft.com/office/officeart/2005/8/layout/lProcess2"/>
    <dgm:cxn modelId="{42FF1162-C87B-4EBD-AF84-CB2771A1EAE8}" type="presParOf" srcId="{7F6F0FBE-4B49-4E19-97C2-B9DE47EBF0D1}" destId="{C27DEA53-B19F-43A1-A4C5-A5BFB7371900}" srcOrd="1" destOrd="0" presId="urn:microsoft.com/office/officeart/2005/8/layout/lProcess2"/>
    <dgm:cxn modelId="{E14FF240-049C-4490-A39F-72779EE129A3}" type="presParOf" srcId="{7F6F0FBE-4B49-4E19-97C2-B9DE47EBF0D1}" destId="{9DBF1931-9442-45B5-A565-EB0F6F4C37F2}" srcOrd="2" destOrd="0" presId="urn:microsoft.com/office/officeart/2005/8/layout/lProcess2"/>
    <dgm:cxn modelId="{D511D8DE-66CD-4401-9F24-1E0E31ED5642}" type="presParOf" srcId="{9DBF1931-9442-45B5-A565-EB0F6F4C37F2}" destId="{4E8EA59B-4B5F-4E53-BA59-9E2F6F48CDC9}" srcOrd="0" destOrd="0" presId="urn:microsoft.com/office/officeart/2005/8/layout/lProcess2"/>
    <dgm:cxn modelId="{D4892978-A0DF-4715-8F80-6B16485ECAC9}" type="presParOf" srcId="{4E8EA59B-4B5F-4E53-BA59-9E2F6F48CDC9}" destId="{5465A829-8049-47A6-8DAB-42B264C6ACDC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277E27-DF96-4E38-B392-69087781362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BE63B0-0534-496A-B680-53A678DB1DE4}" type="pres">
      <dgm:prSet presAssocID="{A8277E27-DF96-4E38-B392-69087781362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DD63E12-879C-47C0-A7D4-BA1E8355A2BF}" type="presOf" srcId="{A8277E27-DF96-4E38-B392-690877813626}" destId="{BCBE63B0-0534-496A-B680-53A678DB1DE4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CACD8-D7B3-4C68-97C6-C39EAFE96C6F}">
      <dsp:nvSpPr>
        <dsp:cNvPr id="0" name=""/>
        <dsp:cNvSpPr/>
      </dsp:nvSpPr>
      <dsp:spPr>
        <a:xfrm rot="5400000">
          <a:off x="-228990" y="229709"/>
          <a:ext cx="1526604" cy="10686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Relative</a:t>
          </a:r>
          <a:endParaRPr lang="en-US" sz="1600" kern="1200" dirty="0"/>
        </a:p>
      </dsp:txBody>
      <dsp:txXfrm rot="-5400000">
        <a:off x="1" y="535031"/>
        <a:ext cx="1068623" cy="457981"/>
      </dsp:txXfrm>
    </dsp:sp>
    <dsp:sp modelId="{226D7448-03C3-43E1-92E6-C76A10746DCB}">
      <dsp:nvSpPr>
        <dsp:cNvPr id="0" name=""/>
        <dsp:cNvSpPr/>
      </dsp:nvSpPr>
      <dsp:spPr>
        <a:xfrm rot="5400000">
          <a:off x="2171765" y="-1102423"/>
          <a:ext cx="992292" cy="3198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Inflation is a general increase in the </a:t>
          </a:r>
          <a:r>
            <a:rPr lang="en-US" sz="1200" b="1" kern="1200" dirty="0" smtClean="0"/>
            <a:t>relative</a:t>
          </a:r>
          <a:r>
            <a:rPr lang="en-US" sz="1200" kern="1200" dirty="0" smtClean="0"/>
            <a:t> price level between two time periods</a:t>
          </a:r>
          <a:endParaRPr lang="en-US" sz="1200" kern="1200" dirty="0"/>
        </a:p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The price index chart to the right demonstrates one measure of this increase since 1980</a:t>
          </a:r>
          <a:endParaRPr lang="en-US" sz="1200" kern="1200" dirty="0"/>
        </a:p>
      </dsp:txBody>
      <dsp:txXfrm rot="-5400000">
        <a:off x="1068623" y="49159"/>
        <a:ext cx="3150136" cy="895412"/>
      </dsp:txXfrm>
    </dsp:sp>
    <dsp:sp modelId="{F197D669-89B9-4712-A642-3F917D2EFFF1}">
      <dsp:nvSpPr>
        <dsp:cNvPr id="0" name=""/>
        <dsp:cNvSpPr/>
      </dsp:nvSpPr>
      <dsp:spPr>
        <a:xfrm rot="5400000">
          <a:off x="-228990" y="1561188"/>
          <a:ext cx="1526604" cy="10686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Measures</a:t>
          </a:r>
          <a:endParaRPr lang="en-US" sz="1600" kern="1200" dirty="0"/>
        </a:p>
      </dsp:txBody>
      <dsp:txXfrm rot="-5400000">
        <a:off x="1" y="1866510"/>
        <a:ext cx="1068623" cy="457981"/>
      </dsp:txXfrm>
    </dsp:sp>
    <dsp:sp modelId="{B4C0DFE3-EF19-4F66-8660-628A2B656BF0}">
      <dsp:nvSpPr>
        <dsp:cNvPr id="0" name=""/>
        <dsp:cNvSpPr/>
      </dsp:nvSpPr>
      <dsp:spPr>
        <a:xfrm rot="5400000">
          <a:off x="2169941" y="192261"/>
          <a:ext cx="992292" cy="3198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kern="1200" dirty="0"/>
        </a:p>
      </dsp:txBody>
      <dsp:txXfrm rot="-5400000">
        <a:off x="1066799" y="1343843"/>
        <a:ext cx="3150136" cy="895412"/>
      </dsp:txXfrm>
    </dsp:sp>
    <dsp:sp modelId="{F0920AD7-530A-4EDA-B93C-6600660832E6}">
      <dsp:nvSpPr>
        <dsp:cNvPr id="0" name=""/>
        <dsp:cNvSpPr/>
      </dsp:nvSpPr>
      <dsp:spPr>
        <a:xfrm rot="5400000">
          <a:off x="-228990" y="2892667"/>
          <a:ext cx="1526604" cy="10686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Relationship</a:t>
          </a:r>
          <a:endParaRPr lang="en-US" sz="1600" kern="1200" dirty="0"/>
        </a:p>
      </dsp:txBody>
      <dsp:txXfrm rot="-5400000">
        <a:off x="1" y="3197989"/>
        <a:ext cx="1068623" cy="457981"/>
      </dsp:txXfrm>
    </dsp:sp>
    <dsp:sp modelId="{4CD881F8-1536-45D1-BEE1-0122F09FE69F}">
      <dsp:nvSpPr>
        <dsp:cNvPr id="0" name=""/>
        <dsp:cNvSpPr/>
      </dsp:nvSpPr>
      <dsp:spPr>
        <a:xfrm rot="5400000">
          <a:off x="2171765" y="1560534"/>
          <a:ext cx="992292" cy="3198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2% increase in prices, year to year, is considered stable by the Fed</a:t>
          </a:r>
          <a:endParaRPr lang="en-US" sz="1200" kern="1200" dirty="0"/>
        </a:p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The PCEPI is the Fed’s preferred measure of inflation</a:t>
          </a:r>
          <a:endParaRPr lang="en-US" sz="1200" kern="1200" dirty="0"/>
        </a:p>
      </dsp:txBody>
      <dsp:txXfrm rot="-5400000">
        <a:off x="1068623" y="2712116"/>
        <a:ext cx="3150136" cy="895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79812-4CBA-473E-94C7-478A06A4108E}">
      <dsp:nvSpPr>
        <dsp:cNvPr id="0" name=""/>
        <dsp:cNvSpPr/>
      </dsp:nvSpPr>
      <dsp:spPr>
        <a:xfrm>
          <a:off x="1984" y="0"/>
          <a:ext cx="1946895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Consumer Price Index (CPI)</a:t>
          </a:r>
          <a:endParaRPr lang="en-US" sz="1800" b="1" kern="1200" dirty="0"/>
        </a:p>
      </dsp:txBody>
      <dsp:txXfrm>
        <a:off x="1984" y="0"/>
        <a:ext cx="1946895" cy="1357788"/>
      </dsp:txXfrm>
    </dsp:sp>
    <dsp:sp modelId="{A8BA5154-6255-46BC-9943-FF8A823427C7}">
      <dsp:nvSpPr>
        <dsp:cNvPr id="0" name=""/>
        <dsp:cNvSpPr/>
      </dsp:nvSpPr>
      <dsp:spPr>
        <a:xfrm>
          <a:off x="152393" y="1371601"/>
          <a:ext cx="1557516" cy="1962554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Change in the prices paid by urban consumers for a representative basket of goods and services  </a:t>
          </a:r>
          <a:endParaRPr lang="en-US" sz="1600" kern="1200" dirty="0"/>
        </a:p>
      </dsp:txBody>
      <dsp:txXfrm>
        <a:off x="198011" y="1417219"/>
        <a:ext cx="1466280" cy="1871318"/>
      </dsp:txXfrm>
    </dsp:sp>
    <dsp:sp modelId="{7B6657AC-0BDA-47B2-A90A-27EDE06472BA}">
      <dsp:nvSpPr>
        <dsp:cNvPr id="0" name=""/>
        <dsp:cNvSpPr/>
      </dsp:nvSpPr>
      <dsp:spPr>
        <a:xfrm>
          <a:off x="2094896" y="0"/>
          <a:ext cx="1946895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Producer Price Index (PPI)</a:t>
          </a:r>
          <a:endParaRPr lang="en-US" sz="1800" b="1" kern="1200" dirty="0"/>
        </a:p>
      </dsp:txBody>
      <dsp:txXfrm>
        <a:off x="2094896" y="0"/>
        <a:ext cx="1946895" cy="1357788"/>
      </dsp:txXfrm>
    </dsp:sp>
    <dsp:sp modelId="{0017A8BC-6D50-4876-9874-8A0844DAB29B}">
      <dsp:nvSpPr>
        <dsp:cNvPr id="0" name=""/>
        <dsp:cNvSpPr/>
      </dsp:nvSpPr>
      <dsp:spPr>
        <a:xfrm>
          <a:off x="2286003" y="1371601"/>
          <a:ext cx="1557516" cy="1962554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Average change over time in the selling prices received by domestic producers for their output</a:t>
          </a:r>
          <a:endParaRPr lang="en-US" sz="1600" kern="1200" dirty="0"/>
        </a:p>
      </dsp:txBody>
      <dsp:txXfrm>
        <a:off x="2331621" y="1417219"/>
        <a:ext cx="1466280" cy="1871318"/>
      </dsp:txXfrm>
    </dsp:sp>
    <dsp:sp modelId="{539AC5D1-4F1B-4E42-9BA3-592CC3F901A6}">
      <dsp:nvSpPr>
        <dsp:cNvPr id="0" name=""/>
        <dsp:cNvSpPr/>
      </dsp:nvSpPr>
      <dsp:spPr>
        <a:xfrm>
          <a:off x="4187808" y="0"/>
          <a:ext cx="1946895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GDP Price Index</a:t>
          </a:r>
          <a:endParaRPr lang="en-US" sz="1800" b="1" kern="1200" dirty="0"/>
        </a:p>
      </dsp:txBody>
      <dsp:txXfrm>
        <a:off x="4187808" y="0"/>
        <a:ext cx="1946895" cy="1357788"/>
      </dsp:txXfrm>
    </dsp:sp>
    <dsp:sp modelId="{E880C934-5A6C-443E-8A6B-C1EE196AA016}">
      <dsp:nvSpPr>
        <dsp:cNvPr id="0" name=""/>
        <dsp:cNvSpPr/>
      </dsp:nvSpPr>
      <dsp:spPr>
        <a:xfrm>
          <a:off x="4381470" y="1371601"/>
          <a:ext cx="1557516" cy="2027511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Measure of the level of prices of all </a:t>
          </a:r>
          <a:r>
            <a:rPr lang="en-US" sz="1600" kern="1200" smtClean="0"/>
            <a:t>new,</a:t>
          </a:r>
          <a:br>
            <a:rPr lang="en-US" sz="1600" kern="1200" smtClean="0"/>
          </a:br>
          <a:r>
            <a:rPr lang="en-US" sz="1550" kern="1200" smtClean="0"/>
            <a:t>domestically</a:t>
          </a:r>
          <a:br>
            <a:rPr lang="en-US" sz="1550" kern="1200" smtClean="0"/>
          </a:br>
          <a:r>
            <a:rPr lang="en-US" sz="1600" kern="1200" smtClean="0"/>
            <a:t>produced, final</a:t>
          </a:r>
          <a:br>
            <a:rPr lang="en-US" sz="1600" kern="1200" smtClean="0"/>
          </a:br>
          <a:r>
            <a:rPr lang="en-US" sz="1600" kern="1200" smtClean="0"/>
            <a:t>goods </a:t>
          </a:r>
          <a:r>
            <a:rPr lang="en-US" sz="1600" kern="1200" dirty="0" smtClean="0"/>
            <a:t>and services in the economy</a:t>
          </a:r>
          <a:endParaRPr lang="en-US" sz="1600" kern="1200" dirty="0"/>
        </a:p>
      </dsp:txBody>
      <dsp:txXfrm>
        <a:off x="4427088" y="1417219"/>
        <a:ext cx="1466280" cy="1936275"/>
      </dsp:txXfrm>
    </dsp:sp>
    <dsp:sp modelId="{016A5C6A-1A4C-4836-9F10-DE802567F4D8}">
      <dsp:nvSpPr>
        <dsp:cNvPr id="0" name=""/>
        <dsp:cNvSpPr/>
      </dsp:nvSpPr>
      <dsp:spPr>
        <a:xfrm>
          <a:off x="6280720" y="0"/>
          <a:ext cx="1946895" cy="452596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Personal Consumption Expenditures Price Index (PCEPI)</a:t>
          </a:r>
          <a:endParaRPr lang="en-US" sz="1800" b="1" kern="1200" dirty="0"/>
        </a:p>
      </dsp:txBody>
      <dsp:txXfrm>
        <a:off x="6280720" y="0"/>
        <a:ext cx="1946895" cy="1357788"/>
      </dsp:txXfrm>
    </dsp:sp>
    <dsp:sp modelId="{5465A829-8049-47A6-8DAB-42B264C6ACDC}">
      <dsp:nvSpPr>
        <dsp:cNvPr id="0" name=""/>
        <dsp:cNvSpPr/>
      </dsp:nvSpPr>
      <dsp:spPr>
        <a:xfrm>
          <a:off x="6476998" y="1371601"/>
          <a:ext cx="1557516" cy="1962496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Measures the prices paid for goods and services purchased by U.S. residents</a:t>
          </a:r>
          <a:endParaRPr lang="en-US" sz="1600" kern="1200" dirty="0"/>
        </a:p>
      </dsp:txBody>
      <dsp:txXfrm>
        <a:off x="6522616" y="1417219"/>
        <a:ext cx="1466280" cy="1871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6B300-4A14-4FC4-A793-EAB9EB47DC43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83B6C-A135-467E-9027-17BE0D5921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36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00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</a:rPr>
              <a:t>Reference:</a:t>
            </a:r>
            <a:endParaRPr lang="en-US" sz="1200" baseline="0" dirty="0" smtClean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</a:rPr>
              <a:t>“Humphrey-Hawkins</a:t>
            </a:r>
            <a:r>
              <a:rPr lang="en-US" sz="1200" baseline="0" dirty="0" smtClean="0">
                <a:latin typeface="+mn-lt"/>
              </a:rPr>
              <a:t> Report” (February 17, 2000), FOMC using “chain-type price index for personal consumption expenditures.”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+mn-lt"/>
              </a:rPr>
              <a:t>http://www.federalreserve.gov/boarddocs/hh/2000/February/FullReport.txt</a:t>
            </a:r>
            <a:endParaRPr lang="en-US" sz="1200" dirty="0" smtClean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6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References:</a:t>
            </a:r>
          </a:p>
          <a:p>
            <a:r>
              <a:rPr lang="en-US" dirty="0" smtClean="0"/>
              <a:t>For information on CPI,</a:t>
            </a:r>
            <a:r>
              <a:rPr lang="en-US" baseline="0" dirty="0" smtClean="0"/>
              <a:t> see: http://www.bls.gov/cpi</a:t>
            </a:r>
          </a:p>
          <a:p>
            <a:r>
              <a:rPr lang="en-US" baseline="0" dirty="0" smtClean="0"/>
              <a:t>For information on PPI, see: http://www.bls.gov/ppi</a:t>
            </a:r>
          </a:p>
          <a:p>
            <a:r>
              <a:rPr lang="en-US" baseline="0" dirty="0" smtClean="0"/>
              <a:t>For information on GDP Price Index, see http://www.bea.gov/glossary/glossary_g.htm</a:t>
            </a:r>
          </a:p>
          <a:p>
            <a:r>
              <a:rPr lang="en-US" baseline="0" dirty="0" smtClean="0"/>
              <a:t>For information on PCEPI, see: http://www.bea.gov/national/pdf/nipaguid.pdf (page 17)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4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9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655E-CA45-42EB-9BBA-81AC55B7D22E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92B7-D575-4A60-B5A3-D3ECB50275FD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4B04-4715-443E-B15C-97016C354A3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7306-8A54-4C39-A111-EC4EEFAA1223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B2CF-FFEA-4EB8-B0B2-4B988A61AFC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1BEF-FFC9-4D11-986A-691B6376DB63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771-A131-4971-A031-45829952BCB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380-B0CE-458A-99C1-989E3EBCCD41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1586-6B9B-438D-8C7B-CD854A8946F0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1F96-38B4-4D58-9E47-936A301F1874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2975-2974-4ED3-8898-E93850346443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9A193-8EFC-4E3D-9015-9F7FE29CFC6C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0" y="6019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Federal Reserve Bank of San Francisco</a:t>
            </a:r>
          </a:p>
          <a:p>
            <a:pPr algn="ctr"/>
            <a:r>
              <a:rPr lang="en-US" dirty="0" smtClean="0"/>
              <a:t>Economic Education</a:t>
            </a:r>
            <a:endParaRPr lang="en-US" dirty="0"/>
          </a:p>
        </p:txBody>
      </p:sp>
      <p:sp>
        <p:nvSpPr>
          <p:cNvPr id="8" name="Title 41"/>
          <p:cNvSpPr txBox="1">
            <a:spLocks/>
          </p:cNvSpPr>
          <p:nvPr/>
        </p:nvSpPr>
        <p:spPr>
          <a:xfrm>
            <a:off x="0" y="20574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Inflation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Measuring Price Changes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48640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Date last updated: </a:t>
            </a:r>
            <a:r>
              <a:rPr lang="en-US" sz="1200" dirty="0" smtClean="0"/>
              <a:t>September</a:t>
            </a:r>
            <a:r>
              <a:rPr lang="en-US" sz="1200" dirty="0" smtClean="0"/>
              <a:t> 14, </a:t>
            </a:r>
            <a:r>
              <a:rPr lang="en-US" sz="1200" dirty="0" smtClean="0"/>
              <a:t>2020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79383" y="457200"/>
            <a:ext cx="4547235" cy="792777"/>
            <a:chOff x="2691765" y="457200"/>
            <a:chExt cx="4547235" cy="792777"/>
          </a:xfrm>
        </p:grpSpPr>
        <p:sp>
          <p:nvSpPr>
            <p:cNvPr id="17" name="TextBox 16"/>
            <p:cNvSpPr txBox="1"/>
            <p:nvPr/>
          </p:nvSpPr>
          <p:spPr>
            <a:xfrm>
              <a:off x="3810000" y="480536"/>
              <a:ext cx="3429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cap="small" dirty="0" err="1" smtClean="0">
                  <a:solidFill>
                    <a:srgbClr val="99B2CB"/>
                  </a:solidFill>
                  <a:latin typeface="Baskerville Old Face" panose="020206020805050203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DataPost</a:t>
              </a:r>
              <a:endParaRPr lang="en-US" sz="4400" cap="small" dirty="0">
                <a:solidFill>
                  <a:srgbClr val="99B2CB"/>
                </a:solidFill>
                <a:latin typeface="Baskerville Old Face" panose="020206020805050203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" name="Picture 17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1765" y="457200"/>
              <a:ext cx="902017" cy="77592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ular Callout 22"/>
          <p:cNvSpPr/>
          <p:nvPr/>
        </p:nvSpPr>
        <p:spPr>
          <a:xfrm rot="10800000">
            <a:off x="5105400" y="4419600"/>
            <a:ext cx="3810000" cy="1600200"/>
          </a:xfrm>
          <a:prstGeom prst="wedgeRectCallout">
            <a:avLst>
              <a:gd name="adj1" fmla="val -19873"/>
              <a:gd name="adj2" fmla="val 72605"/>
            </a:avLst>
          </a:prstGeom>
          <a:solidFill>
            <a:schemeClr val="bg2">
              <a:lumMod val="20000"/>
              <a:lumOff val="8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a typeface="Adobe Heiti Std R" pitchFamily="34" charset="-128"/>
                <a:cs typeface="Helvetica" pitchFamily="34" charset="0"/>
              </a:rPr>
              <a:t>Inflation – Did You Know?</a:t>
            </a:r>
            <a:endParaRPr lang="en-US" sz="4000" b="1" dirty="0">
              <a:ea typeface="Adobe Heiti Std R" pitchFamily="34" charset="-128"/>
              <a:cs typeface="Helvetic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0" y="4191000"/>
            <a:ext cx="3810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chemeClr val="bg1"/>
              </a:solidFill>
              <a:latin typeface="Helvetica" pitchFamily="34" charset="0"/>
              <a:cs typeface="Helvetica" pitchFamily="34" charset="0"/>
            </a:endParaRPr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565061324"/>
              </p:ext>
            </p:extLst>
          </p:nvPr>
        </p:nvGraphicFramePr>
        <p:xfrm>
          <a:off x="381000" y="1600200"/>
          <a:ext cx="4267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67474351"/>
              </p:ext>
            </p:extLst>
          </p:nvPr>
        </p:nvGraphicFramePr>
        <p:xfrm>
          <a:off x="4953000" y="990600"/>
          <a:ext cx="4038600" cy="312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72986" y="4430864"/>
            <a:ext cx="37424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cs typeface="Helvetica" pitchFamily="34" charset="0"/>
              </a:rPr>
              <a:t>Since 1980 prices have been increasing. Compared to 1980, consumers in 2010 were paying 132% more on average, according to the PCEPI.</a:t>
            </a:r>
            <a:endParaRPr lang="en-US" sz="2000" dirty="0">
              <a:solidFill>
                <a:schemeClr val="bg1"/>
              </a:solidFill>
              <a:cs typeface="Helvetic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57800" y="4038600"/>
            <a:ext cx="2362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Bureau of Economic Analysis</a:t>
            </a:r>
            <a:endParaRPr lang="en-US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2895600"/>
            <a:ext cx="3200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lvl="0" indent="-119063"/>
            <a:r>
              <a:rPr lang="en-US" sz="1100" b="1" dirty="0" smtClean="0">
                <a:solidFill>
                  <a:schemeClr val="bg1"/>
                </a:solidFill>
              </a:rPr>
              <a:t>There are different measures of price levels:</a:t>
            </a:r>
          </a:p>
          <a:p>
            <a:pPr marL="119063" lvl="0" indent="-119063">
              <a:buSzPct val="125000"/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</a:rPr>
              <a:t>Consumer Price Index (CPI)</a:t>
            </a:r>
          </a:p>
          <a:p>
            <a:pPr marL="119063" lvl="0" indent="-119063">
              <a:buSzPct val="125000"/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</a:rPr>
              <a:t>Producer Price Index (PPI)</a:t>
            </a:r>
          </a:p>
          <a:p>
            <a:pPr marL="119063" lvl="0" indent="-119063">
              <a:buSzPct val="125000"/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</a:rPr>
              <a:t>Personal Consumption Expenditures Price Index (PCEPI)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20" name="TextBox 19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22" name="Picture 21" descr="datapost_logo_10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Measures of Price Levels</a:t>
            </a:r>
            <a:endParaRPr lang="en-US" sz="4000" b="1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41157"/>
              </p:ext>
            </p:extLst>
          </p:nvPr>
        </p:nvGraphicFramePr>
        <p:xfrm>
          <a:off x="457200" y="1295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6019800"/>
            <a:ext cx="3962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Sources: Bureau of Labor Statistics and Bureau of Economic Analysis</a:t>
            </a:r>
          </a:p>
          <a:p>
            <a:r>
              <a:rPr lang="en-US" sz="1050" dirty="0" smtClean="0"/>
              <a:t>Note: See PowerPoint file for references</a:t>
            </a:r>
            <a:endParaRPr lang="en-US" sz="1050" dirty="0"/>
          </a:p>
        </p:txBody>
      </p:sp>
      <p:grpSp>
        <p:nvGrpSpPr>
          <p:cNvPr id="10" name="Group 9"/>
          <p:cNvGrpSpPr/>
          <p:nvPr/>
        </p:nvGrpSpPr>
        <p:grpSpPr>
          <a:xfrm>
            <a:off x="6934200" y="4800600"/>
            <a:ext cx="1557516" cy="907439"/>
            <a:chOff x="6475410" y="1359114"/>
            <a:chExt cx="1557516" cy="1364639"/>
          </a:xfrm>
          <a:scene3d>
            <a:camera prst="orthographicFront"/>
            <a:lightRig rig="flat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6475410" y="1359114"/>
              <a:ext cx="1557516" cy="136463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6515379" y="1399083"/>
              <a:ext cx="1477578" cy="128470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Fed’s Preferred Measure</a:t>
              </a:r>
              <a:endParaRPr lang="en-US" kern="1200" dirty="0"/>
            </a:p>
          </p:txBody>
        </p:sp>
      </p:grpSp>
      <p:sp>
        <p:nvSpPr>
          <p:cNvPr id="17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8" name="TextBox 17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9" name="Picture 18" descr="datapost_logo_10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15" descr="FRBShape; FRBDatabase=None; Key=0; Date Inserted=01/01/1900; Inserted by=Nobody; Date updated=01/01/1900; Updated by=Nobody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818757"/>
              </p:ext>
            </p:extLst>
          </p:nvPr>
        </p:nvGraphicFramePr>
        <p:xfrm>
          <a:off x="304800" y="1371600"/>
          <a:ext cx="4343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4343400" y="1676400"/>
          <a:ext cx="42672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Folded Corner 4"/>
          <p:cNvSpPr/>
          <p:nvPr/>
        </p:nvSpPr>
        <p:spPr>
          <a:xfrm>
            <a:off x="5257800" y="4495800"/>
            <a:ext cx="3352800" cy="1524000"/>
          </a:xfrm>
          <a:prstGeom prst="foldedCorner">
            <a:avLst/>
          </a:prstGeom>
          <a:solidFill>
            <a:srgbClr val="E3F9D3"/>
          </a:solidFill>
          <a:ln w="25400">
            <a:solidFill>
              <a:schemeClr val="accent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(</a:t>
            </a:r>
            <a:r>
              <a:rPr lang="en-US" u="sng" dirty="0" smtClean="0"/>
              <a:t>109.9 </a:t>
            </a:r>
            <a:r>
              <a:rPr lang="en-US" u="sng" dirty="0" smtClean="0"/>
              <a:t>– 94.1)</a:t>
            </a:r>
            <a:r>
              <a:rPr lang="en-US" dirty="0" smtClean="0"/>
              <a:t> x 100</a:t>
            </a:r>
          </a:p>
          <a:p>
            <a:pPr algn="ctr"/>
            <a:r>
              <a:rPr lang="en-US" dirty="0" smtClean="0"/>
              <a:t>                  94.1              = </a:t>
            </a:r>
            <a:r>
              <a:rPr lang="en-US" dirty="0" smtClean="0"/>
              <a:t>16.7%</a:t>
            </a:r>
            <a:endParaRPr lang="en-US" dirty="0" smtClean="0"/>
          </a:p>
          <a:p>
            <a:pPr algn="ctr"/>
            <a:r>
              <a:rPr lang="en-US" sz="1600" dirty="0" smtClean="0"/>
              <a:t>This means that consumers were paying, on average, </a:t>
            </a:r>
            <a:r>
              <a:rPr lang="en-US" sz="1600" b="1" dirty="0" smtClean="0"/>
              <a:t>16.7% </a:t>
            </a:r>
            <a:r>
              <a:rPr lang="en-US" sz="1600" b="1" dirty="0" smtClean="0"/>
              <a:t>more</a:t>
            </a:r>
            <a:r>
              <a:rPr lang="en-US" sz="1600" dirty="0" smtClean="0"/>
              <a:t> in 2019 for the same items as in 2009.</a:t>
            </a:r>
            <a:endParaRPr lang="en-US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Using the PCEPI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1800" b="1" dirty="0" smtClean="0"/>
              <a:t>(Personal Consumption Expenditures Price Index)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6172200"/>
            <a:ext cx="2362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Bureau of Economic Analysis</a:t>
            </a:r>
            <a:endParaRPr lang="en-US" sz="1050" dirty="0"/>
          </a:p>
        </p:txBody>
      </p:sp>
      <p:sp>
        <p:nvSpPr>
          <p:cNvPr id="15" name="Down Arrow Callout 14"/>
          <p:cNvSpPr/>
          <p:nvPr/>
        </p:nvSpPr>
        <p:spPr>
          <a:xfrm>
            <a:off x="5257800" y="3048000"/>
            <a:ext cx="3352800" cy="1371600"/>
          </a:xfrm>
          <a:prstGeom prst="downArrowCallout">
            <a:avLst/>
          </a:prstGeom>
          <a:solidFill>
            <a:srgbClr val="E3F9D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u="sng" dirty="0" smtClean="0">
                <a:solidFill>
                  <a:schemeClr val="bg1"/>
                </a:solidFill>
              </a:rPr>
              <a:t>(Current Price – Past Price)</a:t>
            </a:r>
            <a:r>
              <a:rPr lang="en-US" sz="1600" dirty="0" smtClean="0">
                <a:solidFill>
                  <a:schemeClr val="bg1"/>
                </a:solidFill>
              </a:rPr>
              <a:t> x 100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Past Price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5257800" y="1600200"/>
            <a:ext cx="3352800" cy="1371600"/>
          </a:xfrm>
          <a:prstGeom prst="downArrowCallout">
            <a:avLst/>
          </a:prstGeom>
          <a:solidFill>
            <a:srgbClr val="E3F9D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What is the percentage change in </a:t>
            </a:r>
            <a:r>
              <a:rPr lang="en-US" sz="1600" b="1" dirty="0" smtClean="0">
                <a:solidFill>
                  <a:schemeClr val="bg1"/>
                </a:solidFill>
              </a:rPr>
              <a:t>prices</a:t>
            </a:r>
            <a:r>
              <a:rPr lang="en-US" sz="1600" dirty="0" smtClean="0">
                <a:solidFill>
                  <a:schemeClr val="bg1"/>
                </a:solidFill>
              </a:rPr>
              <a:t> for all domestic personal consumption?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9" name="TextBox 18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20" name="Picture 19" descr="datapost_logo_10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FRBShape; FRBDatabase=None; Key=0; Date Inserted=01/01/1900; Inserted by=Nobody; Date updated=01/01/1900; Updated by=Nobody"/>
          <p:cNvGraphicFramePr/>
          <p:nvPr>
            <p:extLst>
              <p:ext uri="{D42A27DB-BD31-4B8C-83A1-F6EECF244321}">
                <p14:modId xmlns:p14="http://schemas.microsoft.com/office/powerpoint/2010/main" val="1613255994"/>
              </p:ext>
            </p:extLst>
          </p:nvPr>
        </p:nvGraphicFramePr>
        <p:xfrm>
          <a:off x="228600" y="914400"/>
          <a:ext cx="8610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6019800"/>
            <a:ext cx="381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Bureau of Economic Analysis &amp; FRBSF Calculations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28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Personal Consumption Expenditures (PCE) Inflation</a:t>
            </a:r>
          </a:p>
          <a:p>
            <a:pPr algn="ctr"/>
            <a:r>
              <a:rPr lang="en-US" sz="1600" b="1" dirty="0" smtClean="0"/>
              <a:t>12-month Percent Change, Seasonally Adjusted through </a:t>
            </a:r>
            <a:r>
              <a:rPr lang="en-US" sz="1600" b="1" dirty="0" smtClean="0"/>
              <a:t>July</a:t>
            </a:r>
            <a:r>
              <a:rPr lang="en-US" sz="1600" b="1" dirty="0" smtClean="0"/>
              <a:t> </a:t>
            </a:r>
            <a:r>
              <a:rPr lang="en-US" sz="1600" b="1" dirty="0" smtClean="0"/>
              <a:t>2020</a:t>
            </a:r>
            <a:endParaRPr lang="en-US" sz="1600" dirty="0"/>
          </a:p>
        </p:txBody>
      </p:sp>
      <p:sp>
        <p:nvSpPr>
          <p:cNvPr id="9" name="TextBox 8" descr="FRBShape; FRBDatabase=None; Key=0; Date Inserted=01/01/1900; Inserted by=Nobody; Date updated=01/01/1900; Updated by=Nobody"/>
          <p:cNvSpPr txBox="1"/>
          <p:nvPr/>
        </p:nvSpPr>
        <p:spPr>
          <a:xfrm>
            <a:off x="2133600" y="327355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2011680"/>
            <a:ext cx="13716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B1EA82"/>
                </a:solidFill>
              </a:rPr>
              <a:t>TOTAL</a:t>
            </a:r>
            <a:endParaRPr lang="en-US" dirty="0">
              <a:solidFill>
                <a:srgbClr val="B1EA82"/>
              </a:solidFill>
            </a:endParaRP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4" name="TextBox 13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5" name="Picture 14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FRBShape; FRBDatabase=None; Key=0; Date Inserted=01/01/1900; Inserted by=Nobody; Date updated=01/01/1900; Updated by=Nobody"/>
          <p:cNvGraphicFramePr/>
          <p:nvPr>
            <p:extLst>
              <p:ext uri="{D42A27DB-BD31-4B8C-83A1-F6EECF244321}">
                <p14:modId xmlns:p14="http://schemas.microsoft.com/office/powerpoint/2010/main" val="360890140"/>
              </p:ext>
            </p:extLst>
          </p:nvPr>
        </p:nvGraphicFramePr>
        <p:xfrm>
          <a:off x="228600" y="914400"/>
          <a:ext cx="8610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6019800"/>
            <a:ext cx="381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Bureau of Economic Analysis &amp; FRBSF Calculations</a:t>
            </a:r>
            <a:endParaRPr lang="en-US" sz="1050" dirty="0"/>
          </a:p>
        </p:txBody>
      </p:sp>
      <p:sp>
        <p:nvSpPr>
          <p:cNvPr id="9" name="TextBox 8" descr="FRBShape; FRBDatabase=None; Key=0; Date Inserted=01/01/1900; Inserted by=Nobody; Date updated=01/01/1900; Updated by=Nobody"/>
          <p:cNvSpPr txBox="1"/>
          <p:nvPr/>
        </p:nvSpPr>
        <p:spPr>
          <a:xfrm>
            <a:off x="2133600" y="327355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2011680"/>
            <a:ext cx="13716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B1EA82"/>
                </a:solidFill>
              </a:rPr>
              <a:t>TOTAL</a:t>
            </a:r>
            <a:endParaRPr lang="en-US" dirty="0">
              <a:solidFill>
                <a:srgbClr val="B1EA82"/>
              </a:solidFill>
            </a:endParaRPr>
          </a:p>
        </p:txBody>
      </p:sp>
      <p:sp>
        <p:nvSpPr>
          <p:cNvPr id="11" name="Title 9"/>
          <p:cNvSpPr txBox="1">
            <a:spLocks/>
          </p:cNvSpPr>
          <p:nvPr/>
        </p:nvSpPr>
        <p:spPr>
          <a:xfrm>
            <a:off x="457200" y="9525"/>
            <a:ext cx="8229600" cy="10668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Annotated Chart Notes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Personal Consumption Expenditures (PCE) Inflation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12-month Percent Change, Seasonally Adjusted through </a:t>
            </a:r>
            <a:r>
              <a:rPr lang="en-US" sz="1600" b="1" noProof="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July</a:t>
            </a:r>
            <a:r>
              <a:rPr lang="en-US" sz="16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2020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Line Callout 2 12"/>
          <p:cNvSpPr/>
          <p:nvPr/>
        </p:nvSpPr>
        <p:spPr>
          <a:xfrm>
            <a:off x="2209800" y="4454227"/>
            <a:ext cx="2082130" cy="803573"/>
          </a:xfrm>
          <a:prstGeom prst="borderCallout2">
            <a:avLst>
              <a:gd name="adj1" fmla="val 26814"/>
              <a:gd name="adj2" fmla="val 494"/>
              <a:gd name="adj3" fmla="val 16847"/>
              <a:gd name="adj4" fmla="val -11016"/>
              <a:gd name="adj5" fmla="val -147855"/>
              <a:gd name="adj6" fmla="val -11016"/>
            </a:avLst>
          </a:prstGeom>
          <a:noFill/>
          <a:ln w="15875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CORE </a:t>
            </a:r>
            <a:r>
              <a:rPr lang="en-US" sz="1400" dirty="0" smtClean="0"/>
              <a:t>– excludes food and energy prices, which are typically more volatile</a:t>
            </a:r>
            <a:endParaRPr lang="en-US" sz="1400" dirty="0"/>
          </a:p>
        </p:txBody>
      </p:sp>
      <p:sp>
        <p:nvSpPr>
          <p:cNvPr id="14" name="Line Callout 2 13"/>
          <p:cNvSpPr/>
          <p:nvPr/>
        </p:nvSpPr>
        <p:spPr>
          <a:xfrm>
            <a:off x="1645920" y="1295400"/>
            <a:ext cx="2712882" cy="540852"/>
          </a:xfrm>
          <a:prstGeom prst="borderCallout2">
            <a:avLst>
              <a:gd name="adj1" fmla="val 47435"/>
              <a:gd name="adj2" fmla="val 312"/>
              <a:gd name="adj3" fmla="val 46914"/>
              <a:gd name="adj4" fmla="val -23861"/>
              <a:gd name="adj5" fmla="val 260967"/>
              <a:gd name="adj6" fmla="val -24126"/>
            </a:avLst>
          </a:prstGeom>
          <a:noFill/>
          <a:ln w="15875">
            <a:solidFill>
              <a:srgbClr val="9CEA63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B1EA82"/>
                </a:solidFill>
              </a:rPr>
              <a:t>TOTAL</a:t>
            </a:r>
            <a:r>
              <a:rPr lang="en-US" sz="1400" b="1" dirty="0" smtClean="0">
                <a:solidFill>
                  <a:srgbClr val="9CEA63"/>
                </a:solidFill>
              </a:rPr>
              <a:t> </a:t>
            </a:r>
            <a:r>
              <a:rPr lang="en-US" sz="1400" dirty="0" smtClean="0"/>
              <a:t>– Includes all expenditures</a:t>
            </a:r>
          </a:p>
          <a:p>
            <a:r>
              <a:rPr lang="en-US" sz="1400" dirty="0" smtClean="0"/>
              <a:t>(a.k.a. </a:t>
            </a:r>
            <a:r>
              <a:rPr lang="en-US" sz="1400" b="1" dirty="0" smtClean="0"/>
              <a:t>“Headline Inflation”)</a:t>
            </a:r>
            <a:endParaRPr lang="en-US" sz="1400" b="1" dirty="0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7" name="TextBox 16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8" name="Picture 17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Do You Think?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3733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is the Federal Reserve’s preferred measure of inflation in making monetary policy decisions?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was headline inflation in June 2009? Core inflation in October 2013?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How would you describe the changes in headline inflation during the 2007-2009 Great Recession?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do you notice about the overall trend in “headline” inflation compared to “core”?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  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0" name="TextBox 9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1" name="Picture 10" descr="datapost_logo_1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627</Words>
  <Application>Microsoft Office PowerPoint</Application>
  <PresentationFormat>On-screen Show (4:3)</PresentationFormat>
  <Paragraphs>87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Adobe Heiti Std R</vt:lpstr>
      <vt:lpstr>Arial</vt:lpstr>
      <vt:lpstr>Baskerville Old Face</vt:lpstr>
      <vt:lpstr>Calibri</vt:lpstr>
      <vt:lpstr>Helvetica</vt:lpstr>
      <vt:lpstr>Verdana</vt:lpstr>
      <vt:lpstr>Office Theme</vt:lpstr>
      <vt:lpstr>PowerPoint Presentation</vt:lpstr>
      <vt:lpstr>Inflation – Did You Know?</vt:lpstr>
      <vt:lpstr>Measures of Price Levels</vt:lpstr>
      <vt:lpstr>Using the PCEPI (Personal Consumption Expenditures Price Index)</vt:lpstr>
      <vt:lpstr>PowerPoint Presentation</vt:lpstr>
      <vt:lpstr>PowerPoint Presentation</vt:lpstr>
      <vt:lpstr>What Do You Think?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2019-11-21T00:34:28Z</dcterms:created>
  <dcterms:modified xsi:type="dcterms:W3CDTF">2020-09-14T16:57:57Z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736529a9-d620-4b9d-9b50-90a7773a5c12</vt:lpwstr>
  </property>
</Properties>
</file>