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9" r:id="rId3"/>
    <p:sldId id="264" r:id="rId4"/>
    <p:sldId id="266" r:id="rId5"/>
    <p:sldId id="267" r:id="rId6"/>
    <p:sldId id="260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04" autoAdjust="0"/>
    <p:restoredTop sz="87137" autoAdjust="0"/>
  </p:normalViewPr>
  <p:slideViewPr>
    <p:cSldViewPr>
      <p:cViewPr varScale="1">
        <p:scale>
          <a:sx n="102" d="100"/>
          <a:sy n="102" d="100"/>
        </p:scale>
        <p:origin x="127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04911538835381E-2"/>
          <c:y val="9.9419060293519698E-2"/>
          <c:w val="0.9049755759696706"/>
          <c:h val="0.76859136174154696"/>
        </c:manualLayout>
      </c:layout>
      <c:areaChart>
        <c:grouping val="standard"/>
        <c:varyColors val="0"/>
        <c:ser>
          <c:idx val="4"/>
          <c:order val="4"/>
          <c:tx>
            <c:strRef>
              <c:f>Sheet1!$F$1</c:f>
              <c:strCache>
                <c:ptCount val="1"/>
                <c:pt idx="0">
                  <c:v>Recess</c:v>
                </c:pt>
              </c:strCache>
            </c:strRef>
          </c:tx>
          <c:spPr>
            <a:solidFill>
              <a:prstClr val="white">
                <a:lumMod val="85000"/>
                <a:alpha val="50000"/>
              </a:prstClr>
            </a:solidFill>
          </c:spPr>
          <c:cat>
            <c:numRef>
              <c:f>Sheet1!$A$2:$A$840</c:f>
              <c:numCache>
                <c:formatCode>m/d/yyyy</c:formatCode>
                <c:ptCount val="839"/>
                <c:pt idx="0">
                  <c:v>17533</c:v>
                </c:pt>
                <c:pt idx="1">
                  <c:v>17564</c:v>
                </c:pt>
                <c:pt idx="2">
                  <c:v>17593</c:v>
                </c:pt>
                <c:pt idx="3">
                  <c:v>17624</c:v>
                </c:pt>
                <c:pt idx="4">
                  <c:v>17654</c:v>
                </c:pt>
                <c:pt idx="5">
                  <c:v>17685</c:v>
                </c:pt>
                <c:pt idx="6">
                  <c:v>17715</c:v>
                </c:pt>
                <c:pt idx="7">
                  <c:v>17746</c:v>
                </c:pt>
                <c:pt idx="8">
                  <c:v>17777</c:v>
                </c:pt>
                <c:pt idx="9">
                  <c:v>17807</c:v>
                </c:pt>
                <c:pt idx="10">
                  <c:v>17838</c:v>
                </c:pt>
                <c:pt idx="11">
                  <c:v>17868</c:v>
                </c:pt>
                <c:pt idx="12">
                  <c:v>17899</c:v>
                </c:pt>
                <c:pt idx="13">
                  <c:v>17930</c:v>
                </c:pt>
                <c:pt idx="14">
                  <c:v>17958</c:v>
                </c:pt>
                <c:pt idx="15">
                  <c:v>17989</c:v>
                </c:pt>
                <c:pt idx="16">
                  <c:v>18019</c:v>
                </c:pt>
                <c:pt idx="17">
                  <c:v>18050</c:v>
                </c:pt>
                <c:pt idx="18">
                  <c:v>18080</c:v>
                </c:pt>
                <c:pt idx="19">
                  <c:v>18111</c:v>
                </c:pt>
                <c:pt idx="20">
                  <c:v>18142</c:v>
                </c:pt>
                <c:pt idx="21">
                  <c:v>18172</c:v>
                </c:pt>
                <c:pt idx="22">
                  <c:v>18203</c:v>
                </c:pt>
                <c:pt idx="23">
                  <c:v>18233</c:v>
                </c:pt>
                <c:pt idx="24">
                  <c:v>18264</c:v>
                </c:pt>
                <c:pt idx="25">
                  <c:v>18295</c:v>
                </c:pt>
                <c:pt idx="26">
                  <c:v>18323</c:v>
                </c:pt>
                <c:pt idx="27">
                  <c:v>18354</c:v>
                </c:pt>
                <c:pt idx="28">
                  <c:v>18384</c:v>
                </c:pt>
                <c:pt idx="29">
                  <c:v>18415</c:v>
                </c:pt>
                <c:pt idx="30">
                  <c:v>18445</c:v>
                </c:pt>
                <c:pt idx="31">
                  <c:v>18476</c:v>
                </c:pt>
                <c:pt idx="32">
                  <c:v>18507</c:v>
                </c:pt>
                <c:pt idx="33">
                  <c:v>18537</c:v>
                </c:pt>
                <c:pt idx="34">
                  <c:v>18568</c:v>
                </c:pt>
                <c:pt idx="35">
                  <c:v>18598</c:v>
                </c:pt>
                <c:pt idx="36">
                  <c:v>18629</c:v>
                </c:pt>
                <c:pt idx="37">
                  <c:v>18660</c:v>
                </c:pt>
                <c:pt idx="38">
                  <c:v>18688</c:v>
                </c:pt>
                <c:pt idx="39">
                  <c:v>18719</c:v>
                </c:pt>
                <c:pt idx="40">
                  <c:v>18749</c:v>
                </c:pt>
                <c:pt idx="41">
                  <c:v>18780</c:v>
                </c:pt>
                <c:pt idx="42">
                  <c:v>18810</c:v>
                </c:pt>
                <c:pt idx="43">
                  <c:v>18841</c:v>
                </c:pt>
                <c:pt idx="44">
                  <c:v>18872</c:v>
                </c:pt>
                <c:pt idx="45">
                  <c:v>18902</c:v>
                </c:pt>
                <c:pt idx="46">
                  <c:v>18933</c:v>
                </c:pt>
                <c:pt idx="47">
                  <c:v>18963</c:v>
                </c:pt>
                <c:pt idx="48">
                  <c:v>18994</c:v>
                </c:pt>
                <c:pt idx="49">
                  <c:v>19025</c:v>
                </c:pt>
                <c:pt idx="50">
                  <c:v>19054</c:v>
                </c:pt>
                <c:pt idx="51">
                  <c:v>19085</c:v>
                </c:pt>
                <c:pt idx="52">
                  <c:v>19115</c:v>
                </c:pt>
                <c:pt idx="53">
                  <c:v>19146</c:v>
                </c:pt>
                <c:pt idx="54">
                  <c:v>19176</c:v>
                </c:pt>
                <c:pt idx="55">
                  <c:v>19207</c:v>
                </c:pt>
                <c:pt idx="56">
                  <c:v>19238</c:v>
                </c:pt>
                <c:pt idx="57">
                  <c:v>19268</c:v>
                </c:pt>
                <c:pt idx="58">
                  <c:v>19299</c:v>
                </c:pt>
                <c:pt idx="59">
                  <c:v>19329</c:v>
                </c:pt>
                <c:pt idx="60">
                  <c:v>19360</c:v>
                </c:pt>
                <c:pt idx="61">
                  <c:v>19391</c:v>
                </c:pt>
                <c:pt idx="62">
                  <c:v>19419</c:v>
                </c:pt>
                <c:pt idx="63">
                  <c:v>19450</c:v>
                </c:pt>
                <c:pt idx="64">
                  <c:v>19480</c:v>
                </c:pt>
                <c:pt idx="65">
                  <c:v>19511</c:v>
                </c:pt>
                <c:pt idx="66">
                  <c:v>19541</c:v>
                </c:pt>
                <c:pt idx="67">
                  <c:v>19572</c:v>
                </c:pt>
                <c:pt idx="68">
                  <c:v>19603</c:v>
                </c:pt>
                <c:pt idx="69">
                  <c:v>19633</c:v>
                </c:pt>
                <c:pt idx="70">
                  <c:v>19664</c:v>
                </c:pt>
                <c:pt idx="71">
                  <c:v>19694</c:v>
                </c:pt>
                <c:pt idx="72">
                  <c:v>19725</c:v>
                </c:pt>
                <c:pt idx="73">
                  <c:v>19756</c:v>
                </c:pt>
                <c:pt idx="74">
                  <c:v>19784</c:v>
                </c:pt>
                <c:pt idx="75">
                  <c:v>19815</c:v>
                </c:pt>
                <c:pt idx="76">
                  <c:v>19845</c:v>
                </c:pt>
                <c:pt idx="77">
                  <c:v>19876</c:v>
                </c:pt>
                <c:pt idx="78">
                  <c:v>19906</c:v>
                </c:pt>
                <c:pt idx="79">
                  <c:v>19937</c:v>
                </c:pt>
                <c:pt idx="80">
                  <c:v>19968</c:v>
                </c:pt>
                <c:pt idx="81">
                  <c:v>19998</c:v>
                </c:pt>
                <c:pt idx="82">
                  <c:v>20029</c:v>
                </c:pt>
                <c:pt idx="83">
                  <c:v>20059</c:v>
                </c:pt>
                <c:pt idx="84">
                  <c:v>20090</c:v>
                </c:pt>
                <c:pt idx="85">
                  <c:v>20121</c:v>
                </c:pt>
                <c:pt idx="86">
                  <c:v>20149</c:v>
                </c:pt>
                <c:pt idx="87">
                  <c:v>20180</c:v>
                </c:pt>
                <c:pt idx="88">
                  <c:v>20210</c:v>
                </c:pt>
                <c:pt idx="89">
                  <c:v>20241</c:v>
                </c:pt>
                <c:pt idx="90">
                  <c:v>20271</c:v>
                </c:pt>
                <c:pt idx="91">
                  <c:v>20302</c:v>
                </c:pt>
                <c:pt idx="92">
                  <c:v>20333</c:v>
                </c:pt>
                <c:pt idx="93">
                  <c:v>20363</c:v>
                </c:pt>
                <c:pt idx="94">
                  <c:v>20394</c:v>
                </c:pt>
                <c:pt idx="95">
                  <c:v>20424</c:v>
                </c:pt>
                <c:pt idx="96">
                  <c:v>20455</c:v>
                </c:pt>
                <c:pt idx="97">
                  <c:v>20486</c:v>
                </c:pt>
                <c:pt idx="98">
                  <c:v>20515</c:v>
                </c:pt>
                <c:pt idx="99">
                  <c:v>20546</c:v>
                </c:pt>
                <c:pt idx="100">
                  <c:v>20576</c:v>
                </c:pt>
                <c:pt idx="101">
                  <c:v>20607</c:v>
                </c:pt>
                <c:pt idx="102">
                  <c:v>20637</c:v>
                </c:pt>
                <c:pt idx="103">
                  <c:v>20668</c:v>
                </c:pt>
                <c:pt idx="104">
                  <c:v>20699</c:v>
                </c:pt>
                <c:pt idx="105">
                  <c:v>20729</c:v>
                </c:pt>
                <c:pt idx="106">
                  <c:v>20760</c:v>
                </c:pt>
                <c:pt idx="107">
                  <c:v>20790</c:v>
                </c:pt>
                <c:pt idx="108">
                  <c:v>20821</c:v>
                </c:pt>
                <c:pt idx="109">
                  <c:v>20852</c:v>
                </c:pt>
                <c:pt idx="110">
                  <c:v>20880</c:v>
                </c:pt>
                <c:pt idx="111">
                  <c:v>20911</c:v>
                </c:pt>
                <c:pt idx="112">
                  <c:v>20941</c:v>
                </c:pt>
                <c:pt idx="113">
                  <c:v>20972</c:v>
                </c:pt>
                <c:pt idx="114">
                  <c:v>21002</c:v>
                </c:pt>
                <c:pt idx="115">
                  <c:v>21033</c:v>
                </c:pt>
                <c:pt idx="116">
                  <c:v>21064</c:v>
                </c:pt>
                <c:pt idx="117">
                  <c:v>21094</c:v>
                </c:pt>
                <c:pt idx="118">
                  <c:v>21125</c:v>
                </c:pt>
                <c:pt idx="119">
                  <c:v>21155</c:v>
                </c:pt>
                <c:pt idx="120">
                  <c:v>21186</c:v>
                </c:pt>
                <c:pt idx="121">
                  <c:v>21217</c:v>
                </c:pt>
                <c:pt idx="122">
                  <c:v>21245</c:v>
                </c:pt>
                <c:pt idx="123">
                  <c:v>21276</c:v>
                </c:pt>
                <c:pt idx="124">
                  <c:v>21306</c:v>
                </c:pt>
                <c:pt idx="125">
                  <c:v>21337</c:v>
                </c:pt>
                <c:pt idx="126">
                  <c:v>21367</c:v>
                </c:pt>
                <c:pt idx="127">
                  <c:v>21398</c:v>
                </c:pt>
                <c:pt idx="128">
                  <c:v>21429</c:v>
                </c:pt>
                <c:pt idx="129">
                  <c:v>21459</c:v>
                </c:pt>
                <c:pt idx="130">
                  <c:v>21490</c:v>
                </c:pt>
                <c:pt idx="131">
                  <c:v>21520</c:v>
                </c:pt>
                <c:pt idx="132">
                  <c:v>21551</c:v>
                </c:pt>
                <c:pt idx="133">
                  <c:v>21582</c:v>
                </c:pt>
                <c:pt idx="134">
                  <c:v>21610</c:v>
                </c:pt>
                <c:pt idx="135">
                  <c:v>21641</c:v>
                </c:pt>
                <c:pt idx="136">
                  <c:v>21671</c:v>
                </c:pt>
                <c:pt idx="137">
                  <c:v>21702</c:v>
                </c:pt>
                <c:pt idx="138">
                  <c:v>21732</c:v>
                </c:pt>
                <c:pt idx="139">
                  <c:v>21763</c:v>
                </c:pt>
                <c:pt idx="140">
                  <c:v>21794</c:v>
                </c:pt>
                <c:pt idx="141">
                  <c:v>21824</c:v>
                </c:pt>
                <c:pt idx="142">
                  <c:v>21855</c:v>
                </c:pt>
                <c:pt idx="143">
                  <c:v>21885</c:v>
                </c:pt>
                <c:pt idx="144">
                  <c:v>21916</c:v>
                </c:pt>
                <c:pt idx="145">
                  <c:v>21947</c:v>
                </c:pt>
                <c:pt idx="146">
                  <c:v>21976</c:v>
                </c:pt>
                <c:pt idx="147">
                  <c:v>22007</c:v>
                </c:pt>
                <c:pt idx="148">
                  <c:v>22037</c:v>
                </c:pt>
                <c:pt idx="149">
                  <c:v>22068</c:v>
                </c:pt>
                <c:pt idx="150">
                  <c:v>22098</c:v>
                </c:pt>
                <c:pt idx="151">
                  <c:v>22129</c:v>
                </c:pt>
                <c:pt idx="152">
                  <c:v>22160</c:v>
                </c:pt>
                <c:pt idx="153">
                  <c:v>22190</c:v>
                </c:pt>
                <c:pt idx="154">
                  <c:v>22221</c:v>
                </c:pt>
                <c:pt idx="155">
                  <c:v>22251</c:v>
                </c:pt>
                <c:pt idx="156">
                  <c:v>22282</c:v>
                </c:pt>
                <c:pt idx="157">
                  <c:v>22313</c:v>
                </c:pt>
                <c:pt idx="158">
                  <c:v>22341</c:v>
                </c:pt>
                <c:pt idx="159">
                  <c:v>22372</c:v>
                </c:pt>
                <c:pt idx="160">
                  <c:v>22402</c:v>
                </c:pt>
                <c:pt idx="161">
                  <c:v>22433</c:v>
                </c:pt>
                <c:pt idx="162">
                  <c:v>22463</c:v>
                </c:pt>
                <c:pt idx="163">
                  <c:v>22494</c:v>
                </c:pt>
                <c:pt idx="164">
                  <c:v>22525</c:v>
                </c:pt>
                <c:pt idx="165">
                  <c:v>22555</c:v>
                </c:pt>
                <c:pt idx="166">
                  <c:v>22586</c:v>
                </c:pt>
                <c:pt idx="167">
                  <c:v>22616</c:v>
                </c:pt>
                <c:pt idx="168">
                  <c:v>22647</c:v>
                </c:pt>
                <c:pt idx="169">
                  <c:v>22678</c:v>
                </c:pt>
                <c:pt idx="170">
                  <c:v>22706</c:v>
                </c:pt>
                <c:pt idx="171">
                  <c:v>22737</c:v>
                </c:pt>
                <c:pt idx="172">
                  <c:v>22767</c:v>
                </c:pt>
                <c:pt idx="173">
                  <c:v>22798</c:v>
                </c:pt>
                <c:pt idx="174">
                  <c:v>22828</c:v>
                </c:pt>
                <c:pt idx="175">
                  <c:v>22859</c:v>
                </c:pt>
                <c:pt idx="176">
                  <c:v>22890</c:v>
                </c:pt>
                <c:pt idx="177">
                  <c:v>22920</c:v>
                </c:pt>
                <c:pt idx="178">
                  <c:v>22951</c:v>
                </c:pt>
                <c:pt idx="179">
                  <c:v>22981</c:v>
                </c:pt>
                <c:pt idx="180">
                  <c:v>23012</c:v>
                </c:pt>
                <c:pt idx="181">
                  <c:v>23043</c:v>
                </c:pt>
                <c:pt idx="182">
                  <c:v>23071</c:v>
                </c:pt>
                <c:pt idx="183">
                  <c:v>23102</c:v>
                </c:pt>
                <c:pt idx="184">
                  <c:v>23132</c:v>
                </c:pt>
                <c:pt idx="185">
                  <c:v>23163</c:v>
                </c:pt>
                <c:pt idx="186">
                  <c:v>23193</c:v>
                </c:pt>
                <c:pt idx="187">
                  <c:v>23224</c:v>
                </c:pt>
                <c:pt idx="188">
                  <c:v>23255</c:v>
                </c:pt>
                <c:pt idx="189">
                  <c:v>23285</c:v>
                </c:pt>
                <c:pt idx="190">
                  <c:v>23316</c:v>
                </c:pt>
                <c:pt idx="191">
                  <c:v>23346</c:v>
                </c:pt>
                <c:pt idx="192">
                  <c:v>23377</c:v>
                </c:pt>
                <c:pt idx="193">
                  <c:v>23408</c:v>
                </c:pt>
                <c:pt idx="194">
                  <c:v>23437</c:v>
                </c:pt>
                <c:pt idx="195">
                  <c:v>23468</c:v>
                </c:pt>
                <c:pt idx="196">
                  <c:v>23498</c:v>
                </c:pt>
                <c:pt idx="197">
                  <c:v>23529</c:v>
                </c:pt>
                <c:pt idx="198">
                  <c:v>23559</c:v>
                </c:pt>
                <c:pt idx="199">
                  <c:v>23590</c:v>
                </c:pt>
                <c:pt idx="200">
                  <c:v>23621</c:v>
                </c:pt>
                <c:pt idx="201">
                  <c:v>23651</c:v>
                </c:pt>
                <c:pt idx="202">
                  <c:v>23682</c:v>
                </c:pt>
                <c:pt idx="203">
                  <c:v>23712</c:v>
                </c:pt>
                <c:pt idx="204">
                  <c:v>23743</c:v>
                </c:pt>
                <c:pt idx="205">
                  <c:v>23774</c:v>
                </c:pt>
                <c:pt idx="206">
                  <c:v>23802</c:v>
                </c:pt>
                <c:pt idx="207">
                  <c:v>23833</c:v>
                </c:pt>
                <c:pt idx="208">
                  <c:v>23863</c:v>
                </c:pt>
                <c:pt idx="209">
                  <c:v>23894</c:v>
                </c:pt>
                <c:pt idx="210">
                  <c:v>23924</c:v>
                </c:pt>
                <c:pt idx="211">
                  <c:v>23955</c:v>
                </c:pt>
                <c:pt idx="212">
                  <c:v>23986</c:v>
                </c:pt>
                <c:pt idx="213">
                  <c:v>24016</c:v>
                </c:pt>
                <c:pt idx="214">
                  <c:v>24047</c:v>
                </c:pt>
                <c:pt idx="215">
                  <c:v>24077</c:v>
                </c:pt>
                <c:pt idx="216">
                  <c:v>24108</c:v>
                </c:pt>
                <c:pt idx="217">
                  <c:v>24139</c:v>
                </c:pt>
                <c:pt idx="218">
                  <c:v>24167</c:v>
                </c:pt>
                <c:pt idx="219">
                  <c:v>24198</c:v>
                </c:pt>
                <c:pt idx="220">
                  <c:v>24228</c:v>
                </c:pt>
                <c:pt idx="221">
                  <c:v>24259</c:v>
                </c:pt>
                <c:pt idx="222">
                  <c:v>24289</c:v>
                </c:pt>
                <c:pt idx="223">
                  <c:v>24320</c:v>
                </c:pt>
                <c:pt idx="224">
                  <c:v>24351</c:v>
                </c:pt>
                <c:pt idx="225">
                  <c:v>24381</c:v>
                </c:pt>
                <c:pt idx="226">
                  <c:v>24412</c:v>
                </c:pt>
                <c:pt idx="227">
                  <c:v>24442</c:v>
                </c:pt>
                <c:pt idx="228">
                  <c:v>24473</c:v>
                </c:pt>
                <c:pt idx="229">
                  <c:v>24504</c:v>
                </c:pt>
                <c:pt idx="230">
                  <c:v>24532</c:v>
                </c:pt>
                <c:pt idx="231">
                  <c:v>24563</c:v>
                </c:pt>
                <c:pt idx="232">
                  <c:v>24593</c:v>
                </c:pt>
                <c:pt idx="233">
                  <c:v>24624</c:v>
                </c:pt>
                <c:pt idx="234">
                  <c:v>24654</c:v>
                </c:pt>
                <c:pt idx="235">
                  <c:v>24685</c:v>
                </c:pt>
                <c:pt idx="236">
                  <c:v>24716</c:v>
                </c:pt>
                <c:pt idx="237">
                  <c:v>24746</c:v>
                </c:pt>
                <c:pt idx="238">
                  <c:v>24777</c:v>
                </c:pt>
                <c:pt idx="239">
                  <c:v>24807</c:v>
                </c:pt>
                <c:pt idx="240">
                  <c:v>24838</c:v>
                </c:pt>
                <c:pt idx="241">
                  <c:v>24869</c:v>
                </c:pt>
                <c:pt idx="242">
                  <c:v>24898</c:v>
                </c:pt>
                <c:pt idx="243">
                  <c:v>24929</c:v>
                </c:pt>
                <c:pt idx="244">
                  <c:v>24959</c:v>
                </c:pt>
                <c:pt idx="245">
                  <c:v>24990</c:v>
                </c:pt>
                <c:pt idx="246">
                  <c:v>25020</c:v>
                </c:pt>
                <c:pt idx="247">
                  <c:v>25051</c:v>
                </c:pt>
                <c:pt idx="248">
                  <c:v>25082</c:v>
                </c:pt>
                <c:pt idx="249">
                  <c:v>25112</c:v>
                </c:pt>
                <c:pt idx="250">
                  <c:v>25143</c:v>
                </c:pt>
                <c:pt idx="251">
                  <c:v>25173</c:v>
                </c:pt>
                <c:pt idx="252">
                  <c:v>25204</c:v>
                </c:pt>
                <c:pt idx="253">
                  <c:v>25235</c:v>
                </c:pt>
                <c:pt idx="254">
                  <c:v>25263</c:v>
                </c:pt>
                <c:pt idx="255">
                  <c:v>25294</c:v>
                </c:pt>
                <c:pt idx="256">
                  <c:v>25324</c:v>
                </c:pt>
                <c:pt idx="257">
                  <c:v>25355</c:v>
                </c:pt>
                <c:pt idx="258">
                  <c:v>25385</c:v>
                </c:pt>
                <c:pt idx="259">
                  <c:v>25416</c:v>
                </c:pt>
                <c:pt idx="260">
                  <c:v>25447</c:v>
                </c:pt>
                <c:pt idx="261">
                  <c:v>25477</c:v>
                </c:pt>
                <c:pt idx="262">
                  <c:v>25508</c:v>
                </c:pt>
                <c:pt idx="263">
                  <c:v>25538</c:v>
                </c:pt>
                <c:pt idx="264">
                  <c:v>25569</c:v>
                </c:pt>
                <c:pt idx="265">
                  <c:v>25600</c:v>
                </c:pt>
                <c:pt idx="266">
                  <c:v>25628</c:v>
                </c:pt>
                <c:pt idx="267">
                  <c:v>25659</c:v>
                </c:pt>
                <c:pt idx="268">
                  <c:v>25689</c:v>
                </c:pt>
                <c:pt idx="269">
                  <c:v>25720</c:v>
                </c:pt>
                <c:pt idx="270">
                  <c:v>25750</c:v>
                </c:pt>
                <c:pt idx="271">
                  <c:v>25781</c:v>
                </c:pt>
                <c:pt idx="272">
                  <c:v>25812</c:v>
                </c:pt>
                <c:pt idx="273">
                  <c:v>25842</c:v>
                </c:pt>
                <c:pt idx="274">
                  <c:v>25873</c:v>
                </c:pt>
                <c:pt idx="275">
                  <c:v>25903</c:v>
                </c:pt>
                <c:pt idx="276">
                  <c:v>25934</c:v>
                </c:pt>
                <c:pt idx="277">
                  <c:v>25965</c:v>
                </c:pt>
                <c:pt idx="278">
                  <c:v>25993</c:v>
                </c:pt>
                <c:pt idx="279">
                  <c:v>26024</c:v>
                </c:pt>
                <c:pt idx="280">
                  <c:v>26054</c:v>
                </c:pt>
                <c:pt idx="281">
                  <c:v>26085</c:v>
                </c:pt>
                <c:pt idx="282">
                  <c:v>26115</c:v>
                </c:pt>
                <c:pt idx="283">
                  <c:v>26146</c:v>
                </c:pt>
                <c:pt idx="284">
                  <c:v>26177</c:v>
                </c:pt>
                <c:pt idx="285">
                  <c:v>26207</c:v>
                </c:pt>
                <c:pt idx="286">
                  <c:v>26238</c:v>
                </c:pt>
                <c:pt idx="287">
                  <c:v>26268</c:v>
                </c:pt>
                <c:pt idx="288">
                  <c:v>26299</c:v>
                </c:pt>
                <c:pt idx="289">
                  <c:v>26330</c:v>
                </c:pt>
                <c:pt idx="290">
                  <c:v>26359</c:v>
                </c:pt>
                <c:pt idx="291">
                  <c:v>26390</c:v>
                </c:pt>
                <c:pt idx="292">
                  <c:v>26420</c:v>
                </c:pt>
                <c:pt idx="293">
                  <c:v>26451</c:v>
                </c:pt>
                <c:pt idx="294">
                  <c:v>26481</c:v>
                </c:pt>
                <c:pt idx="295">
                  <c:v>26512</c:v>
                </c:pt>
                <c:pt idx="296">
                  <c:v>26543</c:v>
                </c:pt>
                <c:pt idx="297">
                  <c:v>26573</c:v>
                </c:pt>
                <c:pt idx="298">
                  <c:v>26604</c:v>
                </c:pt>
                <c:pt idx="299">
                  <c:v>26634</c:v>
                </c:pt>
                <c:pt idx="300">
                  <c:v>26665</c:v>
                </c:pt>
                <c:pt idx="301">
                  <c:v>26696</c:v>
                </c:pt>
                <c:pt idx="302">
                  <c:v>26724</c:v>
                </c:pt>
                <c:pt idx="303">
                  <c:v>26755</c:v>
                </c:pt>
                <c:pt idx="304">
                  <c:v>26785</c:v>
                </c:pt>
                <c:pt idx="305">
                  <c:v>26816</c:v>
                </c:pt>
                <c:pt idx="306">
                  <c:v>26846</c:v>
                </c:pt>
                <c:pt idx="307">
                  <c:v>26877</c:v>
                </c:pt>
                <c:pt idx="308">
                  <c:v>26908</c:v>
                </c:pt>
                <c:pt idx="309">
                  <c:v>26938</c:v>
                </c:pt>
                <c:pt idx="310">
                  <c:v>26969</c:v>
                </c:pt>
                <c:pt idx="311">
                  <c:v>26999</c:v>
                </c:pt>
                <c:pt idx="312">
                  <c:v>27030</c:v>
                </c:pt>
                <c:pt idx="313">
                  <c:v>27061</c:v>
                </c:pt>
                <c:pt idx="314">
                  <c:v>27089</c:v>
                </c:pt>
                <c:pt idx="315">
                  <c:v>27120</c:v>
                </c:pt>
                <c:pt idx="316">
                  <c:v>27150</c:v>
                </c:pt>
                <c:pt idx="317">
                  <c:v>27181</c:v>
                </c:pt>
                <c:pt idx="318">
                  <c:v>27211</c:v>
                </c:pt>
                <c:pt idx="319">
                  <c:v>27242</c:v>
                </c:pt>
                <c:pt idx="320">
                  <c:v>27273</c:v>
                </c:pt>
                <c:pt idx="321">
                  <c:v>27303</c:v>
                </c:pt>
                <c:pt idx="322">
                  <c:v>27334</c:v>
                </c:pt>
                <c:pt idx="323">
                  <c:v>27364</c:v>
                </c:pt>
                <c:pt idx="324">
                  <c:v>27395</c:v>
                </c:pt>
                <c:pt idx="325">
                  <c:v>27426</c:v>
                </c:pt>
                <c:pt idx="326">
                  <c:v>27454</c:v>
                </c:pt>
                <c:pt idx="327">
                  <c:v>27485</c:v>
                </c:pt>
                <c:pt idx="328">
                  <c:v>27515</c:v>
                </c:pt>
                <c:pt idx="329">
                  <c:v>27546</c:v>
                </c:pt>
                <c:pt idx="330">
                  <c:v>27576</c:v>
                </c:pt>
                <c:pt idx="331">
                  <c:v>27607</c:v>
                </c:pt>
                <c:pt idx="332">
                  <c:v>27638</c:v>
                </c:pt>
                <c:pt idx="333">
                  <c:v>27668</c:v>
                </c:pt>
                <c:pt idx="334">
                  <c:v>27699</c:v>
                </c:pt>
                <c:pt idx="335">
                  <c:v>27729</c:v>
                </c:pt>
                <c:pt idx="336">
                  <c:v>27760</c:v>
                </c:pt>
                <c:pt idx="337">
                  <c:v>27791</c:v>
                </c:pt>
                <c:pt idx="338">
                  <c:v>27820</c:v>
                </c:pt>
                <c:pt idx="339">
                  <c:v>27851</c:v>
                </c:pt>
                <c:pt idx="340">
                  <c:v>27881</c:v>
                </c:pt>
                <c:pt idx="341">
                  <c:v>27912</c:v>
                </c:pt>
                <c:pt idx="342">
                  <c:v>27942</c:v>
                </c:pt>
                <c:pt idx="343">
                  <c:v>27973</c:v>
                </c:pt>
                <c:pt idx="344">
                  <c:v>28004</c:v>
                </c:pt>
                <c:pt idx="345">
                  <c:v>28034</c:v>
                </c:pt>
                <c:pt idx="346">
                  <c:v>28065</c:v>
                </c:pt>
                <c:pt idx="347">
                  <c:v>28095</c:v>
                </c:pt>
                <c:pt idx="348">
                  <c:v>28126</c:v>
                </c:pt>
                <c:pt idx="349">
                  <c:v>28157</c:v>
                </c:pt>
                <c:pt idx="350">
                  <c:v>28185</c:v>
                </c:pt>
                <c:pt idx="351">
                  <c:v>28216</c:v>
                </c:pt>
                <c:pt idx="352">
                  <c:v>28246</c:v>
                </c:pt>
                <c:pt idx="353">
                  <c:v>28277</c:v>
                </c:pt>
                <c:pt idx="354">
                  <c:v>28307</c:v>
                </c:pt>
                <c:pt idx="355">
                  <c:v>28338</c:v>
                </c:pt>
                <c:pt idx="356">
                  <c:v>28369</c:v>
                </c:pt>
                <c:pt idx="357">
                  <c:v>28399</c:v>
                </c:pt>
                <c:pt idx="358">
                  <c:v>28430</c:v>
                </c:pt>
                <c:pt idx="359">
                  <c:v>28460</c:v>
                </c:pt>
                <c:pt idx="360">
                  <c:v>28491</c:v>
                </c:pt>
                <c:pt idx="361">
                  <c:v>28522</c:v>
                </c:pt>
                <c:pt idx="362">
                  <c:v>28550</c:v>
                </c:pt>
                <c:pt idx="363">
                  <c:v>28581</c:v>
                </c:pt>
                <c:pt idx="364">
                  <c:v>28611</c:v>
                </c:pt>
                <c:pt idx="365">
                  <c:v>28642</c:v>
                </c:pt>
                <c:pt idx="366">
                  <c:v>28672</c:v>
                </c:pt>
                <c:pt idx="367">
                  <c:v>28703</c:v>
                </c:pt>
                <c:pt idx="368">
                  <c:v>28734</c:v>
                </c:pt>
                <c:pt idx="369">
                  <c:v>28764</c:v>
                </c:pt>
                <c:pt idx="370">
                  <c:v>28795</c:v>
                </c:pt>
                <c:pt idx="371">
                  <c:v>28825</c:v>
                </c:pt>
                <c:pt idx="372">
                  <c:v>28856</c:v>
                </c:pt>
                <c:pt idx="373">
                  <c:v>28887</c:v>
                </c:pt>
                <c:pt idx="374">
                  <c:v>28915</c:v>
                </c:pt>
                <c:pt idx="375">
                  <c:v>28946</c:v>
                </c:pt>
                <c:pt idx="376">
                  <c:v>28976</c:v>
                </c:pt>
                <c:pt idx="377">
                  <c:v>29007</c:v>
                </c:pt>
                <c:pt idx="378">
                  <c:v>29037</c:v>
                </c:pt>
                <c:pt idx="379">
                  <c:v>29068</c:v>
                </c:pt>
                <c:pt idx="380">
                  <c:v>29099</c:v>
                </c:pt>
                <c:pt idx="381">
                  <c:v>29129</c:v>
                </c:pt>
                <c:pt idx="382">
                  <c:v>29160</c:v>
                </c:pt>
                <c:pt idx="383">
                  <c:v>29190</c:v>
                </c:pt>
                <c:pt idx="384">
                  <c:v>29221</c:v>
                </c:pt>
                <c:pt idx="385">
                  <c:v>29252</c:v>
                </c:pt>
                <c:pt idx="386">
                  <c:v>29281</c:v>
                </c:pt>
                <c:pt idx="387">
                  <c:v>29312</c:v>
                </c:pt>
                <c:pt idx="388">
                  <c:v>29342</c:v>
                </c:pt>
                <c:pt idx="389">
                  <c:v>29373</c:v>
                </c:pt>
                <c:pt idx="390">
                  <c:v>29403</c:v>
                </c:pt>
                <c:pt idx="391">
                  <c:v>29434</c:v>
                </c:pt>
                <c:pt idx="392">
                  <c:v>29465</c:v>
                </c:pt>
                <c:pt idx="393">
                  <c:v>29495</c:v>
                </c:pt>
                <c:pt idx="394">
                  <c:v>29526</c:v>
                </c:pt>
                <c:pt idx="395">
                  <c:v>29556</c:v>
                </c:pt>
                <c:pt idx="396">
                  <c:v>29587</c:v>
                </c:pt>
                <c:pt idx="397">
                  <c:v>29618</c:v>
                </c:pt>
                <c:pt idx="398">
                  <c:v>29646</c:v>
                </c:pt>
                <c:pt idx="399">
                  <c:v>29677</c:v>
                </c:pt>
                <c:pt idx="400">
                  <c:v>29707</c:v>
                </c:pt>
                <c:pt idx="401">
                  <c:v>29738</c:v>
                </c:pt>
                <c:pt idx="402">
                  <c:v>29768</c:v>
                </c:pt>
                <c:pt idx="403">
                  <c:v>29799</c:v>
                </c:pt>
                <c:pt idx="404">
                  <c:v>29830</c:v>
                </c:pt>
                <c:pt idx="405">
                  <c:v>29860</c:v>
                </c:pt>
                <c:pt idx="406">
                  <c:v>29891</c:v>
                </c:pt>
                <c:pt idx="407">
                  <c:v>29921</c:v>
                </c:pt>
                <c:pt idx="408">
                  <c:v>29952</c:v>
                </c:pt>
                <c:pt idx="409">
                  <c:v>29983</c:v>
                </c:pt>
                <c:pt idx="410">
                  <c:v>30011</c:v>
                </c:pt>
                <c:pt idx="411">
                  <c:v>30042</c:v>
                </c:pt>
                <c:pt idx="412">
                  <c:v>30072</c:v>
                </c:pt>
                <c:pt idx="413">
                  <c:v>30103</c:v>
                </c:pt>
                <c:pt idx="414">
                  <c:v>30133</c:v>
                </c:pt>
                <c:pt idx="415">
                  <c:v>30164</c:v>
                </c:pt>
                <c:pt idx="416">
                  <c:v>30195</c:v>
                </c:pt>
                <c:pt idx="417">
                  <c:v>30225</c:v>
                </c:pt>
                <c:pt idx="418">
                  <c:v>30256</c:v>
                </c:pt>
                <c:pt idx="419">
                  <c:v>30286</c:v>
                </c:pt>
                <c:pt idx="420">
                  <c:v>30317</c:v>
                </c:pt>
                <c:pt idx="421">
                  <c:v>30348</c:v>
                </c:pt>
                <c:pt idx="422">
                  <c:v>30376</c:v>
                </c:pt>
                <c:pt idx="423">
                  <c:v>30407</c:v>
                </c:pt>
                <c:pt idx="424">
                  <c:v>30437</c:v>
                </c:pt>
                <c:pt idx="425">
                  <c:v>30468</c:v>
                </c:pt>
                <c:pt idx="426">
                  <c:v>30498</c:v>
                </c:pt>
                <c:pt idx="427">
                  <c:v>30529</c:v>
                </c:pt>
                <c:pt idx="428">
                  <c:v>30560</c:v>
                </c:pt>
                <c:pt idx="429">
                  <c:v>30590</c:v>
                </c:pt>
                <c:pt idx="430">
                  <c:v>30621</c:v>
                </c:pt>
                <c:pt idx="431">
                  <c:v>30651</c:v>
                </c:pt>
                <c:pt idx="432">
                  <c:v>30682</c:v>
                </c:pt>
                <c:pt idx="433">
                  <c:v>30713</c:v>
                </c:pt>
                <c:pt idx="434">
                  <c:v>30742</c:v>
                </c:pt>
                <c:pt idx="435">
                  <c:v>30773</c:v>
                </c:pt>
                <c:pt idx="436">
                  <c:v>30803</c:v>
                </c:pt>
                <c:pt idx="437">
                  <c:v>30834</c:v>
                </c:pt>
                <c:pt idx="438">
                  <c:v>30864</c:v>
                </c:pt>
                <c:pt idx="439">
                  <c:v>30895</c:v>
                </c:pt>
                <c:pt idx="440">
                  <c:v>30926</c:v>
                </c:pt>
                <c:pt idx="441">
                  <c:v>30956</c:v>
                </c:pt>
                <c:pt idx="442">
                  <c:v>30987</c:v>
                </c:pt>
                <c:pt idx="443">
                  <c:v>31017</c:v>
                </c:pt>
                <c:pt idx="444">
                  <c:v>31048</c:v>
                </c:pt>
                <c:pt idx="445">
                  <c:v>31079</c:v>
                </c:pt>
                <c:pt idx="446">
                  <c:v>31107</c:v>
                </c:pt>
                <c:pt idx="447">
                  <c:v>31138</c:v>
                </c:pt>
                <c:pt idx="448">
                  <c:v>31168</c:v>
                </c:pt>
                <c:pt idx="449">
                  <c:v>31199</c:v>
                </c:pt>
                <c:pt idx="450">
                  <c:v>31229</c:v>
                </c:pt>
                <c:pt idx="451">
                  <c:v>31260</c:v>
                </c:pt>
                <c:pt idx="452">
                  <c:v>31291</c:v>
                </c:pt>
                <c:pt idx="453">
                  <c:v>31321</c:v>
                </c:pt>
                <c:pt idx="454">
                  <c:v>31352</c:v>
                </c:pt>
                <c:pt idx="455">
                  <c:v>31382</c:v>
                </c:pt>
                <c:pt idx="456">
                  <c:v>31413</c:v>
                </c:pt>
                <c:pt idx="457">
                  <c:v>31444</c:v>
                </c:pt>
                <c:pt idx="458">
                  <c:v>31472</c:v>
                </c:pt>
                <c:pt idx="459">
                  <c:v>31503</c:v>
                </c:pt>
                <c:pt idx="460">
                  <c:v>31533</c:v>
                </c:pt>
                <c:pt idx="461">
                  <c:v>31564</c:v>
                </c:pt>
                <c:pt idx="462">
                  <c:v>31594</c:v>
                </c:pt>
                <c:pt idx="463">
                  <c:v>31625</c:v>
                </c:pt>
                <c:pt idx="464">
                  <c:v>31656</c:v>
                </c:pt>
                <c:pt idx="465">
                  <c:v>31686</c:v>
                </c:pt>
                <c:pt idx="466">
                  <c:v>31717</c:v>
                </c:pt>
                <c:pt idx="467">
                  <c:v>31747</c:v>
                </c:pt>
                <c:pt idx="468">
                  <c:v>31778</c:v>
                </c:pt>
                <c:pt idx="469">
                  <c:v>31809</c:v>
                </c:pt>
                <c:pt idx="470">
                  <c:v>31837</c:v>
                </c:pt>
                <c:pt idx="471">
                  <c:v>31868</c:v>
                </c:pt>
                <c:pt idx="472">
                  <c:v>31898</c:v>
                </c:pt>
                <c:pt idx="473">
                  <c:v>31929</c:v>
                </c:pt>
                <c:pt idx="474">
                  <c:v>31959</c:v>
                </c:pt>
                <c:pt idx="475">
                  <c:v>31990</c:v>
                </c:pt>
                <c:pt idx="476">
                  <c:v>32021</c:v>
                </c:pt>
                <c:pt idx="477">
                  <c:v>32051</c:v>
                </c:pt>
                <c:pt idx="478">
                  <c:v>32082</c:v>
                </c:pt>
                <c:pt idx="479">
                  <c:v>32112</c:v>
                </c:pt>
                <c:pt idx="480">
                  <c:v>32143</c:v>
                </c:pt>
                <c:pt idx="481">
                  <c:v>32174</c:v>
                </c:pt>
                <c:pt idx="482">
                  <c:v>32203</c:v>
                </c:pt>
                <c:pt idx="483">
                  <c:v>32234</c:v>
                </c:pt>
                <c:pt idx="484">
                  <c:v>32264</c:v>
                </c:pt>
                <c:pt idx="485">
                  <c:v>32295</c:v>
                </c:pt>
                <c:pt idx="486">
                  <c:v>32325</c:v>
                </c:pt>
                <c:pt idx="487">
                  <c:v>32356</c:v>
                </c:pt>
                <c:pt idx="488">
                  <c:v>32387</c:v>
                </c:pt>
                <c:pt idx="489">
                  <c:v>32417</c:v>
                </c:pt>
                <c:pt idx="490">
                  <c:v>32448</c:v>
                </c:pt>
                <c:pt idx="491">
                  <c:v>32478</c:v>
                </c:pt>
                <c:pt idx="492">
                  <c:v>32509</c:v>
                </c:pt>
                <c:pt idx="493">
                  <c:v>32540</c:v>
                </c:pt>
                <c:pt idx="494">
                  <c:v>32568</c:v>
                </c:pt>
                <c:pt idx="495">
                  <c:v>32599</c:v>
                </c:pt>
                <c:pt idx="496">
                  <c:v>32629</c:v>
                </c:pt>
                <c:pt idx="497">
                  <c:v>32660</c:v>
                </c:pt>
                <c:pt idx="498">
                  <c:v>32690</c:v>
                </c:pt>
                <c:pt idx="499">
                  <c:v>32721</c:v>
                </c:pt>
                <c:pt idx="500">
                  <c:v>32752</c:v>
                </c:pt>
                <c:pt idx="501">
                  <c:v>32782</c:v>
                </c:pt>
                <c:pt idx="502">
                  <c:v>32813</c:v>
                </c:pt>
                <c:pt idx="503">
                  <c:v>32843</c:v>
                </c:pt>
                <c:pt idx="504">
                  <c:v>32874</c:v>
                </c:pt>
                <c:pt idx="505">
                  <c:v>32905</c:v>
                </c:pt>
                <c:pt idx="506">
                  <c:v>32933</c:v>
                </c:pt>
                <c:pt idx="507">
                  <c:v>32964</c:v>
                </c:pt>
                <c:pt idx="508">
                  <c:v>32994</c:v>
                </c:pt>
                <c:pt idx="509">
                  <c:v>33025</c:v>
                </c:pt>
                <c:pt idx="510">
                  <c:v>33055</c:v>
                </c:pt>
                <c:pt idx="511">
                  <c:v>33086</c:v>
                </c:pt>
                <c:pt idx="512">
                  <c:v>33117</c:v>
                </c:pt>
                <c:pt idx="513">
                  <c:v>33147</c:v>
                </c:pt>
                <c:pt idx="514">
                  <c:v>33178</c:v>
                </c:pt>
                <c:pt idx="515">
                  <c:v>33208</c:v>
                </c:pt>
                <c:pt idx="516">
                  <c:v>33239</c:v>
                </c:pt>
                <c:pt idx="517">
                  <c:v>33270</c:v>
                </c:pt>
                <c:pt idx="518">
                  <c:v>33298</c:v>
                </c:pt>
                <c:pt idx="519">
                  <c:v>33329</c:v>
                </c:pt>
                <c:pt idx="520">
                  <c:v>33359</c:v>
                </c:pt>
                <c:pt idx="521">
                  <c:v>33390</c:v>
                </c:pt>
                <c:pt idx="522">
                  <c:v>33420</c:v>
                </c:pt>
                <c:pt idx="523">
                  <c:v>33451</c:v>
                </c:pt>
                <c:pt idx="524">
                  <c:v>33482</c:v>
                </c:pt>
                <c:pt idx="525">
                  <c:v>33512</c:v>
                </c:pt>
                <c:pt idx="526">
                  <c:v>33543</c:v>
                </c:pt>
                <c:pt idx="527">
                  <c:v>33573</c:v>
                </c:pt>
                <c:pt idx="528">
                  <c:v>33604</c:v>
                </c:pt>
                <c:pt idx="529">
                  <c:v>33635</c:v>
                </c:pt>
                <c:pt idx="530">
                  <c:v>33664</c:v>
                </c:pt>
                <c:pt idx="531">
                  <c:v>33695</c:v>
                </c:pt>
                <c:pt idx="532">
                  <c:v>33725</c:v>
                </c:pt>
                <c:pt idx="533">
                  <c:v>33756</c:v>
                </c:pt>
                <c:pt idx="534">
                  <c:v>33786</c:v>
                </c:pt>
                <c:pt idx="535">
                  <c:v>33817</c:v>
                </c:pt>
                <c:pt idx="536">
                  <c:v>33848</c:v>
                </c:pt>
                <c:pt idx="537">
                  <c:v>33878</c:v>
                </c:pt>
                <c:pt idx="538">
                  <c:v>33909</c:v>
                </c:pt>
                <c:pt idx="539">
                  <c:v>33939</c:v>
                </c:pt>
                <c:pt idx="540">
                  <c:v>33970</c:v>
                </c:pt>
                <c:pt idx="541">
                  <c:v>34001</c:v>
                </c:pt>
                <c:pt idx="542">
                  <c:v>34029</c:v>
                </c:pt>
                <c:pt idx="543">
                  <c:v>34060</c:v>
                </c:pt>
                <c:pt idx="544">
                  <c:v>34090</c:v>
                </c:pt>
                <c:pt idx="545">
                  <c:v>34121</c:v>
                </c:pt>
                <c:pt idx="546">
                  <c:v>34151</c:v>
                </c:pt>
                <c:pt idx="547">
                  <c:v>34182</c:v>
                </c:pt>
                <c:pt idx="548">
                  <c:v>34213</c:v>
                </c:pt>
                <c:pt idx="549">
                  <c:v>34243</c:v>
                </c:pt>
                <c:pt idx="550">
                  <c:v>34274</c:v>
                </c:pt>
                <c:pt idx="551">
                  <c:v>34304</c:v>
                </c:pt>
                <c:pt idx="552">
                  <c:v>34335</c:v>
                </c:pt>
                <c:pt idx="553">
                  <c:v>34366</c:v>
                </c:pt>
                <c:pt idx="554">
                  <c:v>34394</c:v>
                </c:pt>
                <c:pt idx="555">
                  <c:v>34425</c:v>
                </c:pt>
                <c:pt idx="556">
                  <c:v>34455</c:v>
                </c:pt>
                <c:pt idx="557">
                  <c:v>34486</c:v>
                </c:pt>
                <c:pt idx="558">
                  <c:v>34516</c:v>
                </c:pt>
                <c:pt idx="559">
                  <c:v>34547</c:v>
                </c:pt>
                <c:pt idx="560">
                  <c:v>34578</c:v>
                </c:pt>
                <c:pt idx="561">
                  <c:v>34608</c:v>
                </c:pt>
                <c:pt idx="562">
                  <c:v>34639</c:v>
                </c:pt>
                <c:pt idx="563">
                  <c:v>34669</c:v>
                </c:pt>
                <c:pt idx="564">
                  <c:v>34700</c:v>
                </c:pt>
                <c:pt idx="565">
                  <c:v>34731</c:v>
                </c:pt>
                <c:pt idx="566">
                  <c:v>34759</c:v>
                </c:pt>
                <c:pt idx="567">
                  <c:v>34790</c:v>
                </c:pt>
                <c:pt idx="568">
                  <c:v>34820</c:v>
                </c:pt>
                <c:pt idx="569">
                  <c:v>34851</c:v>
                </c:pt>
                <c:pt idx="570">
                  <c:v>34881</c:v>
                </c:pt>
                <c:pt idx="571">
                  <c:v>34912</c:v>
                </c:pt>
                <c:pt idx="572">
                  <c:v>34943</c:v>
                </c:pt>
                <c:pt idx="573">
                  <c:v>34973</c:v>
                </c:pt>
                <c:pt idx="574">
                  <c:v>35004</c:v>
                </c:pt>
                <c:pt idx="575">
                  <c:v>35034</c:v>
                </c:pt>
                <c:pt idx="576">
                  <c:v>35065</c:v>
                </c:pt>
                <c:pt idx="577">
                  <c:v>35096</c:v>
                </c:pt>
                <c:pt idx="578">
                  <c:v>35125</c:v>
                </c:pt>
                <c:pt idx="579">
                  <c:v>35156</c:v>
                </c:pt>
                <c:pt idx="580">
                  <c:v>35186</c:v>
                </c:pt>
                <c:pt idx="581">
                  <c:v>35217</c:v>
                </c:pt>
                <c:pt idx="582">
                  <c:v>35247</c:v>
                </c:pt>
                <c:pt idx="583">
                  <c:v>35278</c:v>
                </c:pt>
                <c:pt idx="584">
                  <c:v>35309</c:v>
                </c:pt>
                <c:pt idx="585">
                  <c:v>35339</c:v>
                </c:pt>
                <c:pt idx="586">
                  <c:v>35370</c:v>
                </c:pt>
                <c:pt idx="587">
                  <c:v>35400</c:v>
                </c:pt>
                <c:pt idx="588">
                  <c:v>35431</c:v>
                </c:pt>
                <c:pt idx="589">
                  <c:v>35462</c:v>
                </c:pt>
                <c:pt idx="590">
                  <c:v>35490</c:v>
                </c:pt>
                <c:pt idx="591">
                  <c:v>35521</c:v>
                </c:pt>
                <c:pt idx="592">
                  <c:v>35551</c:v>
                </c:pt>
                <c:pt idx="593">
                  <c:v>35582</c:v>
                </c:pt>
                <c:pt idx="594">
                  <c:v>35612</c:v>
                </c:pt>
                <c:pt idx="595">
                  <c:v>35643</c:v>
                </c:pt>
                <c:pt idx="596">
                  <c:v>35674</c:v>
                </c:pt>
                <c:pt idx="597">
                  <c:v>35704</c:v>
                </c:pt>
                <c:pt idx="598">
                  <c:v>35735</c:v>
                </c:pt>
                <c:pt idx="599">
                  <c:v>35765</c:v>
                </c:pt>
                <c:pt idx="600">
                  <c:v>35796</c:v>
                </c:pt>
                <c:pt idx="601">
                  <c:v>35827</c:v>
                </c:pt>
                <c:pt idx="602">
                  <c:v>35855</c:v>
                </c:pt>
                <c:pt idx="603">
                  <c:v>35886</c:v>
                </c:pt>
                <c:pt idx="604">
                  <c:v>35916</c:v>
                </c:pt>
                <c:pt idx="605">
                  <c:v>35947</c:v>
                </c:pt>
                <c:pt idx="606">
                  <c:v>35977</c:v>
                </c:pt>
                <c:pt idx="607">
                  <c:v>36008</c:v>
                </c:pt>
                <c:pt idx="608">
                  <c:v>36039</c:v>
                </c:pt>
                <c:pt idx="609">
                  <c:v>36069</c:v>
                </c:pt>
                <c:pt idx="610">
                  <c:v>36100</c:v>
                </c:pt>
                <c:pt idx="611">
                  <c:v>36130</c:v>
                </c:pt>
                <c:pt idx="612">
                  <c:v>36161</c:v>
                </c:pt>
                <c:pt idx="613">
                  <c:v>36192</c:v>
                </c:pt>
                <c:pt idx="614">
                  <c:v>36220</c:v>
                </c:pt>
                <c:pt idx="615">
                  <c:v>36251</c:v>
                </c:pt>
                <c:pt idx="616">
                  <c:v>36281</c:v>
                </c:pt>
                <c:pt idx="617">
                  <c:v>36312</c:v>
                </c:pt>
                <c:pt idx="618">
                  <c:v>36342</c:v>
                </c:pt>
                <c:pt idx="619">
                  <c:v>36373</c:v>
                </c:pt>
                <c:pt idx="620">
                  <c:v>36404</c:v>
                </c:pt>
                <c:pt idx="621">
                  <c:v>36434</c:v>
                </c:pt>
                <c:pt idx="622">
                  <c:v>36465</c:v>
                </c:pt>
                <c:pt idx="623">
                  <c:v>36495</c:v>
                </c:pt>
                <c:pt idx="624">
                  <c:v>36526</c:v>
                </c:pt>
                <c:pt idx="625">
                  <c:v>36557</c:v>
                </c:pt>
                <c:pt idx="626">
                  <c:v>36586</c:v>
                </c:pt>
                <c:pt idx="627">
                  <c:v>36617</c:v>
                </c:pt>
                <c:pt idx="628">
                  <c:v>36647</c:v>
                </c:pt>
                <c:pt idx="629">
                  <c:v>36678</c:v>
                </c:pt>
                <c:pt idx="630">
                  <c:v>36708</c:v>
                </c:pt>
                <c:pt idx="631">
                  <c:v>36739</c:v>
                </c:pt>
                <c:pt idx="632">
                  <c:v>36770</c:v>
                </c:pt>
                <c:pt idx="633">
                  <c:v>36800</c:v>
                </c:pt>
                <c:pt idx="634">
                  <c:v>36831</c:v>
                </c:pt>
                <c:pt idx="635">
                  <c:v>36861</c:v>
                </c:pt>
                <c:pt idx="636">
                  <c:v>36892</c:v>
                </c:pt>
                <c:pt idx="637">
                  <c:v>36923</c:v>
                </c:pt>
                <c:pt idx="638">
                  <c:v>36951</c:v>
                </c:pt>
                <c:pt idx="639">
                  <c:v>36982</c:v>
                </c:pt>
                <c:pt idx="640">
                  <c:v>37012</c:v>
                </c:pt>
                <c:pt idx="641">
                  <c:v>37043</c:v>
                </c:pt>
                <c:pt idx="642">
                  <c:v>37073</c:v>
                </c:pt>
                <c:pt idx="643">
                  <c:v>37104</c:v>
                </c:pt>
                <c:pt idx="644">
                  <c:v>37135</c:v>
                </c:pt>
                <c:pt idx="645">
                  <c:v>37165</c:v>
                </c:pt>
                <c:pt idx="646">
                  <c:v>37196</c:v>
                </c:pt>
                <c:pt idx="647">
                  <c:v>37226</c:v>
                </c:pt>
                <c:pt idx="648">
                  <c:v>37257</c:v>
                </c:pt>
                <c:pt idx="649">
                  <c:v>37288</c:v>
                </c:pt>
                <c:pt idx="650">
                  <c:v>37316</c:v>
                </c:pt>
                <c:pt idx="651">
                  <c:v>37347</c:v>
                </c:pt>
                <c:pt idx="652">
                  <c:v>37377</c:v>
                </c:pt>
                <c:pt idx="653">
                  <c:v>37408</c:v>
                </c:pt>
                <c:pt idx="654">
                  <c:v>37438</c:v>
                </c:pt>
                <c:pt idx="655">
                  <c:v>37469</c:v>
                </c:pt>
                <c:pt idx="656">
                  <c:v>37500</c:v>
                </c:pt>
                <c:pt idx="657">
                  <c:v>37530</c:v>
                </c:pt>
                <c:pt idx="658">
                  <c:v>37561</c:v>
                </c:pt>
                <c:pt idx="659">
                  <c:v>37591</c:v>
                </c:pt>
                <c:pt idx="660">
                  <c:v>37622</c:v>
                </c:pt>
                <c:pt idx="661">
                  <c:v>37653</c:v>
                </c:pt>
                <c:pt idx="662">
                  <c:v>37681</c:v>
                </c:pt>
                <c:pt idx="663">
                  <c:v>37712</c:v>
                </c:pt>
                <c:pt idx="664">
                  <c:v>37742</c:v>
                </c:pt>
                <c:pt idx="665">
                  <c:v>37773</c:v>
                </c:pt>
                <c:pt idx="666">
                  <c:v>37803</c:v>
                </c:pt>
                <c:pt idx="667">
                  <c:v>37834</c:v>
                </c:pt>
                <c:pt idx="668">
                  <c:v>37865</c:v>
                </c:pt>
                <c:pt idx="669">
                  <c:v>37895</c:v>
                </c:pt>
                <c:pt idx="670">
                  <c:v>37926</c:v>
                </c:pt>
                <c:pt idx="671">
                  <c:v>37956</c:v>
                </c:pt>
                <c:pt idx="672">
                  <c:v>37987</c:v>
                </c:pt>
                <c:pt idx="673">
                  <c:v>38018</c:v>
                </c:pt>
                <c:pt idx="674">
                  <c:v>38047</c:v>
                </c:pt>
                <c:pt idx="675">
                  <c:v>38078</c:v>
                </c:pt>
                <c:pt idx="676">
                  <c:v>38108</c:v>
                </c:pt>
                <c:pt idx="677">
                  <c:v>38139</c:v>
                </c:pt>
                <c:pt idx="678">
                  <c:v>38169</c:v>
                </c:pt>
                <c:pt idx="679">
                  <c:v>38200</c:v>
                </c:pt>
                <c:pt idx="680">
                  <c:v>38231</c:v>
                </c:pt>
                <c:pt idx="681">
                  <c:v>38261</c:v>
                </c:pt>
                <c:pt idx="682">
                  <c:v>38292</c:v>
                </c:pt>
                <c:pt idx="683">
                  <c:v>38322</c:v>
                </c:pt>
                <c:pt idx="684">
                  <c:v>38353</c:v>
                </c:pt>
                <c:pt idx="685">
                  <c:v>38384</c:v>
                </c:pt>
                <c:pt idx="686">
                  <c:v>38412</c:v>
                </c:pt>
                <c:pt idx="687">
                  <c:v>38443</c:v>
                </c:pt>
                <c:pt idx="688">
                  <c:v>38473</c:v>
                </c:pt>
                <c:pt idx="689">
                  <c:v>38504</c:v>
                </c:pt>
                <c:pt idx="690">
                  <c:v>38534</c:v>
                </c:pt>
                <c:pt idx="691">
                  <c:v>38565</c:v>
                </c:pt>
                <c:pt idx="692">
                  <c:v>38596</c:v>
                </c:pt>
                <c:pt idx="693">
                  <c:v>38626</c:v>
                </c:pt>
                <c:pt idx="694">
                  <c:v>38657</c:v>
                </c:pt>
                <c:pt idx="695">
                  <c:v>38687</c:v>
                </c:pt>
                <c:pt idx="696">
                  <c:v>38718</c:v>
                </c:pt>
                <c:pt idx="697">
                  <c:v>38749</c:v>
                </c:pt>
                <c:pt idx="698">
                  <c:v>38777</c:v>
                </c:pt>
                <c:pt idx="699">
                  <c:v>38808</c:v>
                </c:pt>
                <c:pt idx="700">
                  <c:v>38838</c:v>
                </c:pt>
                <c:pt idx="701">
                  <c:v>38869</c:v>
                </c:pt>
                <c:pt idx="702">
                  <c:v>38899</c:v>
                </c:pt>
                <c:pt idx="703">
                  <c:v>38930</c:v>
                </c:pt>
                <c:pt idx="704">
                  <c:v>38961</c:v>
                </c:pt>
                <c:pt idx="705">
                  <c:v>38991</c:v>
                </c:pt>
                <c:pt idx="706">
                  <c:v>39022</c:v>
                </c:pt>
                <c:pt idx="707">
                  <c:v>39052</c:v>
                </c:pt>
                <c:pt idx="708">
                  <c:v>39083</c:v>
                </c:pt>
                <c:pt idx="709">
                  <c:v>39114</c:v>
                </c:pt>
                <c:pt idx="710">
                  <c:v>39142</c:v>
                </c:pt>
                <c:pt idx="711">
                  <c:v>39173</c:v>
                </c:pt>
                <c:pt idx="712">
                  <c:v>39203</c:v>
                </c:pt>
                <c:pt idx="713">
                  <c:v>39234</c:v>
                </c:pt>
                <c:pt idx="714">
                  <c:v>39264</c:v>
                </c:pt>
                <c:pt idx="715">
                  <c:v>39295</c:v>
                </c:pt>
                <c:pt idx="716">
                  <c:v>39326</c:v>
                </c:pt>
                <c:pt idx="717">
                  <c:v>39356</c:v>
                </c:pt>
                <c:pt idx="718">
                  <c:v>39387</c:v>
                </c:pt>
                <c:pt idx="719">
                  <c:v>39417</c:v>
                </c:pt>
                <c:pt idx="720">
                  <c:v>39448</c:v>
                </c:pt>
                <c:pt idx="721">
                  <c:v>39479</c:v>
                </c:pt>
                <c:pt idx="722">
                  <c:v>39508</c:v>
                </c:pt>
                <c:pt idx="723">
                  <c:v>39539</c:v>
                </c:pt>
                <c:pt idx="724">
                  <c:v>39569</c:v>
                </c:pt>
                <c:pt idx="725">
                  <c:v>39600</c:v>
                </c:pt>
                <c:pt idx="726">
                  <c:v>39630</c:v>
                </c:pt>
                <c:pt idx="727">
                  <c:v>39661</c:v>
                </c:pt>
                <c:pt idx="728">
                  <c:v>39692</c:v>
                </c:pt>
                <c:pt idx="729">
                  <c:v>39722</c:v>
                </c:pt>
                <c:pt idx="730">
                  <c:v>39753</c:v>
                </c:pt>
                <c:pt idx="731">
                  <c:v>39783</c:v>
                </c:pt>
                <c:pt idx="732">
                  <c:v>39814</c:v>
                </c:pt>
                <c:pt idx="733">
                  <c:v>39845</c:v>
                </c:pt>
                <c:pt idx="734">
                  <c:v>39873</c:v>
                </c:pt>
                <c:pt idx="735">
                  <c:v>39904</c:v>
                </c:pt>
                <c:pt idx="736">
                  <c:v>39934</c:v>
                </c:pt>
                <c:pt idx="737">
                  <c:v>39965</c:v>
                </c:pt>
                <c:pt idx="738">
                  <c:v>39995</c:v>
                </c:pt>
                <c:pt idx="739">
                  <c:v>40026</c:v>
                </c:pt>
                <c:pt idx="740">
                  <c:v>40057</c:v>
                </c:pt>
                <c:pt idx="741">
                  <c:v>40087</c:v>
                </c:pt>
                <c:pt idx="742">
                  <c:v>40118</c:v>
                </c:pt>
                <c:pt idx="743">
                  <c:v>40148</c:v>
                </c:pt>
                <c:pt idx="744">
                  <c:v>40179</c:v>
                </c:pt>
                <c:pt idx="745">
                  <c:v>40210</c:v>
                </c:pt>
                <c:pt idx="746">
                  <c:v>40238</c:v>
                </c:pt>
                <c:pt idx="747">
                  <c:v>40269</c:v>
                </c:pt>
                <c:pt idx="748">
                  <c:v>40299</c:v>
                </c:pt>
                <c:pt idx="749">
                  <c:v>40330</c:v>
                </c:pt>
                <c:pt idx="750">
                  <c:v>40360</c:v>
                </c:pt>
                <c:pt idx="751">
                  <c:v>40391</c:v>
                </c:pt>
                <c:pt idx="752">
                  <c:v>40422</c:v>
                </c:pt>
                <c:pt idx="753">
                  <c:v>40452</c:v>
                </c:pt>
                <c:pt idx="754">
                  <c:v>40483</c:v>
                </c:pt>
                <c:pt idx="755">
                  <c:v>40513</c:v>
                </c:pt>
                <c:pt idx="756">
                  <c:v>40544</c:v>
                </c:pt>
                <c:pt idx="757">
                  <c:v>40575</c:v>
                </c:pt>
                <c:pt idx="758">
                  <c:v>40603</c:v>
                </c:pt>
                <c:pt idx="759">
                  <c:v>40634</c:v>
                </c:pt>
                <c:pt idx="760">
                  <c:v>40664</c:v>
                </c:pt>
                <c:pt idx="761">
                  <c:v>40695</c:v>
                </c:pt>
                <c:pt idx="762">
                  <c:v>40725</c:v>
                </c:pt>
                <c:pt idx="763">
                  <c:v>40756</c:v>
                </c:pt>
                <c:pt idx="764">
                  <c:v>40787</c:v>
                </c:pt>
                <c:pt idx="765">
                  <c:v>40817</c:v>
                </c:pt>
                <c:pt idx="766">
                  <c:v>40848</c:v>
                </c:pt>
                <c:pt idx="767">
                  <c:v>40878</c:v>
                </c:pt>
                <c:pt idx="768">
                  <c:v>40909</c:v>
                </c:pt>
                <c:pt idx="769">
                  <c:v>40940</c:v>
                </c:pt>
                <c:pt idx="770">
                  <c:v>40969</c:v>
                </c:pt>
                <c:pt idx="771">
                  <c:v>41000</c:v>
                </c:pt>
                <c:pt idx="772">
                  <c:v>41030</c:v>
                </c:pt>
                <c:pt idx="773">
                  <c:v>41061</c:v>
                </c:pt>
                <c:pt idx="774">
                  <c:v>41091</c:v>
                </c:pt>
                <c:pt idx="775">
                  <c:v>41122</c:v>
                </c:pt>
                <c:pt idx="776">
                  <c:v>41153</c:v>
                </c:pt>
                <c:pt idx="777">
                  <c:v>41183</c:v>
                </c:pt>
                <c:pt idx="778">
                  <c:v>41214</c:v>
                </c:pt>
                <c:pt idx="779">
                  <c:v>41244</c:v>
                </c:pt>
                <c:pt idx="780">
                  <c:v>41275</c:v>
                </c:pt>
                <c:pt idx="781">
                  <c:v>41306</c:v>
                </c:pt>
                <c:pt idx="782">
                  <c:v>41334</c:v>
                </c:pt>
                <c:pt idx="783">
                  <c:v>41365</c:v>
                </c:pt>
                <c:pt idx="784">
                  <c:v>41395</c:v>
                </c:pt>
                <c:pt idx="785">
                  <c:v>41426</c:v>
                </c:pt>
                <c:pt idx="786">
                  <c:v>41456</c:v>
                </c:pt>
                <c:pt idx="787">
                  <c:v>41487</c:v>
                </c:pt>
                <c:pt idx="788">
                  <c:v>41518</c:v>
                </c:pt>
                <c:pt idx="789">
                  <c:v>41548</c:v>
                </c:pt>
                <c:pt idx="790">
                  <c:v>41579</c:v>
                </c:pt>
                <c:pt idx="791">
                  <c:v>41609</c:v>
                </c:pt>
                <c:pt idx="792">
                  <c:v>41640</c:v>
                </c:pt>
                <c:pt idx="793">
                  <c:v>41671</c:v>
                </c:pt>
                <c:pt idx="794">
                  <c:v>41699</c:v>
                </c:pt>
                <c:pt idx="795">
                  <c:v>41730</c:v>
                </c:pt>
                <c:pt idx="796">
                  <c:v>41760</c:v>
                </c:pt>
                <c:pt idx="797">
                  <c:v>41791</c:v>
                </c:pt>
                <c:pt idx="798">
                  <c:v>41821</c:v>
                </c:pt>
                <c:pt idx="799">
                  <c:v>41852</c:v>
                </c:pt>
                <c:pt idx="800">
                  <c:v>41883</c:v>
                </c:pt>
                <c:pt idx="801">
                  <c:v>41913</c:v>
                </c:pt>
                <c:pt idx="802">
                  <c:v>41944</c:v>
                </c:pt>
                <c:pt idx="803">
                  <c:v>41974</c:v>
                </c:pt>
                <c:pt idx="804">
                  <c:v>42005</c:v>
                </c:pt>
                <c:pt idx="805">
                  <c:v>42036</c:v>
                </c:pt>
                <c:pt idx="806">
                  <c:v>42064</c:v>
                </c:pt>
                <c:pt idx="807">
                  <c:v>42095</c:v>
                </c:pt>
                <c:pt idx="808">
                  <c:v>42125</c:v>
                </c:pt>
                <c:pt idx="809">
                  <c:v>42156</c:v>
                </c:pt>
                <c:pt idx="810">
                  <c:v>42186</c:v>
                </c:pt>
                <c:pt idx="811">
                  <c:v>42217</c:v>
                </c:pt>
                <c:pt idx="812">
                  <c:v>42248</c:v>
                </c:pt>
                <c:pt idx="813">
                  <c:v>42278</c:v>
                </c:pt>
                <c:pt idx="814">
                  <c:v>42309</c:v>
                </c:pt>
                <c:pt idx="815">
                  <c:v>42339</c:v>
                </c:pt>
                <c:pt idx="816">
                  <c:v>42370</c:v>
                </c:pt>
                <c:pt idx="817">
                  <c:v>42401</c:v>
                </c:pt>
                <c:pt idx="818">
                  <c:v>42430</c:v>
                </c:pt>
                <c:pt idx="819">
                  <c:v>42461</c:v>
                </c:pt>
                <c:pt idx="820">
                  <c:v>42491</c:v>
                </c:pt>
                <c:pt idx="821">
                  <c:v>42522</c:v>
                </c:pt>
                <c:pt idx="822">
                  <c:v>42552</c:v>
                </c:pt>
                <c:pt idx="823">
                  <c:v>42583</c:v>
                </c:pt>
                <c:pt idx="824">
                  <c:v>42614</c:v>
                </c:pt>
                <c:pt idx="825">
                  <c:v>42644</c:v>
                </c:pt>
                <c:pt idx="826">
                  <c:v>42675</c:v>
                </c:pt>
                <c:pt idx="827">
                  <c:v>42705</c:v>
                </c:pt>
                <c:pt idx="828">
                  <c:v>42736</c:v>
                </c:pt>
                <c:pt idx="829">
                  <c:v>42767</c:v>
                </c:pt>
                <c:pt idx="830">
                  <c:v>42795</c:v>
                </c:pt>
                <c:pt idx="831">
                  <c:v>42826</c:v>
                </c:pt>
                <c:pt idx="832">
                  <c:v>42856</c:v>
                </c:pt>
                <c:pt idx="833">
                  <c:v>42887</c:v>
                </c:pt>
                <c:pt idx="834">
                  <c:v>42917</c:v>
                </c:pt>
                <c:pt idx="835">
                  <c:v>42948</c:v>
                </c:pt>
                <c:pt idx="836">
                  <c:v>42979</c:v>
                </c:pt>
                <c:pt idx="837">
                  <c:v>43009</c:v>
                </c:pt>
                <c:pt idx="838">
                  <c:v>43040</c:v>
                </c:pt>
              </c:numCache>
            </c:numRef>
          </c:cat>
          <c:val>
            <c:numRef>
              <c:f>Sheet1!$F$2:$F$840</c:f>
              <c:numCache>
                <c:formatCode>General</c:formatCode>
                <c:ptCount val="83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100</c:v>
                </c:pt>
                <c:pt idx="67">
                  <c:v>100</c:v>
                </c:pt>
                <c:pt idx="68">
                  <c:v>100</c:v>
                </c:pt>
                <c:pt idx="69">
                  <c:v>100</c:v>
                </c:pt>
                <c:pt idx="70">
                  <c:v>100</c:v>
                </c:pt>
                <c:pt idx="71">
                  <c:v>100</c:v>
                </c:pt>
                <c:pt idx="72">
                  <c:v>100</c:v>
                </c:pt>
                <c:pt idx="73">
                  <c:v>100</c:v>
                </c:pt>
                <c:pt idx="74">
                  <c:v>100</c:v>
                </c:pt>
                <c:pt idx="75">
                  <c:v>100</c:v>
                </c:pt>
                <c:pt idx="76">
                  <c:v>100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100</c:v>
                </c:pt>
                <c:pt idx="116">
                  <c:v>100</c:v>
                </c:pt>
                <c:pt idx="117">
                  <c:v>100</c:v>
                </c:pt>
                <c:pt idx="118">
                  <c:v>100</c:v>
                </c:pt>
                <c:pt idx="119">
                  <c:v>100</c:v>
                </c:pt>
                <c:pt idx="120">
                  <c:v>100</c:v>
                </c:pt>
                <c:pt idx="121">
                  <c:v>100</c:v>
                </c:pt>
                <c:pt idx="122">
                  <c:v>100</c:v>
                </c:pt>
                <c:pt idx="123">
                  <c:v>100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100</c:v>
                </c:pt>
                <c:pt idx="148">
                  <c:v>100</c:v>
                </c:pt>
                <c:pt idx="149">
                  <c:v>100</c:v>
                </c:pt>
                <c:pt idx="150">
                  <c:v>100</c:v>
                </c:pt>
                <c:pt idx="151">
                  <c:v>100</c:v>
                </c:pt>
                <c:pt idx="152">
                  <c:v>100</c:v>
                </c:pt>
                <c:pt idx="153">
                  <c:v>100</c:v>
                </c:pt>
                <c:pt idx="154">
                  <c:v>100</c:v>
                </c:pt>
                <c:pt idx="155">
                  <c:v>100</c:v>
                </c:pt>
                <c:pt idx="156">
                  <c:v>100</c:v>
                </c:pt>
                <c:pt idx="157">
                  <c:v>100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100</c:v>
                </c:pt>
                <c:pt idx="264">
                  <c:v>100</c:v>
                </c:pt>
                <c:pt idx="265">
                  <c:v>100</c:v>
                </c:pt>
                <c:pt idx="266">
                  <c:v>100</c:v>
                </c:pt>
                <c:pt idx="267">
                  <c:v>100</c:v>
                </c:pt>
                <c:pt idx="268">
                  <c:v>100</c:v>
                </c:pt>
                <c:pt idx="269">
                  <c:v>100</c:v>
                </c:pt>
                <c:pt idx="270">
                  <c:v>100</c:v>
                </c:pt>
                <c:pt idx="271">
                  <c:v>100</c:v>
                </c:pt>
                <c:pt idx="272">
                  <c:v>100</c:v>
                </c:pt>
                <c:pt idx="273">
                  <c:v>100</c:v>
                </c:pt>
                <c:pt idx="274">
                  <c:v>100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0</c:v>
                </c:pt>
                <c:pt idx="289">
                  <c:v>0</c:v>
                </c:pt>
                <c:pt idx="290">
                  <c:v>0</c:v>
                </c:pt>
                <c:pt idx="291">
                  <c:v>0</c:v>
                </c:pt>
                <c:pt idx="292">
                  <c:v>0</c:v>
                </c:pt>
                <c:pt idx="293">
                  <c:v>0</c:v>
                </c:pt>
                <c:pt idx="294">
                  <c:v>0</c:v>
                </c:pt>
                <c:pt idx="295">
                  <c:v>0</c:v>
                </c:pt>
                <c:pt idx="296">
                  <c:v>0</c:v>
                </c:pt>
                <c:pt idx="297">
                  <c:v>0</c:v>
                </c:pt>
                <c:pt idx="298">
                  <c:v>0</c:v>
                </c:pt>
                <c:pt idx="299">
                  <c:v>0</c:v>
                </c:pt>
                <c:pt idx="300">
                  <c:v>0</c:v>
                </c:pt>
                <c:pt idx="301">
                  <c:v>0</c:v>
                </c:pt>
                <c:pt idx="302">
                  <c:v>0</c:v>
                </c:pt>
                <c:pt idx="303">
                  <c:v>0</c:v>
                </c:pt>
                <c:pt idx="304">
                  <c:v>0</c:v>
                </c:pt>
                <c:pt idx="305">
                  <c:v>0</c:v>
                </c:pt>
                <c:pt idx="306">
                  <c:v>0</c:v>
                </c:pt>
                <c:pt idx="307">
                  <c:v>0</c:v>
                </c:pt>
                <c:pt idx="308">
                  <c:v>0</c:v>
                </c:pt>
                <c:pt idx="309">
                  <c:v>0</c:v>
                </c:pt>
                <c:pt idx="310">
                  <c:v>100</c:v>
                </c:pt>
                <c:pt idx="311">
                  <c:v>100</c:v>
                </c:pt>
                <c:pt idx="312">
                  <c:v>100</c:v>
                </c:pt>
                <c:pt idx="313">
                  <c:v>100</c:v>
                </c:pt>
                <c:pt idx="314">
                  <c:v>100</c:v>
                </c:pt>
                <c:pt idx="315">
                  <c:v>100</c:v>
                </c:pt>
                <c:pt idx="316">
                  <c:v>100</c:v>
                </c:pt>
                <c:pt idx="317">
                  <c:v>100</c:v>
                </c:pt>
                <c:pt idx="318">
                  <c:v>100</c:v>
                </c:pt>
                <c:pt idx="319">
                  <c:v>100</c:v>
                </c:pt>
                <c:pt idx="320">
                  <c:v>100</c:v>
                </c:pt>
                <c:pt idx="321">
                  <c:v>100</c:v>
                </c:pt>
                <c:pt idx="322">
                  <c:v>100</c:v>
                </c:pt>
                <c:pt idx="323">
                  <c:v>100</c:v>
                </c:pt>
                <c:pt idx="324">
                  <c:v>100</c:v>
                </c:pt>
                <c:pt idx="325">
                  <c:v>100</c:v>
                </c:pt>
                <c:pt idx="326">
                  <c:v>100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0</c:v>
                </c:pt>
                <c:pt idx="341">
                  <c:v>0</c:v>
                </c:pt>
                <c:pt idx="342">
                  <c:v>0</c:v>
                </c:pt>
                <c:pt idx="343">
                  <c:v>0</c:v>
                </c:pt>
                <c:pt idx="344">
                  <c:v>0</c:v>
                </c:pt>
                <c:pt idx="345">
                  <c:v>0</c:v>
                </c:pt>
                <c:pt idx="346">
                  <c:v>0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0</c:v>
                </c:pt>
                <c:pt idx="353">
                  <c:v>0</c:v>
                </c:pt>
                <c:pt idx="354">
                  <c:v>0</c:v>
                </c:pt>
                <c:pt idx="355">
                  <c:v>0</c:v>
                </c:pt>
                <c:pt idx="356">
                  <c:v>0</c:v>
                </c:pt>
                <c:pt idx="357">
                  <c:v>0</c:v>
                </c:pt>
                <c:pt idx="358">
                  <c:v>0</c:v>
                </c:pt>
                <c:pt idx="359">
                  <c:v>0</c:v>
                </c:pt>
                <c:pt idx="360">
                  <c:v>0</c:v>
                </c:pt>
                <c:pt idx="361">
                  <c:v>0</c:v>
                </c:pt>
                <c:pt idx="362">
                  <c:v>0</c:v>
                </c:pt>
                <c:pt idx="363">
                  <c:v>0</c:v>
                </c:pt>
                <c:pt idx="364">
                  <c:v>0</c:v>
                </c:pt>
                <c:pt idx="365">
                  <c:v>0</c:v>
                </c:pt>
                <c:pt idx="366">
                  <c:v>0</c:v>
                </c:pt>
                <c:pt idx="367">
                  <c:v>0</c:v>
                </c:pt>
                <c:pt idx="368">
                  <c:v>0</c:v>
                </c:pt>
                <c:pt idx="369">
                  <c:v>0</c:v>
                </c:pt>
                <c:pt idx="370">
                  <c:v>0</c:v>
                </c:pt>
                <c:pt idx="371">
                  <c:v>0</c:v>
                </c:pt>
                <c:pt idx="372">
                  <c:v>0</c:v>
                </c:pt>
                <c:pt idx="373">
                  <c:v>0</c:v>
                </c:pt>
                <c:pt idx="374">
                  <c:v>0</c:v>
                </c:pt>
                <c:pt idx="375">
                  <c:v>0</c:v>
                </c:pt>
                <c:pt idx="376">
                  <c:v>0</c:v>
                </c:pt>
                <c:pt idx="377">
                  <c:v>0</c:v>
                </c:pt>
                <c:pt idx="378">
                  <c:v>0</c:v>
                </c:pt>
                <c:pt idx="379">
                  <c:v>0</c:v>
                </c:pt>
                <c:pt idx="380">
                  <c:v>0</c:v>
                </c:pt>
                <c:pt idx="381">
                  <c:v>0</c:v>
                </c:pt>
                <c:pt idx="382">
                  <c:v>0</c:v>
                </c:pt>
                <c:pt idx="383">
                  <c:v>0</c:v>
                </c:pt>
                <c:pt idx="384">
                  <c:v>100</c:v>
                </c:pt>
                <c:pt idx="385">
                  <c:v>100</c:v>
                </c:pt>
                <c:pt idx="386">
                  <c:v>100</c:v>
                </c:pt>
                <c:pt idx="387">
                  <c:v>100</c:v>
                </c:pt>
                <c:pt idx="388">
                  <c:v>100</c:v>
                </c:pt>
                <c:pt idx="389">
                  <c:v>100</c:v>
                </c:pt>
                <c:pt idx="390">
                  <c:v>100</c:v>
                </c:pt>
                <c:pt idx="391">
                  <c:v>0</c:v>
                </c:pt>
                <c:pt idx="392">
                  <c:v>0</c:v>
                </c:pt>
                <c:pt idx="393">
                  <c:v>0</c:v>
                </c:pt>
                <c:pt idx="394">
                  <c:v>0</c:v>
                </c:pt>
                <c:pt idx="395">
                  <c:v>0</c:v>
                </c:pt>
                <c:pt idx="396">
                  <c:v>0</c:v>
                </c:pt>
                <c:pt idx="397">
                  <c:v>0</c:v>
                </c:pt>
                <c:pt idx="398">
                  <c:v>0</c:v>
                </c:pt>
                <c:pt idx="399">
                  <c:v>0</c:v>
                </c:pt>
                <c:pt idx="400">
                  <c:v>0</c:v>
                </c:pt>
                <c:pt idx="401">
                  <c:v>0</c:v>
                </c:pt>
                <c:pt idx="402">
                  <c:v>100</c:v>
                </c:pt>
                <c:pt idx="403">
                  <c:v>100</c:v>
                </c:pt>
                <c:pt idx="404">
                  <c:v>100</c:v>
                </c:pt>
                <c:pt idx="405">
                  <c:v>100</c:v>
                </c:pt>
                <c:pt idx="406">
                  <c:v>100</c:v>
                </c:pt>
                <c:pt idx="407">
                  <c:v>100</c:v>
                </c:pt>
                <c:pt idx="408">
                  <c:v>100</c:v>
                </c:pt>
                <c:pt idx="409">
                  <c:v>100</c:v>
                </c:pt>
                <c:pt idx="410">
                  <c:v>100</c:v>
                </c:pt>
                <c:pt idx="411">
                  <c:v>100</c:v>
                </c:pt>
                <c:pt idx="412">
                  <c:v>100</c:v>
                </c:pt>
                <c:pt idx="413">
                  <c:v>100</c:v>
                </c:pt>
                <c:pt idx="414">
                  <c:v>100</c:v>
                </c:pt>
                <c:pt idx="415">
                  <c:v>100</c:v>
                </c:pt>
                <c:pt idx="416">
                  <c:v>100</c:v>
                </c:pt>
                <c:pt idx="417">
                  <c:v>100</c:v>
                </c:pt>
                <c:pt idx="418">
                  <c:v>100</c:v>
                </c:pt>
                <c:pt idx="419">
                  <c:v>0</c:v>
                </c:pt>
                <c:pt idx="420">
                  <c:v>0</c:v>
                </c:pt>
                <c:pt idx="421">
                  <c:v>0</c:v>
                </c:pt>
                <c:pt idx="422">
                  <c:v>0</c:v>
                </c:pt>
                <c:pt idx="423">
                  <c:v>0</c:v>
                </c:pt>
                <c:pt idx="424">
                  <c:v>0</c:v>
                </c:pt>
                <c:pt idx="425">
                  <c:v>0</c:v>
                </c:pt>
                <c:pt idx="426">
                  <c:v>0</c:v>
                </c:pt>
                <c:pt idx="427">
                  <c:v>0</c:v>
                </c:pt>
                <c:pt idx="428">
                  <c:v>0</c:v>
                </c:pt>
                <c:pt idx="429">
                  <c:v>0</c:v>
                </c:pt>
                <c:pt idx="430">
                  <c:v>0</c:v>
                </c:pt>
                <c:pt idx="431">
                  <c:v>0</c:v>
                </c:pt>
                <c:pt idx="432">
                  <c:v>0</c:v>
                </c:pt>
                <c:pt idx="433">
                  <c:v>0</c:v>
                </c:pt>
                <c:pt idx="434">
                  <c:v>0</c:v>
                </c:pt>
                <c:pt idx="435">
                  <c:v>0</c:v>
                </c:pt>
                <c:pt idx="436">
                  <c:v>0</c:v>
                </c:pt>
                <c:pt idx="437">
                  <c:v>0</c:v>
                </c:pt>
                <c:pt idx="438">
                  <c:v>0</c:v>
                </c:pt>
                <c:pt idx="439">
                  <c:v>0</c:v>
                </c:pt>
                <c:pt idx="440">
                  <c:v>0</c:v>
                </c:pt>
                <c:pt idx="441">
                  <c:v>0</c:v>
                </c:pt>
                <c:pt idx="442">
                  <c:v>0</c:v>
                </c:pt>
                <c:pt idx="443">
                  <c:v>0</c:v>
                </c:pt>
                <c:pt idx="444">
                  <c:v>0</c:v>
                </c:pt>
                <c:pt idx="445">
                  <c:v>0</c:v>
                </c:pt>
                <c:pt idx="446">
                  <c:v>0</c:v>
                </c:pt>
                <c:pt idx="447">
                  <c:v>0</c:v>
                </c:pt>
                <c:pt idx="448">
                  <c:v>0</c:v>
                </c:pt>
                <c:pt idx="449">
                  <c:v>0</c:v>
                </c:pt>
                <c:pt idx="450">
                  <c:v>0</c:v>
                </c:pt>
                <c:pt idx="451">
                  <c:v>0</c:v>
                </c:pt>
                <c:pt idx="452">
                  <c:v>0</c:v>
                </c:pt>
                <c:pt idx="453">
                  <c:v>0</c:v>
                </c:pt>
                <c:pt idx="454">
                  <c:v>0</c:v>
                </c:pt>
                <c:pt idx="455">
                  <c:v>0</c:v>
                </c:pt>
                <c:pt idx="456">
                  <c:v>0</c:v>
                </c:pt>
                <c:pt idx="457">
                  <c:v>0</c:v>
                </c:pt>
                <c:pt idx="458">
                  <c:v>0</c:v>
                </c:pt>
                <c:pt idx="459">
                  <c:v>0</c:v>
                </c:pt>
                <c:pt idx="460">
                  <c:v>0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0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</c:v>
                </c:pt>
                <c:pt idx="470">
                  <c:v>0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0</c:v>
                </c:pt>
                <c:pt idx="488">
                  <c:v>0</c:v>
                </c:pt>
                <c:pt idx="489">
                  <c:v>0</c:v>
                </c:pt>
                <c:pt idx="490">
                  <c:v>0</c:v>
                </c:pt>
                <c:pt idx="491">
                  <c:v>0</c:v>
                </c:pt>
                <c:pt idx="492">
                  <c:v>0</c:v>
                </c:pt>
                <c:pt idx="493">
                  <c:v>0</c:v>
                </c:pt>
                <c:pt idx="494">
                  <c:v>0</c:v>
                </c:pt>
                <c:pt idx="495">
                  <c:v>0</c:v>
                </c:pt>
                <c:pt idx="496">
                  <c:v>0</c:v>
                </c:pt>
                <c:pt idx="497">
                  <c:v>0</c:v>
                </c:pt>
                <c:pt idx="498">
                  <c:v>0</c:v>
                </c:pt>
                <c:pt idx="499">
                  <c:v>0</c:v>
                </c:pt>
                <c:pt idx="500">
                  <c:v>0</c:v>
                </c:pt>
                <c:pt idx="501">
                  <c:v>0</c:v>
                </c:pt>
                <c:pt idx="502">
                  <c:v>0</c:v>
                </c:pt>
                <c:pt idx="503">
                  <c:v>0</c:v>
                </c:pt>
                <c:pt idx="504">
                  <c:v>0</c:v>
                </c:pt>
                <c:pt idx="505">
                  <c:v>0</c:v>
                </c:pt>
                <c:pt idx="506">
                  <c:v>0</c:v>
                </c:pt>
                <c:pt idx="507">
                  <c:v>0</c:v>
                </c:pt>
                <c:pt idx="508">
                  <c:v>0</c:v>
                </c:pt>
                <c:pt idx="509">
                  <c:v>0</c:v>
                </c:pt>
                <c:pt idx="510">
                  <c:v>100</c:v>
                </c:pt>
                <c:pt idx="511">
                  <c:v>100</c:v>
                </c:pt>
                <c:pt idx="512">
                  <c:v>100</c:v>
                </c:pt>
                <c:pt idx="513">
                  <c:v>100</c:v>
                </c:pt>
                <c:pt idx="514">
                  <c:v>100</c:v>
                </c:pt>
                <c:pt idx="515">
                  <c:v>100</c:v>
                </c:pt>
                <c:pt idx="516">
                  <c:v>100</c:v>
                </c:pt>
                <c:pt idx="517">
                  <c:v>100</c:v>
                </c:pt>
                <c:pt idx="518">
                  <c:v>100</c:v>
                </c:pt>
                <c:pt idx="519">
                  <c:v>0</c:v>
                </c:pt>
                <c:pt idx="520">
                  <c:v>0</c:v>
                </c:pt>
                <c:pt idx="521">
                  <c:v>0</c:v>
                </c:pt>
                <c:pt idx="522">
                  <c:v>0</c:v>
                </c:pt>
                <c:pt idx="523">
                  <c:v>0</c:v>
                </c:pt>
                <c:pt idx="524">
                  <c:v>0</c:v>
                </c:pt>
                <c:pt idx="525">
                  <c:v>0</c:v>
                </c:pt>
                <c:pt idx="526">
                  <c:v>0</c:v>
                </c:pt>
                <c:pt idx="527">
                  <c:v>0</c:v>
                </c:pt>
                <c:pt idx="528">
                  <c:v>0</c:v>
                </c:pt>
                <c:pt idx="529">
                  <c:v>0</c:v>
                </c:pt>
                <c:pt idx="530">
                  <c:v>0</c:v>
                </c:pt>
                <c:pt idx="531">
                  <c:v>0</c:v>
                </c:pt>
                <c:pt idx="532">
                  <c:v>0</c:v>
                </c:pt>
                <c:pt idx="533">
                  <c:v>0</c:v>
                </c:pt>
                <c:pt idx="534">
                  <c:v>0</c:v>
                </c:pt>
                <c:pt idx="535">
                  <c:v>0</c:v>
                </c:pt>
                <c:pt idx="536">
                  <c:v>0</c:v>
                </c:pt>
                <c:pt idx="537">
                  <c:v>0</c:v>
                </c:pt>
                <c:pt idx="538">
                  <c:v>0</c:v>
                </c:pt>
                <c:pt idx="539">
                  <c:v>0</c:v>
                </c:pt>
                <c:pt idx="540">
                  <c:v>0</c:v>
                </c:pt>
                <c:pt idx="541">
                  <c:v>0</c:v>
                </c:pt>
                <c:pt idx="542">
                  <c:v>0</c:v>
                </c:pt>
                <c:pt idx="543">
                  <c:v>0</c:v>
                </c:pt>
                <c:pt idx="544">
                  <c:v>0</c:v>
                </c:pt>
                <c:pt idx="545">
                  <c:v>0</c:v>
                </c:pt>
                <c:pt idx="546">
                  <c:v>0</c:v>
                </c:pt>
                <c:pt idx="547">
                  <c:v>0</c:v>
                </c:pt>
                <c:pt idx="548">
                  <c:v>0</c:v>
                </c:pt>
                <c:pt idx="549">
                  <c:v>0</c:v>
                </c:pt>
                <c:pt idx="550">
                  <c:v>0</c:v>
                </c:pt>
                <c:pt idx="551">
                  <c:v>0</c:v>
                </c:pt>
                <c:pt idx="552">
                  <c:v>0</c:v>
                </c:pt>
                <c:pt idx="553">
                  <c:v>0</c:v>
                </c:pt>
                <c:pt idx="554">
                  <c:v>0</c:v>
                </c:pt>
                <c:pt idx="555">
                  <c:v>0</c:v>
                </c:pt>
                <c:pt idx="556">
                  <c:v>0</c:v>
                </c:pt>
                <c:pt idx="557">
                  <c:v>0</c:v>
                </c:pt>
                <c:pt idx="558">
                  <c:v>0</c:v>
                </c:pt>
                <c:pt idx="559">
                  <c:v>0</c:v>
                </c:pt>
                <c:pt idx="560">
                  <c:v>0</c:v>
                </c:pt>
                <c:pt idx="561">
                  <c:v>0</c:v>
                </c:pt>
                <c:pt idx="562">
                  <c:v>0</c:v>
                </c:pt>
                <c:pt idx="563">
                  <c:v>0</c:v>
                </c:pt>
                <c:pt idx="564">
                  <c:v>0</c:v>
                </c:pt>
                <c:pt idx="565">
                  <c:v>0</c:v>
                </c:pt>
                <c:pt idx="566">
                  <c:v>0</c:v>
                </c:pt>
                <c:pt idx="567">
                  <c:v>0</c:v>
                </c:pt>
                <c:pt idx="568">
                  <c:v>0</c:v>
                </c:pt>
                <c:pt idx="569">
                  <c:v>0</c:v>
                </c:pt>
                <c:pt idx="570">
                  <c:v>0</c:v>
                </c:pt>
                <c:pt idx="571">
                  <c:v>0</c:v>
                </c:pt>
                <c:pt idx="572">
                  <c:v>0</c:v>
                </c:pt>
                <c:pt idx="573">
                  <c:v>0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</c:v>
                </c:pt>
                <c:pt idx="582">
                  <c:v>0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  <c:pt idx="601">
                  <c:v>0</c:v>
                </c:pt>
                <c:pt idx="602">
                  <c:v>0</c:v>
                </c:pt>
                <c:pt idx="603">
                  <c:v>0</c:v>
                </c:pt>
                <c:pt idx="604">
                  <c:v>0</c:v>
                </c:pt>
                <c:pt idx="605">
                  <c:v>0</c:v>
                </c:pt>
                <c:pt idx="606">
                  <c:v>0</c:v>
                </c:pt>
                <c:pt idx="607">
                  <c:v>0</c:v>
                </c:pt>
                <c:pt idx="608">
                  <c:v>0</c:v>
                </c:pt>
                <c:pt idx="609">
                  <c:v>0</c:v>
                </c:pt>
                <c:pt idx="610">
                  <c:v>0</c:v>
                </c:pt>
                <c:pt idx="611">
                  <c:v>0</c:v>
                </c:pt>
                <c:pt idx="612">
                  <c:v>0</c:v>
                </c:pt>
                <c:pt idx="613">
                  <c:v>0</c:v>
                </c:pt>
                <c:pt idx="614">
                  <c:v>0</c:v>
                </c:pt>
                <c:pt idx="615">
                  <c:v>0</c:v>
                </c:pt>
                <c:pt idx="616">
                  <c:v>0</c:v>
                </c:pt>
                <c:pt idx="617">
                  <c:v>0</c:v>
                </c:pt>
                <c:pt idx="618">
                  <c:v>0</c:v>
                </c:pt>
                <c:pt idx="619">
                  <c:v>0</c:v>
                </c:pt>
                <c:pt idx="620">
                  <c:v>0</c:v>
                </c:pt>
                <c:pt idx="621">
                  <c:v>0</c:v>
                </c:pt>
                <c:pt idx="622">
                  <c:v>0</c:v>
                </c:pt>
                <c:pt idx="623">
                  <c:v>0</c:v>
                </c:pt>
                <c:pt idx="624">
                  <c:v>0</c:v>
                </c:pt>
                <c:pt idx="625">
                  <c:v>0</c:v>
                </c:pt>
                <c:pt idx="626">
                  <c:v>0</c:v>
                </c:pt>
                <c:pt idx="627">
                  <c:v>0</c:v>
                </c:pt>
                <c:pt idx="628">
                  <c:v>0</c:v>
                </c:pt>
                <c:pt idx="629">
                  <c:v>0</c:v>
                </c:pt>
                <c:pt idx="630">
                  <c:v>0</c:v>
                </c:pt>
                <c:pt idx="631">
                  <c:v>0</c:v>
                </c:pt>
                <c:pt idx="632">
                  <c:v>0</c:v>
                </c:pt>
                <c:pt idx="633">
                  <c:v>0</c:v>
                </c:pt>
                <c:pt idx="634">
                  <c:v>0</c:v>
                </c:pt>
                <c:pt idx="635">
                  <c:v>0</c:v>
                </c:pt>
                <c:pt idx="636">
                  <c:v>0</c:v>
                </c:pt>
                <c:pt idx="637">
                  <c:v>0</c:v>
                </c:pt>
                <c:pt idx="638">
                  <c:v>100</c:v>
                </c:pt>
                <c:pt idx="639">
                  <c:v>100</c:v>
                </c:pt>
                <c:pt idx="640">
                  <c:v>100</c:v>
                </c:pt>
                <c:pt idx="641">
                  <c:v>100</c:v>
                </c:pt>
                <c:pt idx="642">
                  <c:v>100</c:v>
                </c:pt>
                <c:pt idx="643">
                  <c:v>100</c:v>
                </c:pt>
                <c:pt idx="644">
                  <c:v>100</c:v>
                </c:pt>
                <c:pt idx="645">
                  <c:v>100</c:v>
                </c:pt>
                <c:pt idx="646">
                  <c:v>100</c:v>
                </c:pt>
                <c:pt idx="647">
                  <c:v>0</c:v>
                </c:pt>
                <c:pt idx="648">
                  <c:v>0</c:v>
                </c:pt>
                <c:pt idx="649">
                  <c:v>0</c:v>
                </c:pt>
                <c:pt idx="650">
                  <c:v>0</c:v>
                </c:pt>
                <c:pt idx="651">
                  <c:v>0</c:v>
                </c:pt>
                <c:pt idx="652">
                  <c:v>0</c:v>
                </c:pt>
                <c:pt idx="653">
                  <c:v>0</c:v>
                </c:pt>
                <c:pt idx="654">
                  <c:v>0</c:v>
                </c:pt>
                <c:pt idx="655">
                  <c:v>0</c:v>
                </c:pt>
                <c:pt idx="656">
                  <c:v>0</c:v>
                </c:pt>
                <c:pt idx="657">
                  <c:v>0</c:v>
                </c:pt>
                <c:pt idx="658">
                  <c:v>0</c:v>
                </c:pt>
                <c:pt idx="659">
                  <c:v>0</c:v>
                </c:pt>
                <c:pt idx="660">
                  <c:v>0</c:v>
                </c:pt>
                <c:pt idx="661">
                  <c:v>0</c:v>
                </c:pt>
                <c:pt idx="662">
                  <c:v>0</c:v>
                </c:pt>
                <c:pt idx="663">
                  <c:v>0</c:v>
                </c:pt>
                <c:pt idx="664">
                  <c:v>0</c:v>
                </c:pt>
                <c:pt idx="665">
                  <c:v>0</c:v>
                </c:pt>
                <c:pt idx="666">
                  <c:v>0</c:v>
                </c:pt>
                <c:pt idx="667">
                  <c:v>0</c:v>
                </c:pt>
                <c:pt idx="668">
                  <c:v>0</c:v>
                </c:pt>
                <c:pt idx="669">
                  <c:v>0</c:v>
                </c:pt>
                <c:pt idx="670">
                  <c:v>0</c:v>
                </c:pt>
                <c:pt idx="671">
                  <c:v>0</c:v>
                </c:pt>
                <c:pt idx="672">
                  <c:v>0</c:v>
                </c:pt>
                <c:pt idx="673">
                  <c:v>0</c:v>
                </c:pt>
                <c:pt idx="674">
                  <c:v>0</c:v>
                </c:pt>
                <c:pt idx="675">
                  <c:v>0</c:v>
                </c:pt>
                <c:pt idx="676">
                  <c:v>0</c:v>
                </c:pt>
                <c:pt idx="677">
                  <c:v>0</c:v>
                </c:pt>
                <c:pt idx="678">
                  <c:v>0</c:v>
                </c:pt>
                <c:pt idx="679">
                  <c:v>0</c:v>
                </c:pt>
                <c:pt idx="680">
                  <c:v>0</c:v>
                </c:pt>
                <c:pt idx="681">
                  <c:v>0</c:v>
                </c:pt>
                <c:pt idx="682">
                  <c:v>0</c:v>
                </c:pt>
                <c:pt idx="683">
                  <c:v>0</c:v>
                </c:pt>
                <c:pt idx="684">
                  <c:v>0</c:v>
                </c:pt>
                <c:pt idx="685">
                  <c:v>0</c:v>
                </c:pt>
                <c:pt idx="686">
                  <c:v>0</c:v>
                </c:pt>
                <c:pt idx="687">
                  <c:v>0</c:v>
                </c:pt>
                <c:pt idx="688">
                  <c:v>0</c:v>
                </c:pt>
                <c:pt idx="689">
                  <c:v>0</c:v>
                </c:pt>
                <c:pt idx="690">
                  <c:v>0</c:v>
                </c:pt>
                <c:pt idx="691">
                  <c:v>0</c:v>
                </c:pt>
                <c:pt idx="692">
                  <c:v>0</c:v>
                </c:pt>
                <c:pt idx="693">
                  <c:v>0</c:v>
                </c:pt>
                <c:pt idx="694">
                  <c:v>0</c:v>
                </c:pt>
                <c:pt idx="695">
                  <c:v>0</c:v>
                </c:pt>
                <c:pt idx="696">
                  <c:v>0</c:v>
                </c:pt>
                <c:pt idx="697">
                  <c:v>0</c:v>
                </c:pt>
                <c:pt idx="698">
                  <c:v>0</c:v>
                </c:pt>
                <c:pt idx="699">
                  <c:v>0</c:v>
                </c:pt>
                <c:pt idx="700">
                  <c:v>0</c:v>
                </c:pt>
                <c:pt idx="701">
                  <c:v>0</c:v>
                </c:pt>
                <c:pt idx="702">
                  <c:v>0</c:v>
                </c:pt>
                <c:pt idx="703">
                  <c:v>0</c:v>
                </c:pt>
                <c:pt idx="704">
                  <c:v>0</c:v>
                </c:pt>
                <c:pt idx="705">
                  <c:v>0</c:v>
                </c:pt>
                <c:pt idx="706">
                  <c:v>0</c:v>
                </c:pt>
                <c:pt idx="707">
                  <c:v>0</c:v>
                </c:pt>
                <c:pt idx="708">
                  <c:v>0</c:v>
                </c:pt>
                <c:pt idx="709">
                  <c:v>0</c:v>
                </c:pt>
                <c:pt idx="710">
                  <c:v>0</c:v>
                </c:pt>
                <c:pt idx="711">
                  <c:v>0</c:v>
                </c:pt>
                <c:pt idx="712">
                  <c:v>0</c:v>
                </c:pt>
                <c:pt idx="713">
                  <c:v>0</c:v>
                </c:pt>
                <c:pt idx="714">
                  <c:v>0</c:v>
                </c:pt>
                <c:pt idx="715">
                  <c:v>0</c:v>
                </c:pt>
                <c:pt idx="716">
                  <c:v>0</c:v>
                </c:pt>
                <c:pt idx="717">
                  <c:v>0</c:v>
                </c:pt>
                <c:pt idx="718">
                  <c:v>0</c:v>
                </c:pt>
                <c:pt idx="719">
                  <c:v>100</c:v>
                </c:pt>
                <c:pt idx="720">
                  <c:v>100</c:v>
                </c:pt>
                <c:pt idx="721">
                  <c:v>100</c:v>
                </c:pt>
                <c:pt idx="722">
                  <c:v>100</c:v>
                </c:pt>
                <c:pt idx="723">
                  <c:v>100</c:v>
                </c:pt>
                <c:pt idx="724">
                  <c:v>100</c:v>
                </c:pt>
                <c:pt idx="725">
                  <c:v>100</c:v>
                </c:pt>
                <c:pt idx="726">
                  <c:v>100</c:v>
                </c:pt>
                <c:pt idx="727">
                  <c:v>100</c:v>
                </c:pt>
                <c:pt idx="728">
                  <c:v>100</c:v>
                </c:pt>
                <c:pt idx="729">
                  <c:v>100</c:v>
                </c:pt>
                <c:pt idx="730">
                  <c:v>100</c:v>
                </c:pt>
                <c:pt idx="731">
                  <c:v>100</c:v>
                </c:pt>
                <c:pt idx="732">
                  <c:v>100</c:v>
                </c:pt>
                <c:pt idx="733">
                  <c:v>100</c:v>
                </c:pt>
                <c:pt idx="734">
                  <c:v>100</c:v>
                </c:pt>
                <c:pt idx="735">
                  <c:v>100</c:v>
                </c:pt>
                <c:pt idx="736">
                  <c:v>100</c:v>
                </c:pt>
                <c:pt idx="737">
                  <c:v>100</c:v>
                </c:pt>
                <c:pt idx="738">
                  <c:v>0</c:v>
                </c:pt>
                <c:pt idx="739">
                  <c:v>0</c:v>
                </c:pt>
                <c:pt idx="740">
                  <c:v>0</c:v>
                </c:pt>
                <c:pt idx="741">
                  <c:v>0</c:v>
                </c:pt>
                <c:pt idx="742">
                  <c:v>0</c:v>
                </c:pt>
                <c:pt idx="743">
                  <c:v>0</c:v>
                </c:pt>
                <c:pt idx="744">
                  <c:v>0</c:v>
                </c:pt>
                <c:pt idx="745">
                  <c:v>0</c:v>
                </c:pt>
                <c:pt idx="746">
                  <c:v>0</c:v>
                </c:pt>
                <c:pt idx="747">
                  <c:v>0</c:v>
                </c:pt>
                <c:pt idx="748">
                  <c:v>0</c:v>
                </c:pt>
                <c:pt idx="749">
                  <c:v>0</c:v>
                </c:pt>
                <c:pt idx="750">
                  <c:v>0</c:v>
                </c:pt>
                <c:pt idx="751">
                  <c:v>0</c:v>
                </c:pt>
                <c:pt idx="752">
                  <c:v>0</c:v>
                </c:pt>
                <c:pt idx="753">
                  <c:v>0</c:v>
                </c:pt>
                <c:pt idx="754">
                  <c:v>0</c:v>
                </c:pt>
                <c:pt idx="755">
                  <c:v>0</c:v>
                </c:pt>
                <c:pt idx="756">
                  <c:v>0</c:v>
                </c:pt>
                <c:pt idx="757">
                  <c:v>0</c:v>
                </c:pt>
                <c:pt idx="758">
                  <c:v>0</c:v>
                </c:pt>
                <c:pt idx="759">
                  <c:v>0</c:v>
                </c:pt>
                <c:pt idx="760">
                  <c:v>0</c:v>
                </c:pt>
                <c:pt idx="761">
                  <c:v>0</c:v>
                </c:pt>
                <c:pt idx="762">
                  <c:v>0</c:v>
                </c:pt>
                <c:pt idx="763">
                  <c:v>0</c:v>
                </c:pt>
                <c:pt idx="764">
                  <c:v>0</c:v>
                </c:pt>
                <c:pt idx="765">
                  <c:v>0</c:v>
                </c:pt>
                <c:pt idx="766">
                  <c:v>0</c:v>
                </c:pt>
                <c:pt idx="767">
                  <c:v>0</c:v>
                </c:pt>
                <c:pt idx="768">
                  <c:v>0</c:v>
                </c:pt>
                <c:pt idx="769">
                  <c:v>0</c:v>
                </c:pt>
                <c:pt idx="770">
                  <c:v>0</c:v>
                </c:pt>
                <c:pt idx="771">
                  <c:v>0</c:v>
                </c:pt>
                <c:pt idx="772">
                  <c:v>0</c:v>
                </c:pt>
                <c:pt idx="773">
                  <c:v>0</c:v>
                </c:pt>
                <c:pt idx="774">
                  <c:v>0</c:v>
                </c:pt>
                <c:pt idx="775">
                  <c:v>0</c:v>
                </c:pt>
                <c:pt idx="776">
                  <c:v>0</c:v>
                </c:pt>
                <c:pt idx="777">
                  <c:v>0</c:v>
                </c:pt>
                <c:pt idx="778">
                  <c:v>0</c:v>
                </c:pt>
                <c:pt idx="779">
                  <c:v>0</c:v>
                </c:pt>
                <c:pt idx="780">
                  <c:v>0</c:v>
                </c:pt>
                <c:pt idx="781">
                  <c:v>0</c:v>
                </c:pt>
                <c:pt idx="782">
                  <c:v>0</c:v>
                </c:pt>
                <c:pt idx="783">
                  <c:v>0</c:v>
                </c:pt>
                <c:pt idx="784">
                  <c:v>0</c:v>
                </c:pt>
                <c:pt idx="785">
                  <c:v>0</c:v>
                </c:pt>
                <c:pt idx="786">
                  <c:v>0</c:v>
                </c:pt>
                <c:pt idx="787">
                  <c:v>0</c:v>
                </c:pt>
                <c:pt idx="788">
                  <c:v>0</c:v>
                </c:pt>
                <c:pt idx="789">
                  <c:v>0</c:v>
                </c:pt>
                <c:pt idx="790">
                  <c:v>0</c:v>
                </c:pt>
                <c:pt idx="791">
                  <c:v>0</c:v>
                </c:pt>
                <c:pt idx="792">
                  <c:v>0</c:v>
                </c:pt>
                <c:pt idx="793">
                  <c:v>0</c:v>
                </c:pt>
                <c:pt idx="794">
                  <c:v>0</c:v>
                </c:pt>
                <c:pt idx="795">
                  <c:v>0</c:v>
                </c:pt>
                <c:pt idx="796">
                  <c:v>0</c:v>
                </c:pt>
                <c:pt idx="797">
                  <c:v>0</c:v>
                </c:pt>
                <c:pt idx="798">
                  <c:v>0</c:v>
                </c:pt>
                <c:pt idx="799">
                  <c:v>0</c:v>
                </c:pt>
                <c:pt idx="800">
                  <c:v>0</c:v>
                </c:pt>
                <c:pt idx="801">
                  <c:v>0</c:v>
                </c:pt>
                <c:pt idx="802">
                  <c:v>0</c:v>
                </c:pt>
                <c:pt idx="803">
                  <c:v>0</c:v>
                </c:pt>
                <c:pt idx="804">
                  <c:v>0</c:v>
                </c:pt>
                <c:pt idx="805">
                  <c:v>0</c:v>
                </c:pt>
                <c:pt idx="806">
                  <c:v>0</c:v>
                </c:pt>
                <c:pt idx="807">
                  <c:v>0</c:v>
                </c:pt>
                <c:pt idx="80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9616152"/>
        <c:axId val="579617328"/>
      </c:area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Youth 16-24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none"/>
          </c:marker>
          <c:cat>
            <c:numRef>
              <c:f>Sheet1!$A$2:$A$840</c:f>
              <c:numCache>
                <c:formatCode>m/d/yyyy</c:formatCode>
                <c:ptCount val="839"/>
                <c:pt idx="0">
                  <c:v>17533</c:v>
                </c:pt>
                <c:pt idx="1">
                  <c:v>17564</c:v>
                </c:pt>
                <c:pt idx="2">
                  <c:v>17593</c:v>
                </c:pt>
                <c:pt idx="3">
                  <c:v>17624</c:v>
                </c:pt>
                <c:pt idx="4">
                  <c:v>17654</c:v>
                </c:pt>
                <c:pt idx="5">
                  <c:v>17685</c:v>
                </c:pt>
                <c:pt idx="6">
                  <c:v>17715</c:v>
                </c:pt>
                <c:pt idx="7">
                  <c:v>17746</c:v>
                </c:pt>
                <c:pt idx="8">
                  <c:v>17777</c:v>
                </c:pt>
                <c:pt idx="9">
                  <c:v>17807</c:v>
                </c:pt>
                <c:pt idx="10">
                  <c:v>17838</c:v>
                </c:pt>
                <c:pt idx="11">
                  <c:v>17868</c:v>
                </c:pt>
                <c:pt idx="12">
                  <c:v>17899</c:v>
                </c:pt>
                <c:pt idx="13">
                  <c:v>17930</c:v>
                </c:pt>
                <c:pt idx="14">
                  <c:v>17958</c:v>
                </c:pt>
                <c:pt idx="15">
                  <c:v>17989</c:v>
                </c:pt>
                <c:pt idx="16">
                  <c:v>18019</c:v>
                </c:pt>
                <c:pt idx="17">
                  <c:v>18050</c:v>
                </c:pt>
                <c:pt idx="18">
                  <c:v>18080</c:v>
                </c:pt>
                <c:pt idx="19">
                  <c:v>18111</c:v>
                </c:pt>
                <c:pt idx="20">
                  <c:v>18142</c:v>
                </c:pt>
                <c:pt idx="21">
                  <c:v>18172</c:v>
                </c:pt>
                <c:pt idx="22">
                  <c:v>18203</c:v>
                </c:pt>
                <c:pt idx="23">
                  <c:v>18233</c:v>
                </c:pt>
                <c:pt idx="24">
                  <c:v>18264</c:v>
                </c:pt>
                <c:pt idx="25">
                  <c:v>18295</c:v>
                </c:pt>
                <c:pt idx="26">
                  <c:v>18323</c:v>
                </c:pt>
                <c:pt idx="27">
                  <c:v>18354</c:v>
                </c:pt>
                <c:pt idx="28">
                  <c:v>18384</c:v>
                </c:pt>
                <c:pt idx="29">
                  <c:v>18415</c:v>
                </c:pt>
                <c:pt idx="30">
                  <c:v>18445</c:v>
                </c:pt>
                <c:pt idx="31">
                  <c:v>18476</c:v>
                </c:pt>
                <c:pt idx="32">
                  <c:v>18507</c:v>
                </c:pt>
                <c:pt idx="33">
                  <c:v>18537</c:v>
                </c:pt>
                <c:pt idx="34">
                  <c:v>18568</c:v>
                </c:pt>
                <c:pt idx="35">
                  <c:v>18598</c:v>
                </c:pt>
                <c:pt idx="36">
                  <c:v>18629</c:v>
                </c:pt>
                <c:pt idx="37">
                  <c:v>18660</c:v>
                </c:pt>
                <c:pt idx="38">
                  <c:v>18688</c:v>
                </c:pt>
                <c:pt idx="39">
                  <c:v>18719</c:v>
                </c:pt>
                <c:pt idx="40">
                  <c:v>18749</c:v>
                </c:pt>
                <c:pt idx="41">
                  <c:v>18780</c:v>
                </c:pt>
                <c:pt idx="42">
                  <c:v>18810</c:v>
                </c:pt>
                <c:pt idx="43">
                  <c:v>18841</c:v>
                </c:pt>
                <c:pt idx="44">
                  <c:v>18872</c:v>
                </c:pt>
                <c:pt idx="45">
                  <c:v>18902</c:v>
                </c:pt>
                <c:pt idx="46">
                  <c:v>18933</c:v>
                </c:pt>
                <c:pt idx="47">
                  <c:v>18963</c:v>
                </c:pt>
                <c:pt idx="48">
                  <c:v>18994</c:v>
                </c:pt>
                <c:pt idx="49">
                  <c:v>19025</c:v>
                </c:pt>
                <c:pt idx="50">
                  <c:v>19054</c:v>
                </c:pt>
                <c:pt idx="51">
                  <c:v>19085</c:v>
                </c:pt>
                <c:pt idx="52">
                  <c:v>19115</c:v>
                </c:pt>
                <c:pt idx="53">
                  <c:v>19146</c:v>
                </c:pt>
                <c:pt idx="54">
                  <c:v>19176</c:v>
                </c:pt>
                <c:pt idx="55">
                  <c:v>19207</c:v>
                </c:pt>
                <c:pt idx="56">
                  <c:v>19238</c:v>
                </c:pt>
                <c:pt idx="57">
                  <c:v>19268</c:v>
                </c:pt>
                <c:pt idx="58">
                  <c:v>19299</c:v>
                </c:pt>
                <c:pt idx="59">
                  <c:v>19329</c:v>
                </c:pt>
                <c:pt idx="60">
                  <c:v>19360</c:v>
                </c:pt>
                <c:pt idx="61">
                  <c:v>19391</c:v>
                </c:pt>
                <c:pt idx="62">
                  <c:v>19419</c:v>
                </c:pt>
                <c:pt idx="63">
                  <c:v>19450</c:v>
                </c:pt>
                <c:pt idx="64">
                  <c:v>19480</c:v>
                </c:pt>
                <c:pt idx="65">
                  <c:v>19511</c:v>
                </c:pt>
                <c:pt idx="66">
                  <c:v>19541</c:v>
                </c:pt>
                <c:pt idx="67">
                  <c:v>19572</c:v>
                </c:pt>
                <c:pt idx="68">
                  <c:v>19603</c:v>
                </c:pt>
                <c:pt idx="69">
                  <c:v>19633</c:v>
                </c:pt>
                <c:pt idx="70">
                  <c:v>19664</c:v>
                </c:pt>
                <c:pt idx="71">
                  <c:v>19694</c:v>
                </c:pt>
                <c:pt idx="72">
                  <c:v>19725</c:v>
                </c:pt>
                <c:pt idx="73">
                  <c:v>19756</c:v>
                </c:pt>
                <c:pt idx="74">
                  <c:v>19784</c:v>
                </c:pt>
                <c:pt idx="75">
                  <c:v>19815</c:v>
                </c:pt>
                <c:pt idx="76">
                  <c:v>19845</c:v>
                </c:pt>
                <c:pt idx="77">
                  <c:v>19876</c:v>
                </c:pt>
                <c:pt idx="78">
                  <c:v>19906</c:v>
                </c:pt>
                <c:pt idx="79">
                  <c:v>19937</c:v>
                </c:pt>
                <c:pt idx="80">
                  <c:v>19968</c:v>
                </c:pt>
                <c:pt idx="81">
                  <c:v>19998</c:v>
                </c:pt>
                <c:pt idx="82">
                  <c:v>20029</c:v>
                </c:pt>
                <c:pt idx="83">
                  <c:v>20059</c:v>
                </c:pt>
                <c:pt idx="84">
                  <c:v>20090</c:v>
                </c:pt>
                <c:pt idx="85">
                  <c:v>20121</c:v>
                </c:pt>
                <c:pt idx="86">
                  <c:v>20149</c:v>
                </c:pt>
                <c:pt idx="87">
                  <c:v>20180</c:v>
                </c:pt>
                <c:pt idx="88">
                  <c:v>20210</c:v>
                </c:pt>
                <c:pt idx="89">
                  <c:v>20241</c:v>
                </c:pt>
                <c:pt idx="90">
                  <c:v>20271</c:v>
                </c:pt>
                <c:pt idx="91">
                  <c:v>20302</c:v>
                </c:pt>
                <c:pt idx="92">
                  <c:v>20333</c:v>
                </c:pt>
                <c:pt idx="93">
                  <c:v>20363</c:v>
                </c:pt>
                <c:pt idx="94">
                  <c:v>20394</c:v>
                </c:pt>
                <c:pt idx="95">
                  <c:v>20424</c:v>
                </c:pt>
                <c:pt idx="96">
                  <c:v>20455</c:v>
                </c:pt>
                <c:pt idx="97">
                  <c:v>20486</c:v>
                </c:pt>
                <c:pt idx="98">
                  <c:v>20515</c:v>
                </c:pt>
                <c:pt idx="99">
                  <c:v>20546</c:v>
                </c:pt>
                <c:pt idx="100">
                  <c:v>20576</c:v>
                </c:pt>
                <c:pt idx="101">
                  <c:v>20607</c:v>
                </c:pt>
                <c:pt idx="102">
                  <c:v>20637</c:v>
                </c:pt>
                <c:pt idx="103">
                  <c:v>20668</c:v>
                </c:pt>
                <c:pt idx="104">
                  <c:v>20699</c:v>
                </c:pt>
                <c:pt idx="105">
                  <c:v>20729</c:v>
                </c:pt>
                <c:pt idx="106">
                  <c:v>20760</c:v>
                </c:pt>
                <c:pt idx="107">
                  <c:v>20790</c:v>
                </c:pt>
                <c:pt idx="108">
                  <c:v>20821</c:v>
                </c:pt>
                <c:pt idx="109">
                  <c:v>20852</c:v>
                </c:pt>
                <c:pt idx="110">
                  <c:v>20880</c:v>
                </c:pt>
                <c:pt idx="111">
                  <c:v>20911</c:v>
                </c:pt>
                <c:pt idx="112">
                  <c:v>20941</c:v>
                </c:pt>
                <c:pt idx="113">
                  <c:v>20972</c:v>
                </c:pt>
                <c:pt idx="114">
                  <c:v>21002</c:v>
                </c:pt>
                <c:pt idx="115">
                  <c:v>21033</c:v>
                </c:pt>
                <c:pt idx="116">
                  <c:v>21064</c:v>
                </c:pt>
                <c:pt idx="117">
                  <c:v>21094</c:v>
                </c:pt>
                <c:pt idx="118">
                  <c:v>21125</c:v>
                </c:pt>
                <c:pt idx="119">
                  <c:v>21155</c:v>
                </c:pt>
                <c:pt idx="120">
                  <c:v>21186</c:v>
                </c:pt>
                <c:pt idx="121">
                  <c:v>21217</c:v>
                </c:pt>
                <c:pt idx="122">
                  <c:v>21245</c:v>
                </c:pt>
                <c:pt idx="123">
                  <c:v>21276</c:v>
                </c:pt>
                <c:pt idx="124">
                  <c:v>21306</c:v>
                </c:pt>
                <c:pt idx="125">
                  <c:v>21337</c:v>
                </c:pt>
                <c:pt idx="126">
                  <c:v>21367</c:v>
                </c:pt>
                <c:pt idx="127">
                  <c:v>21398</c:v>
                </c:pt>
                <c:pt idx="128">
                  <c:v>21429</c:v>
                </c:pt>
                <c:pt idx="129">
                  <c:v>21459</c:v>
                </c:pt>
                <c:pt idx="130">
                  <c:v>21490</c:v>
                </c:pt>
                <c:pt idx="131">
                  <c:v>21520</c:v>
                </c:pt>
                <c:pt idx="132">
                  <c:v>21551</c:v>
                </c:pt>
                <c:pt idx="133">
                  <c:v>21582</c:v>
                </c:pt>
                <c:pt idx="134">
                  <c:v>21610</c:v>
                </c:pt>
                <c:pt idx="135">
                  <c:v>21641</c:v>
                </c:pt>
                <c:pt idx="136">
                  <c:v>21671</c:v>
                </c:pt>
                <c:pt idx="137">
                  <c:v>21702</c:v>
                </c:pt>
                <c:pt idx="138">
                  <c:v>21732</c:v>
                </c:pt>
                <c:pt idx="139">
                  <c:v>21763</c:v>
                </c:pt>
                <c:pt idx="140">
                  <c:v>21794</c:v>
                </c:pt>
                <c:pt idx="141">
                  <c:v>21824</c:v>
                </c:pt>
                <c:pt idx="142">
                  <c:v>21855</c:v>
                </c:pt>
                <c:pt idx="143">
                  <c:v>21885</c:v>
                </c:pt>
                <c:pt idx="144">
                  <c:v>21916</c:v>
                </c:pt>
                <c:pt idx="145">
                  <c:v>21947</c:v>
                </c:pt>
                <c:pt idx="146">
                  <c:v>21976</c:v>
                </c:pt>
                <c:pt idx="147">
                  <c:v>22007</c:v>
                </c:pt>
                <c:pt idx="148">
                  <c:v>22037</c:v>
                </c:pt>
                <c:pt idx="149">
                  <c:v>22068</c:v>
                </c:pt>
                <c:pt idx="150">
                  <c:v>22098</c:v>
                </c:pt>
                <c:pt idx="151">
                  <c:v>22129</c:v>
                </c:pt>
                <c:pt idx="152">
                  <c:v>22160</c:v>
                </c:pt>
                <c:pt idx="153">
                  <c:v>22190</c:v>
                </c:pt>
                <c:pt idx="154">
                  <c:v>22221</c:v>
                </c:pt>
                <c:pt idx="155">
                  <c:v>22251</c:v>
                </c:pt>
                <c:pt idx="156">
                  <c:v>22282</c:v>
                </c:pt>
                <c:pt idx="157">
                  <c:v>22313</c:v>
                </c:pt>
                <c:pt idx="158">
                  <c:v>22341</c:v>
                </c:pt>
                <c:pt idx="159">
                  <c:v>22372</c:v>
                </c:pt>
                <c:pt idx="160">
                  <c:v>22402</c:v>
                </c:pt>
                <c:pt idx="161">
                  <c:v>22433</c:v>
                </c:pt>
                <c:pt idx="162">
                  <c:v>22463</c:v>
                </c:pt>
                <c:pt idx="163">
                  <c:v>22494</c:v>
                </c:pt>
                <c:pt idx="164">
                  <c:v>22525</c:v>
                </c:pt>
                <c:pt idx="165">
                  <c:v>22555</c:v>
                </c:pt>
                <c:pt idx="166">
                  <c:v>22586</c:v>
                </c:pt>
                <c:pt idx="167">
                  <c:v>22616</c:v>
                </c:pt>
                <c:pt idx="168">
                  <c:v>22647</c:v>
                </c:pt>
                <c:pt idx="169">
                  <c:v>22678</c:v>
                </c:pt>
                <c:pt idx="170">
                  <c:v>22706</c:v>
                </c:pt>
                <c:pt idx="171">
                  <c:v>22737</c:v>
                </c:pt>
                <c:pt idx="172">
                  <c:v>22767</c:v>
                </c:pt>
                <c:pt idx="173">
                  <c:v>22798</c:v>
                </c:pt>
                <c:pt idx="174">
                  <c:v>22828</c:v>
                </c:pt>
                <c:pt idx="175">
                  <c:v>22859</c:v>
                </c:pt>
                <c:pt idx="176">
                  <c:v>22890</c:v>
                </c:pt>
                <c:pt idx="177">
                  <c:v>22920</c:v>
                </c:pt>
                <c:pt idx="178">
                  <c:v>22951</c:v>
                </c:pt>
                <c:pt idx="179">
                  <c:v>22981</c:v>
                </c:pt>
                <c:pt idx="180">
                  <c:v>23012</c:v>
                </c:pt>
                <c:pt idx="181">
                  <c:v>23043</c:v>
                </c:pt>
                <c:pt idx="182">
                  <c:v>23071</c:v>
                </c:pt>
                <c:pt idx="183">
                  <c:v>23102</c:v>
                </c:pt>
                <c:pt idx="184">
                  <c:v>23132</c:v>
                </c:pt>
                <c:pt idx="185">
                  <c:v>23163</c:v>
                </c:pt>
                <c:pt idx="186">
                  <c:v>23193</c:v>
                </c:pt>
                <c:pt idx="187">
                  <c:v>23224</c:v>
                </c:pt>
                <c:pt idx="188">
                  <c:v>23255</c:v>
                </c:pt>
                <c:pt idx="189">
                  <c:v>23285</c:v>
                </c:pt>
                <c:pt idx="190">
                  <c:v>23316</c:v>
                </c:pt>
                <c:pt idx="191">
                  <c:v>23346</c:v>
                </c:pt>
                <c:pt idx="192">
                  <c:v>23377</c:v>
                </c:pt>
                <c:pt idx="193">
                  <c:v>23408</c:v>
                </c:pt>
                <c:pt idx="194">
                  <c:v>23437</c:v>
                </c:pt>
                <c:pt idx="195">
                  <c:v>23468</c:v>
                </c:pt>
                <c:pt idx="196">
                  <c:v>23498</c:v>
                </c:pt>
                <c:pt idx="197">
                  <c:v>23529</c:v>
                </c:pt>
                <c:pt idx="198">
                  <c:v>23559</c:v>
                </c:pt>
                <c:pt idx="199">
                  <c:v>23590</c:v>
                </c:pt>
                <c:pt idx="200">
                  <c:v>23621</c:v>
                </c:pt>
                <c:pt idx="201">
                  <c:v>23651</c:v>
                </c:pt>
                <c:pt idx="202">
                  <c:v>23682</c:v>
                </c:pt>
                <c:pt idx="203">
                  <c:v>23712</c:v>
                </c:pt>
                <c:pt idx="204">
                  <c:v>23743</c:v>
                </c:pt>
                <c:pt idx="205">
                  <c:v>23774</c:v>
                </c:pt>
                <c:pt idx="206">
                  <c:v>23802</c:v>
                </c:pt>
                <c:pt idx="207">
                  <c:v>23833</c:v>
                </c:pt>
                <c:pt idx="208">
                  <c:v>23863</c:v>
                </c:pt>
                <c:pt idx="209">
                  <c:v>23894</c:v>
                </c:pt>
                <c:pt idx="210">
                  <c:v>23924</c:v>
                </c:pt>
                <c:pt idx="211">
                  <c:v>23955</c:v>
                </c:pt>
                <c:pt idx="212">
                  <c:v>23986</c:v>
                </c:pt>
                <c:pt idx="213">
                  <c:v>24016</c:v>
                </c:pt>
                <c:pt idx="214">
                  <c:v>24047</c:v>
                </c:pt>
                <c:pt idx="215">
                  <c:v>24077</c:v>
                </c:pt>
                <c:pt idx="216">
                  <c:v>24108</c:v>
                </c:pt>
                <c:pt idx="217">
                  <c:v>24139</c:v>
                </c:pt>
                <c:pt idx="218">
                  <c:v>24167</c:v>
                </c:pt>
                <c:pt idx="219">
                  <c:v>24198</c:v>
                </c:pt>
                <c:pt idx="220">
                  <c:v>24228</c:v>
                </c:pt>
                <c:pt idx="221">
                  <c:v>24259</c:v>
                </c:pt>
                <c:pt idx="222">
                  <c:v>24289</c:v>
                </c:pt>
                <c:pt idx="223">
                  <c:v>24320</c:v>
                </c:pt>
                <c:pt idx="224">
                  <c:v>24351</c:v>
                </c:pt>
                <c:pt idx="225">
                  <c:v>24381</c:v>
                </c:pt>
                <c:pt idx="226">
                  <c:v>24412</c:v>
                </c:pt>
                <c:pt idx="227">
                  <c:v>24442</c:v>
                </c:pt>
                <c:pt idx="228">
                  <c:v>24473</c:v>
                </c:pt>
                <c:pt idx="229">
                  <c:v>24504</c:v>
                </c:pt>
                <c:pt idx="230">
                  <c:v>24532</c:v>
                </c:pt>
                <c:pt idx="231">
                  <c:v>24563</c:v>
                </c:pt>
                <c:pt idx="232">
                  <c:v>24593</c:v>
                </c:pt>
                <c:pt idx="233">
                  <c:v>24624</c:v>
                </c:pt>
                <c:pt idx="234">
                  <c:v>24654</c:v>
                </c:pt>
                <c:pt idx="235">
                  <c:v>24685</c:v>
                </c:pt>
                <c:pt idx="236">
                  <c:v>24716</c:v>
                </c:pt>
                <c:pt idx="237">
                  <c:v>24746</c:v>
                </c:pt>
                <c:pt idx="238">
                  <c:v>24777</c:v>
                </c:pt>
                <c:pt idx="239">
                  <c:v>24807</c:v>
                </c:pt>
                <c:pt idx="240">
                  <c:v>24838</c:v>
                </c:pt>
                <c:pt idx="241">
                  <c:v>24869</c:v>
                </c:pt>
                <c:pt idx="242">
                  <c:v>24898</c:v>
                </c:pt>
                <c:pt idx="243">
                  <c:v>24929</c:v>
                </c:pt>
                <c:pt idx="244">
                  <c:v>24959</c:v>
                </c:pt>
                <c:pt idx="245">
                  <c:v>24990</c:v>
                </c:pt>
                <c:pt idx="246">
                  <c:v>25020</c:v>
                </c:pt>
                <c:pt idx="247">
                  <c:v>25051</c:v>
                </c:pt>
                <c:pt idx="248">
                  <c:v>25082</c:v>
                </c:pt>
                <c:pt idx="249">
                  <c:v>25112</c:v>
                </c:pt>
                <c:pt idx="250">
                  <c:v>25143</c:v>
                </c:pt>
                <c:pt idx="251">
                  <c:v>25173</c:v>
                </c:pt>
                <c:pt idx="252">
                  <c:v>25204</c:v>
                </c:pt>
                <c:pt idx="253">
                  <c:v>25235</c:v>
                </c:pt>
                <c:pt idx="254">
                  <c:v>25263</c:v>
                </c:pt>
                <c:pt idx="255">
                  <c:v>25294</c:v>
                </c:pt>
                <c:pt idx="256">
                  <c:v>25324</c:v>
                </c:pt>
                <c:pt idx="257">
                  <c:v>25355</c:v>
                </c:pt>
                <c:pt idx="258">
                  <c:v>25385</c:v>
                </c:pt>
                <c:pt idx="259">
                  <c:v>25416</c:v>
                </c:pt>
                <c:pt idx="260">
                  <c:v>25447</c:v>
                </c:pt>
                <c:pt idx="261">
                  <c:v>25477</c:v>
                </c:pt>
                <c:pt idx="262">
                  <c:v>25508</c:v>
                </c:pt>
                <c:pt idx="263">
                  <c:v>25538</c:v>
                </c:pt>
                <c:pt idx="264">
                  <c:v>25569</c:v>
                </c:pt>
                <c:pt idx="265">
                  <c:v>25600</c:v>
                </c:pt>
                <c:pt idx="266">
                  <c:v>25628</c:v>
                </c:pt>
                <c:pt idx="267">
                  <c:v>25659</c:v>
                </c:pt>
                <c:pt idx="268">
                  <c:v>25689</c:v>
                </c:pt>
                <c:pt idx="269">
                  <c:v>25720</c:v>
                </c:pt>
                <c:pt idx="270">
                  <c:v>25750</c:v>
                </c:pt>
                <c:pt idx="271">
                  <c:v>25781</c:v>
                </c:pt>
                <c:pt idx="272">
                  <c:v>25812</c:v>
                </c:pt>
                <c:pt idx="273">
                  <c:v>25842</c:v>
                </c:pt>
                <c:pt idx="274">
                  <c:v>25873</c:v>
                </c:pt>
                <c:pt idx="275">
                  <c:v>25903</c:v>
                </c:pt>
                <c:pt idx="276">
                  <c:v>25934</c:v>
                </c:pt>
                <c:pt idx="277">
                  <c:v>25965</c:v>
                </c:pt>
                <c:pt idx="278">
                  <c:v>25993</c:v>
                </c:pt>
                <c:pt idx="279">
                  <c:v>26024</c:v>
                </c:pt>
                <c:pt idx="280">
                  <c:v>26054</c:v>
                </c:pt>
                <c:pt idx="281">
                  <c:v>26085</c:v>
                </c:pt>
                <c:pt idx="282">
                  <c:v>26115</c:v>
                </c:pt>
                <c:pt idx="283">
                  <c:v>26146</c:v>
                </c:pt>
                <c:pt idx="284">
                  <c:v>26177</c:v>
                </c:pt>
                <c:pt idx="285">
                  <c:v>26207</c:v>
                </c:pt>
                <c:pt idx="286">
                  <c:v>26238</c:v>
                </c:pt>
                <c:pt idx="287">
                  <c:v>26268</c:v>
                </c:pt>
                <c:pt idx="288">
                  <c:v>26299</c:v>
                </c:pt>
                <c:pt idx="289">
                  <c:v>26330</c:v>
                </c:pt>
                <c:pt idx="290">
                  <c:v>26359</c:v>
                </c:pt>
                <c:pt idx="291">
                  <c:v>26390</c:v>
                </c:pt>
                <c:pt idx="292">
                  <c:v>26420</c:v>
                </c:pt>
                <c:pt idx="293">
                  <c:v>26451</c:v>
                </c:pt>
                <c:pt idx="294">
                  <c:v>26481</c:v>
                </c:pt>
                <c:pt idx="295">
                  <c:v>26512</c:v>
                </c:pt>
                <c:pt idx="296">
                  <c:v>26543</c:v>
                </c:pt>
                <c:pt idx="297">
                  <c:v>26573</c:v>
                </c:pt>
                <c:pt idx="298">
                  <c:v>26604</c:v>
                </c:pt>
                <c:pt idx="299">
                  <c:v>26634</c:v>
                </c:pt>
                <c:pt idx="300">
                  <c:v>26665</c:v>
                </c:pt>
                <c:pt idx="301">
                  <c:v>26696</c:v>
                </c:pt>
                <c:pt idx="302">
                  <c:v>26724</c:v>
                </c:pt>
                <c:pt idx="303">
                  <c:v>26755</c:v>
                </c:pt>
                <c:pt idx="304">
                  <c:v>26785</c:v>
                </c:pt>
                <c:pt idx="305">
                  <c:v>26816</c:v>
                </c:pt>
                <c:pt idx="306">
                  <c:v>26846</c:v>
                </c:pt>
                <c:pt idx="307">
                  <c:v>26877</c:v>
                </c:pt>
                <c:pt idx="308">
                  <c:v>26908</c:v>
                </c:pt>
                <c:pt idx="309">
                  <c:v>26938</c:v>
                </c:pt>
                <c:pt idx="310">
                  <c:v>26969</c:v>
                </c:pt>
                <c:pt idx="311">
                  <c:v>26999</c:v>
                </c:pt>
                <c:pt idx="312">
                  <c:v>27030</c:v>
                </c:pt>
                <c:pt idx="313">
                  <c:v>27061</c:v>
                </c:pt>
                <c:pt idx="314">
                  <c:v>27089</c:v>
                </c:pt>
                <c:pt idx="315">
                  <c:v>27120</c:v>
                </c:pt>
                <c:pt idx="316">
                  <c:v>27150</c:v>
                </c:pt>
                <c:pt idx="317">
                  <c:v>27181</c:v>
                </c:pt>
                <c:pt idx="318">
                  <c:v>27211</c:v>
                </c:pt>
                <c:pt idx="319">
                  <c:v>27242</c:v>
                </c:pt>
                <c:pt idx="320">
                  <c:v>27273</c:v>
                </c:pt>
                <c:pt idx="321">
                  <c:v>27303</c:v>
                </c:pt>
                <c:pt idx="322">
                  <c:v>27334</c:v>
                </c:pt>
                <c:pt idx="323">
                  <c:v>27364</c:v>
                </c:pt>
                <c:pt idx="324">
                  <c:v>27395</c:v>
                </c:pt>
                <c:pt idx="325">
                  <c:v>27426</c:v>
                </c:pt>
                <c:pt idx="326">
                  <c:v>27454</c:v>
                </c:pt>
                <c:pt idx="327">
                  <c:v>27485</c:v>
                </c:pt>
                <c:pt idx="328">
                  <c:v>27515</c:v>
                </c:pt>
                <c:pt idx="329">
                  <c:v>27546</c:v>
                </c:pt>
                <c:pt idx="330">
                  <c:v>27576</c:v>
                </c:pt>
                <c:pt idx="331">
                  <c:v>27607</c:v>
                </c:pt>
                <c:pt idx="332">
                  <c:v>27638</c:v>
                </c:pt>
                <c:pt idx="333">
                  <c:v>27668</c:v>
                </c:pt>
                <c:pt idx="334">
                  <c:v>27699</c:v>
                </c:pt>
                <c:pt idx="335">
                  <c:v>27729</c:v>
                </c:pt>
                <c:pt idx="336">
                  <c:v>27760</c:v>
                </c:pt>
                <c:pt idx="337">
                  <c:v>27791</c:v>
                </c:pt>
                <c:pt idx="338">
                  <c:v>27820</c:v>
                </c:pt>
                <c:pt idx="339">
                  <c:v>27851</c:v>
                </c:pt>
                <c:pt idx="340">
                  <c:v>27881</c:v>
                </c:pt>
                <c:pt idx="341">
                  <c:v>27912</c:v>
                </c:pt>
                <c:pt idx="342">
                  <c:v>27942</c:v>
                </c:pt>
                <c:pt idx="343">
                  <c:v>27973</c:v>
                </c:pt>
                <c:pt idx="344">
                  <c:v>28004</c:v>
                </c:pt>
                <c:pt idx="345">
                  <c:v>28034</c:v>
                </c:pt>
                <c:pt idx="346">
                  <c:v>28065</c:v>
                </c:pt>
                <c:pt idx="347">
                  <c:v>28095</c:v>
                </c:pt>
                <c:pt idx="348">
                  <c:v>28126</c:v>
                </c:pt>
                <c:pt idx="349">
                  <c:v>28157</c:v>
                </c:pt>
                <c:pt idx="350">
                  <c:v>28185</c:v>
                </c:pt>
                <c:pt idx="351">
                  <c:v>28216</c:v>
                </c:pt>
                <c:pt idx="352">
                  <c:v>28246</c:v>
                </c:pt>
                <c:pt idx="353">
                  <c:v>28277</c:v>
                </c:pt>
                <c:pt idx="354">
                  <c:v>28307</c:v>
                </c:pt>
                <c:pt idx="355">
                  <c:v>28338</c:v>
                </c:pt>
                <c:pt idx="356">
                  <c:v>28369</c:v>
                </c:pt>
                <c:pt idx="357">
                  <c:v>28399</c:v>
                </c:pt>
                <c:pt idx="358">
                  <c:v>28430</c:v>
                </c:pt>
                <c:pt idx="359">
                  <c:v>28460</c:v>
                </c:pt>
                <c:pt idx="360">
                  <c:v>28491</c:v>
                </c:pt>
                <c:pt idx="361">
                  <c:v>28522</c:v>
                </c:pt>
                <c:pt idx="362">
                  <c:v>28550</c:v>
                </c:pt>
                <c:pt idx="363">
                  <c:v>28581</c:v>
                </c:pt>
                <c:pt idx="364">
                  <c:v>28611</c:v>
                </c:pt>
                <c:pt idx="365">
                  <c:v>28642</c:v>
                </c:pt>
                <c:pt idx="366">
                  <c:v>28672</c:v>
                </c:pt>
                <c:pt idx="367">
                  <c:v>28703</c:v>
                </c:pt>
                <c:pt idx="368">
                  <c:v>28734</c:v>
                </c:pt>
                <c:pt idx="369">
                  <c:v>28764</c:v>
                </c:pt>
                <c:pt idx="370">
                  <c:v>28795</c:v>
                </c:pt>
                <c:pt idx="371">
                  <c:v>28825</c:v>
                </c:pt>
                <c:pt idx="372">
                  <c:v>28856</c:v>
                </c:pt>
                <c:pt idx="373">
                  <c:v>28887</c:v>
                </c:pt>
                <c:pt idx="374">
                  <c:v>28915</c:v>
                </c:pt>
                <c:pt idx="375">
                  <c:v>28946</c:v>
                </c:pt>
                <c:pt idx="376">
                  <c:v>28976</c:v>
                </c:pt>
                <c:pt idx="377">
                  <c:v>29007</c:v>
                </c:pt>
                <c:pt idx="378">
                  <c:v>29037</c:v>
                </c:pt>
                <c:pt idx="379">
                  <c:v>29068</c:v>
                </c:pt>
                <c:pt idx="380">
                  <c:v>29099</c:v>
                </c:pt>
                <c:pt idx="381">
                  <c:v>29129</c:v>
                </c:pt>
                <c:pt idx="382">
                  <c:v>29160</c:v>
                </c:pt>
                <c:pt idx="383">
                  <c:v>29190</c:v>
                </c:pt>
                <c:pt idx="384">
                  <c:v>29221</c:v>
                </c:pt>
                <c:pt idx="385">
                  <c:v>29252</c:v>
                </c:pt>
                <c:pt idx="386">
                  <c:v>29281</c:v>
                </c:pt>
                <c:pt idx="387">
                  <c:v>29312</c:v>
                </c:pt>
                <c:pt idx="388">
                  <c:v>29342</c:v>
                </c:pt>
                <c:pt idx="389">
                  <c:v>29373</c:v>
                </c:pt>
                <c:pt idx="390">
                  <c:v>29403</c:v>
                </c:pt>
                <c:pt idx="391">
                  <c:v>29434</c:v>
                </c:pt>
                <c:pt idx="392">
                  <c:v>29465</c:v>
                </c:pt>
                <c:pt idx="393">
                  <c:v>29495</c:v>
                </c:pt>
                <c:pt idx="394">
                  <c:v>29526</c:v>
                </c:pt>
                <c:pt idx="395">
                  <c:v>29556</c:v>
                </c:pt>
                <c:pt idx="396">
                  <c:v>29587</c:v>
                </c:pt>
                <c:pt idx="397">
                  <c:v>29618</c:v>
                </c:pt>
                <c:pt idx="398">
                  <c:v>29646</c:v>
                </c:pt>
                <c:pt idx="399">
                  <c:v>29677</c:v>
                </c:pt>
                <c:pt idx="400">
                  <c:v>29707</c:v>
                </c:pt>
                <c:pt idx="401">
                  <c:v>29738</c:v>
                </c:pt>
                <c:pt idx="402">
                  <c:v>29768</c:v>
                </c:pt>
                <c:pt idx="403">
                  <c:v>29799</c:v>
                </c:pt>
                <c:pt idx="404">
                  <c:v>29830</c:v>
                </c:pt>
                <c:pt idx="405">
                  <c:v>29860</c:v>
                </c:pt>
                <c:pt idx="406">
                  <c:v>29891</c:v>
                </c:pt>
                <c:pt idx="407">
                  <c:v>29921</c:v>
                </c:pt>
                <c:pt idx="408">
                  <c:v>29952</c:v>
                </c:pt>
                <c:pt idx="409">
                  <c:v>29983</c:v>
                </c:pt>
                <c:pt idx="410">
                  <c:v>30011</c:v>
                </c:pt>
                <c:pt idx="411">
                  <c:v>30042</c:v>
                </c:pt>
                <c:pt idx="412">
                  <c:v>30072</c:v>
                </c:pt>
                <c:pt idx="413">
                  <c:v>30103</c:v>
                </c:pt>
                <c:pt idx="414">
                  <c:v>30133</c:v>
                </c:pt>
                <c:pt idx="415">
                  <c:v>30164</c:v>
                </c:pt>
                <c:pt idx="416">
                  <c:v>30195</c:v>
                </c:pt>
                <c:pt idx="417">
                  <c:v>30225</c:v>
                </c:pt>
                <c:pt idx="418">
                  <c:v>30256</c:v>
                </c:pt>
                <c:pt idx="419">
                  <c:v>30286</c:v>
                </c:pt>
                <c:pt idx="420">
                  <c:v>30317</c:v>
                </c:pt>
                <c:pt idx="421">
                  <c:v>30348</c:v>
                </c:pt>
                <c:pt idx="422">
                  <c:v>30376</c:v>
                </c:pt>
                <c:pt idx="423">
                  <c:v>30407</c:v>
                </c:pt>
                <c:pt idx="424">
                  <c:v>30437</c:v>
                </c:pt>
                <c:pt idx="425">
                  <c:v>30468</c:v>
                </c:pt>
                <c:pt idx="426">
                  <c:v>30498</c:v>
                </c:pt>
                <c:pt idx="427">
                  <c:v>30529</c:v>
                </c:pt>
                <c:pt idx="428">
                  <c:v>30560</c:v>
                </c:pt>
                <c:pt idx="429">
                  <c:v>30590</c:v>
                </c:pt>
                <c:pt idx="430">
                  <c:v>30621</c:v>
                </c:pt>
                <c:pt idx="431">
                  <c:v>30651</c:v>
                </c:pt>
                <c:pt idx="432">
                  <c:v>30682</c:v>
                </c:pt>
                <c:pt idx="433">
                  <c:v>30713</c:v>
                </c:pt>
                <c:pt idx="434">
                  <c:v>30742</c:v>
                </c:pt>
                <c:pt idx="435">
                  <c:v>30773</c:v>
                </c:pt>
                <c:pt idx="436">
                  <c:v>30803</c:v>
                </c:pt>
                <c:pt idx="437">
                  <c:v>30834</c:v>
                </c:pt>
                <c:pt idx="438">
                  <c:v>30864</c:v>
                </c:pt>
                <c:pt idx="439">
                  <c:v>30895</c:v>
                </c:pt>
                <c:pt idx="440">
                  <c:v>30926</c:v>
                </c:pt>
                <c:pt idx="441">
                  <c:v>30956</c:v>
                </c:pt>
                <c:pt idx="442">
                  <c:v>30987</c:v>
                </c:pt>
                <c:pt idx="443">
                  <c:v>31017</c:v>
                </c:pt>
                <c:pt idx="444">
                  <c:v>31048</c:v>
                </c:pt>
                <c:pt idx="445">
                  <c:v>31079</c:v>
                </c:pt>
                <c:pt idx="446">
                  <c:v>31107</c:v>
                </c:pt>
                <c:pt idx="447">
                  <c:v>31138</c:v>
                </c:pt>
                <c:pt idx="448">
                  <c:v>31168</c:v>
                </c:pt>
                <c:pt idx="449">
                  <c:v>31199</c:v>
                </c:pt>
                <c:pt idx="450">
                  <c:v>31229</c:v>
                </c:pt>
                <c:pt idx="451">
                  <c:v>31260</c:v>
                </c:pt>
                <c:pt idx="452">
                  <c:v>31291</c:v>
                </c:pt>
                <c:pt idx="453">
                  <c:v>31321</c:v>
                </c:pt>
                <c:pt idx="454">
                  <c:v>31352</c:v>
                </c:pt>
                <c:pt idx="455">
                  <c:v>31382</c:v>
                </c:pt>
                <c:pt idx="456">
                  <c:v>31413</c:v>
                </c:pt>
                <c:pt idx="457">
                  <c:v>31444</c:v>
                </c:pt>
                <c:pt idx="458">
                  <c:v>31472</c:v>
                </c:pt>
                <c:pt idx="459">
                  <c:v>31503</c:v>
                </c:pt>
                <c:pt idx="460">
                  <c:v>31533</c:v>
                </c:pt>
                <c:pt idx="461">
                  <c:v>31564</c:v>
                </c:pt>
                <c:pt idx="462">
                  <c:v>31594</c:v>
                </c:pt>
                <c:pt idx="463">
                  <c:v>31625</c:v>
                </c:pt>
                <c:pt idx="464">
                  <c:v>31656</c:v>
                </c:pt>
                <c:pt idx="465">
                  <c:v>31686</c:v>
                </c:pt>
                <c:pt idx="466">
                  <c:v>31717</c:v>
                </c:pt>
                <c:pt idx="467">
                  <c:v>31747</c:v>
                </c:pt>
                <c:pt idx="468">
                  <c:v>31778</c:v>
                </c:pt>
                <c:pt idx="469">
                  <c:v>31809</c:v>
                </c:pt>
                <c:pt idx="470">
                  <c:v>31837</c:v>
                </c:pt>
                <c:pt idx="471">
                  <c:v>31868</c:v>
                </c:pt>
                <c:pt idx="472">
                  <c:v>31898</c:v>
                </c:pt>
                <c:pt idx="473">
                  <c:v>31929</c:v>
                </c:pt>
                <c:pt idx="474">
                  <c:v>31959</c:v>
                </c:pt>
                <c:pt idx="475">
                  <c:v>31990</c:v>
                </c:pt>
                <c:pt idx="476">
                  <c:v>32021</c:v>
                </c:pt>
                <c:pt idx="477">
                  <c:v>32051</c:v>
                </c:pt>
                <c:pt idx="478">
                  <c:v>32082</c:v>
                </c:pt>
                <c:pt idx="479">
                  <c:v>32112</c:v>
                </c:pt>
                <c:pt idx="480">
                  <c:v>32143</c:v>
                </c:pt>
                <c:pt idx="481">
                  <c:v>32174</c:v>
                </c:pt>
                <c:pt idx="482">
                  <c:v>32203</c:v>
                </c:pt>
                <c:pt idx="483">
                  <c:v>32234</c:v>
                </c:pt>
                <c:pt idx="484">
                  <c:v>32264</c:v>
                </c:pt>
                <c:pt idx="485">
                  <c:v>32295</c:v>
                </c:pt>
                <c:pt idx="486">
                  <c:v>32325</c:v>
                </c:pt>
                <c:pt idx="487">
                  <c:v>32356</c:v>
                </c:pt>
                <c:pt idx="488">
                  <c:v>32387</c:v>
                </c:pt>
                <c:pt idx="489">
                  <c:v>32417</c:v>
                </c:pt>
                <c:pt idx="490">
                  <c:v>32448</c:v>
                </c:pt>
                <c:pt idx="491">
                  <c:v>32478</c:v>
                </c:pt>
                <c:pt idx="492">
                  <c:v>32509</c:v>
                </c:pt>
                <c:pt idx="493">
                  <c:v>32540</c:v>
                </c:pt>
                <c:pt idx="494">
                  <c:v>32568</c:v>
                </c:pt>
                <c:pt idx="495">
                  <c:v>32599</c:v>
                </c:pt>
                <c:pt idx="496">
                  <c:v>32629</c:v>
                </c:pt>
                <c:pt idx="497">
                  <c:v>32660</c:v>
                </c:pt>
                <c:pt idx="498">
                  <c:v>32690</c:v>
                </c:pt>
                <c:pt idx="499">
                  <c:v>32721</c:v>
                </c:pt>
                <c:pt idx="500">
                  <c:v>32752</c:v>
                </c:pt>
                <c:pt idx="501">
                  <c:v>32782</c:v>
                </c:pt>
                <c:pt idx="502">
                  <c:v>32813</c:v>
                </c:pt>
                <c:pt idx="503">
                  <c:v>32843</c:v>
                </c:pt>
                <c:pt idx="504">
                  <c:v>32874</c:v>
                </c:pt>
                <c:pt idx="505">
                  <c:v>32905</c:v>
                </c:pt>
                <c:pt idx="506">
                  <c:v>32933</c:v>
                </c:pt>
                <c:pt idx="507">
                  <c:v>32964</c:v>
                </c:pt>
                <c:pt idx="508">
                  <c:v>32994</c:v>
                </c:pt>
                <c:pt idx="509">
                  <c:v>33025</c:v>
                </c:pt>
                <c:pt idx="510">
                  <c:v>33055</c:v>
                </c:pt>
                <c:pt idx="511">
                  <c:v>33086</c:v>
                </c:pt>
                <c:pt idx="512">
                  <c:v>33117</c:v>
                </c:pt>
                <c:pt idx="513">
                  <c:v>33147</c:v>
                </c:pt>
                <c:pt idx="514">
                  <c:v>33178</c:v>
                </c:pt>
                <c:pt idx="515">
                  <c:v>33208</c:v>
                </c:pt>
                <c:pt idx="516">
                  <c:v>33239</c:v>
                </c:pt>
                <c:pt idx="517">
                  <c:v>33270</c:v>
                </c:pt>
                <c:pt idx="518">
                  <c:v>33298</c:v>
                </c:pt>
                <c:pt idx="519">
                  <c:v>33329</c:v>
                </c:pt>
                <c:pt idx="520">
                  <c:v>33359</c:v>
                </c:pt>
                <c:pt idx="521">
                  <c:v>33390</c:v>
                </c:pt>
                <c:pt idx="522">
                  <c:v>33420</c:v>
                </c:pt>
                <c:pt idx="523">
                  <c:v>33451</c:v>
                </c:pt>
                <c:pt idx="524">
                  <c:v>33482</c:v>
                </c:pt>
                <c:pt idx="525">
                  <c:v>33512</c:v>
                </c:pt>
                <c:pt idx="526">
                  <c:v>33543</c:v>
                </c:pt>
                <c:pt idx="527">
                  <c:v>33573</c:v>
                </c:pt>
                <c:pt idx="528">
                  <c:v>33604</c:v>
                </c:pt>
                <c:pt idx="529">
                  <c:v>33635</c:v>
                </c:pt>
                <c:pt idx="530">
                  <c:v>33664</c:v>
                </c:pt>
                <c:pt idx="531">
                  <c:v>33695</c:v>
                </c:pt>
                <c:pt idx="532">
                  <c:v>33725</c:v>
                </c:pt>
                <c:pt idx="533">
                  <c:v>33756</c:v>
                </c:pt>
                <c:pt idx="534">
                  <c:v>33786</c:v>
                </c:pt>
                <c:pt idx="535">
                  <c:v>33817</c:v>
                </c:pt>
                <c:pt idx="536">
                  <c:v>33848</c:v>
                </c:pt>
                <c:pt idx="537">
                  <c:v>33878</c:v>
                </c:pt>
                <c:pt idx="538">
                  <c:v>33909</c:v>
                </c:pt>
                <c:pt idx="539">
                  <c:v>33939</c:v>
                </c:pt>
                <c:pt idx="540">
                  <c:v>33970</c:v>
                </c:pt>
                <c:pt idx="541">
                  <c:v>34001</c:v>
                </c:pt>
                <c:pt idx="542">
                  <c:v>34029</c:v>
                </c:pt>
                <c:pt idx="543">
                  <c:v>34060</c:v>
                </c:pt>
                <c:pt idx="544">
                  <c:v>34090</c:v>
                </c:pt>
                <c:pt idx="545">
                  <c:v>34121</c:v>
                </c:pt>
                <c:pt idx="546">
                  <c:v>34151</c:v>
                </c:pt>
                <c:pt idx="547">
                  <c:v>34182</c:v>
                </c:pt>
                <c:pt idx="548">
                  <c:v>34213</c:v>
                </c:pt>
                <c:pt idx="549">
                  <c:v>34243</c:v>
                </c:pt>
                <c:pt idx="550">
                  <c:v>34274</c:v>
                </c:pt>
                <c:pt idx="551">
                  <c:v>34304</c:v>
                </c:pt>
                <c:pt idx="552">
                  <c:v>34335</c:v>
                </c:pt>
                <c:pt idx="553">
                  <c:v>34366</c:v>
                </c:pt>
                <c:pt idx="554">
                  <c:v>34394</c:v>
                </c:pt>
                <c:pt idx="555">
                  <c:v>34425</c:v>
                </c:pt>
                <c:pt idx="556">
                  <c:v>34455</c:v>
                </c:pt>
                <c:pt idx="557">
                  <c:v>34486</c:v>
                </c:pt>
                <c:pt idx="558">
                  <c:v>34516</c:v>
                </c:pt>
                <c:pt idx="559">
                  <c:v>34547</c:v>
                </c:pt>
                <c:pt idx="560">
                  <c:v>34578</c:v>
                </c:pt>
                <c:pt idx="561">
                  <c:v>34608</c:v>
                </c:pt>
                <c:pt idx="562">
                  <c:v>34639</c:v>
                </c:pt>
                <c:pt idx="563">
                  <c:v>34669</c:v>
                </c:pt>
                <c:pt idx="564">
                  <c:v>34700</c:v>
                </c:pt>
                <c:pt idx="565">
                  <c:v>34731</c:v>
                </c:pt>
                <c:pt idx="566">
                  <c:v>34759</c:v>
                </c:pt>
                <c:pt idx="567">
                  <c:v>34790</c:v>
                </c:pt>
                <c:pt idx="568">
                  <c:v>34820</c:v>
                </c:pt>
                <c:pt idx="569">
                  <c:v>34851</c:v>
                </c:pt>
                <c:pt idx="570">
                  <c:v>34881</c:v>
                </c:pt>
                <c:pt idx="571">
                  <c:v>34912</c:v>
                </c:pt>
                <c:pt idx="572">
                  <c:v>34943</c:v>
                </c:pt>
                <c:pt idx="573">
                  <c:v>34973</c:v>
                </c:pt>
                <c:pt idx="574">
                  <c:v>35004</c:v>
                </c:pt>
                <c:pt idx="575">
                  <c:v>35034</c:v>
                </c:pt>
                <c:pt idx="576">
                  <c:v>35065</c:v>
                </c:pt>
                <c:pt idx="577">
                  <c:v>35096</c:v>
                </c:pt>
                <c:pt idx="578">
                  <c:v>35125</c:v>
                </c:pt>
                <c:pt idx="579">
                  <c:v>35156</c:v>
                </c:pt>
                <c:pt idx="580">
                  <c:v>35186</c:v>
                </c:pt>
                <c:pt idx="581">
                  <c:v>35217</c:v>
                </c:pt>
                <c:pt idx="582">
                  <c:v>35247</c:v>
                </c:pt>
                <c:pt idx="583">
                  <c:v>35278</c:v>
                </c:pt>
                <c:pt idx="584">
                  <c:v>35309</c:v>
                </c:pt>
                <c:pt idx="585">
                  <c:v>35339</c:v>
                </c:pt>
                <c:pt idx="586">
                  <c:v>35370</c:v>
                </c:pt>
                <c:pt idx="587">
                  <c:v>35400</c:v>
                </c:pt>
                <c:pt idx="588">
                  <c:v>35431</c:v>
                </c:pt>
                <c:pt idx="589">
                  <c:v>35462</c:v>
                </c:pt>
                <c:pt idx="590">
                  <c:v>35490</c:v>
                </c:pt>
                <c:pt idx="591">
                  <c:v>35521</c:v>
                </c:pt>
                <c:pt idx="592">
                  <c:v>35551</c:v>
                </c:pt>
                <c:pt idx="593">
                  <c:v>35582</c:v>
                </c:pt>
                <c:pt idx="594">
                  <c:v>35612</c:v>
                </c:pt>
                <c:pt idx="595">
                  <c:v>35643</c:v>
                </c:pt>
                <c:pt idx="596">
                  <c:v>35674</c:v>
                </c:pt>
                <c:pt idx="597">
                  <c:v>35704</c:v>
                </c:pt>
                <c:pt idx="598">
                  <c:v>35735</c:v>
                </c:pt>
                <c:pt idx="599">
                  <c:v>35765</c:v>
                </c:pt>
                <c:pt idx="600">
                  <c:v>35796</c:v>
                </c:pt>
                <c:pt idx="601">
                  <c:v>35827</c:v>
                </c:pt>
                <c:pt idx="602">
                  <c:v>35855</c:v>
                </c:pt>
                <c:pt idx="603">
                  <c:v>35886</c:v>
                </c:pt>
                <c:pt idx="604">
                  <c:v>35916</c:v>
                </c:pt>
                <c:pt idx="605">
                  <c:v>35947</c:v>
                </c:pt>
                <c:pt idx="606">
                  <c:v>35977</c:v>
                </c:pt>
                <c:pt idx="607">
                  <c:v>36008</c:v>
                </c:pt>
                <c:pt idx="608">
                  <c:v>36039</c:v>
                </c:pt>
                <c:pt idx="609">
                  <c:v>36069</c:v>
                </c:pt>
                <c:pt idx="610">
                  <c:v>36100</c:v>
                </c:pt>
                <c:pt idx="611">
                  <c:v>36130</c:v>
                </c:pt>
                <c:pt idx="612">
                  <c:v>36161</c:v>
                </c:pt>
                <c:pt idx="613">
                  <c:v>36192</c:v>
                </c:pt>
                <c:pt idx="614">
                  <c:v>36220</c:v>
                </c:pt>
                <c:pt idx="615">
                  <c:v>36251</c:v>
                </c:pt>
                <c:pt idx="616">
                  <c:v>36281</c:v>
                </c:pt>
                <c:pt idx="617">
                  <c:v>36312</c:v>
                </c:pt>
                <c:pt idx="618">
                  <c:v>36342</c:v>
                </c:pt>
                <c:pt idx="619">
                  <c:v>36373</c:v>
                </c:pt>
                <c:pt idx="620">
                  <c:v>36404</c:v>
                </c:pt>
                <c:pt idx="621">
                  <c:v>36434</c:v>
                </c:pt>
                <c:pt idx="622">
                  <c:v>36465</c:v>
                </c:pt>
                <c:pt idx="623">
                  <c:v>36495</c:v>
                </c:pt>
                <c:pt idx="624">
                  <c:v>36526</c:v>
                </c:pt>
                <c:pt idx="625">
                  <c:v>36557</c:v>
                </c:pt>
                <c:pt idx="626">
                  <c:v>36586</c:v>
                </c:pt>
                <c:pt idx="627">
                  <c:v>36617</c:v>
                </c:pt>
                <c:pt idx="628">
                  <c:v>36647</c:v>
                </c:pt>
                <c:pt idx="629">
                  <c:v>36678</c:v>
                </c:pt>
                <c:pt idx="630">
                  <c:v>36708</c:v>
                </c:pt>
                <c:pt idx="631">
                  <c:v>36739</c:v>
                </c:pt>
                <c:pt idx="632">
                  <c:v>36770</c:v>
                </c:pt>
                <c:pt idx="633">
                  <c:v>36800</c:v>
                </c:pt>
                <c:pt idx="634">
                  <c:v>36831</c:v>
                </c:pt>
                <c:pt idx="635">
                  <c:v>36861</c:v>
                </c:pt>
                <c:pt idx="636">
                  <c:v>36892</c:v>
                </c:pt>
                <c:pt idx="637">
                  <c:v>36923</c:v>
                </c:pt>
                <c:pt idx="638">
                  <c:v>36951</c:v>
                </c:pt>
                <c:pt idx="639">
                  <c:v>36982</c:v>
                </c:pt>
                <c:pt idx="640">
                  <c:v>37012</c:v>
                </c:pt>
                <c:pt idx="641">
                  <c:v>37043</c:v>
                </c:pt>
                <c:pt idx="642">
                  <c:v>37073</c:v>
                </c:pt>
                <c:pt idx="643">
                  <c:v>37104</c:v>
                </c:pt>
                <c:pt idx="644">
                  <c:v>37135</c:v>
                </c:pt>
                <c:pt idx="645">
                  <c:v>37165</c:v>
                </c:pt>
                <c:pt idx="646">
                  <c:v>37196</c:v>
                </c:pt>
                <c:pt idx="647">
                  <c:v>37226</c:v>
                </c:pt>
                <c:pt idx="648">
                  <c:v>37257</c:v>
                </c:pt>
                <c:pt idx="649">
                  <c:v>37288</c:v>
                </c:pt>
                <c:pt idx="650">
                  <c:v>37316</c:v>
                </c:pt>
                <c:pt idx="651">
                  <c:v>37347</c:v>
                </c:pt>
                <c:pt idx="652">
                  <c:v>37377</c:v>
                </c:pt>
                <c:pt idx="653">
                  <c:v>37408</c:v>
                </c:pt>
                <c:pt idx="654">
                  <c:v>37438</c:v>
                </c:pt>
                <c:pt idx="655">
                  <c:v>37469</c:v>
                </c:pt>
                <c:pt idx="656">
                  <c:v>37500</c:v>
                </c:pt>
                <c:pt idx="657">
                  <c:v>37530</c:v>
                </c:pt>
                <c:pt idx="658">
                  <c:v>37561</c:v>
                </c:pt>
                <c:pt idx="659">
                  <c:v>37591</c:v>
                </c:pt>
                <c:pt idx="660">
                  <c:v>37622</c:v>
                </c:pt>
                <c:pt idx="661">
                  <c:v>37653</c:v>
                </c:pt>
                <c:pt idx="662">
                  <c:v>37681</c:v>
                </c:pt>
                <c:pt idx="663">
                  <c:v>37712</c:v>
                </c:pt>
                <c:pt idx="664">
                  <c:v>37742</c:v>
                </c:pt>
                <c:pt idx="665">
                  <c:v>37773</c:v>
                </c:pt>
                <c:pt idx="666">
                  <c:v>37803</c:v>
                </c:pt>
                <c:pt idx="667">
                  <c:v>37834</c:v>
                </c:pt>
                <c:pt idx="668">
                  <c:v>37865</c:v>
                </c:pt>
                <c:pt idx="669">
                  <c:v>37895</c:v>
                </c:pt>
                <c:pt idx="670">
                  <c:v>37926</c:v>
                </c:pt>
                <c:pt idx="671">
                  <c:v>37956</c:v>
                </c:pt>
                <c:pt idx="672">
                  <c:v>37987</c:v>
                </c:pt>
                <c:pt idx="673">
                  <c:v>38018</c:v>
                </c:pt>
                <c:pt idx="674">
                  <c:v>38047</c:v>
                </c:pt>
                <c:pt idx="675">
                  <c:v>38078</c:v>
                </c:pt>
                <c:pt idx="676">
                  <c:v>38108</c:v>
                </c:pt>
                <c:pt idx="677">
                  <c:v>38139</c:v>
                </c:pt>
                <c:pt idx="678">
                  <c:v>38169</c:v>
                </c:pt>
                <c:pt idx="679">
                  <c:v>38200</c:v>
                </c:pt>
                <c:pt idx="680">
                  <c:v>38231</c:v>
                </c:pt>
                <c:pt idx="681">
                  <c:v>38261</c:v>
                </c:pt>
                <c:pt idx="682">
                  <c:v>38292</c:v>
                </c:pt>
                <c:pt idx="683">
                  <c:v>38322</c:v>
                </c:pt>
                <c:pt idx="684">
                  <c:v>38353</c:v>
                </c:pt>
                <c:pt idx="685">
                  <c:v>38384</c:v>
                </c:pt>
                <c:pt idx="686">
                  <c:v>38412</c:v>
                </c:pt>
                <c:pt idx="687">
                  <c:v>38443</c:v>
                </c:pt>
                <c:pt idx="688">
                  <c:v>38473</c:v>
                </c:pt>
                <c:pt idx="689">
                  <c:v>38504</c:v>
                </c:pt>
                <c:pt idx="690">
                  <c:v>38534</c:v>
                </c:pt>
                <c:pt idx="691">
                  <c:v>38565</c:v>
                </c:pt>
                <c:pt idx="692">
                  <c:v>38596</c:v>
                </c:pt>
                <c:pt idx="693">
                  <c:v>38626</c:v>
                </c:pt>
                <c:pt idx="694">
                  <c:v>38657</c:v>
                </c:pt>
                <c:pt idx="695">
                  <c:v>38687</c:v>
                </c:pt>
                <c:pt idx="696">
                  <c:v>38718</c:v>
                </c:pt>
                <c:pt idx="697">
                  <c:v>38749</c:v>
                </c:pt>
                <c:pt idx="698">
                  <c:v>38777</c:v>
                </c:pt>
                <c:pt idx="699">
                  <c:v>38808</c:v>
                </c:pt>
                <c:pt idx="700">
                  <c:v>38838</c:v>
                </c:pt>
                <c:pt idx="701">
                  <c:v>38869</c:v>
                </c:pt>
                <c:pt idx="702">
                  <c:v>38899</c:v>
                </c:pt>
                <c:pt idx="703">
                  <c:v>38930</c:v>
                </c:pt>
                <c:pt idx="704">
                  <c:v>38961</c:v>
                </c:pt>
                <c:pt idx="705">
                  <c:v>38991</c:v>
                </c:pt>
                <c:pt idx="706">
                  <c:v>39022</c:v>
                </c:pt>
                <c:pt idx="707">
                  <c:v>39052</c:v>
                </c:pt>
                <c:pt idx="708">
                  <c:v>39083</c:v>
                </c:pt>
                <c:pt idx="709">
                  <c:v>39114</c:v>
                </c:pt>
                <c:pt idx="710">
                  <c:v>39142</c:v>
                </c:pt>
                <c:pt idx="711">
                  <c:v>39173</c:v>
                </c:pt>
                <c:pt idx="712">
                  <c:v>39203</c:v>
                </c:pt>
                <c:pt idx="713">
                  <c:v>39234</c:v>
                </c:pt>
                <c:pt idx="714">
                  <c:v>39264</c:v>
                </c:pt>
                <c:pt idx="715">
                  <c:v>39295</c:v>
                </c:pt>
                <c:pt idx="716">
                  <c:v>39326</c:v>
                </c:pt>
                <c:pt idx="717">
                  <c:v>39356</c:v>
                </c:pt>
                <c:pt idx="718">
                  <c:v>39387</c:v>
                </c:pt>
                <c:pt idx="719">
                  <c:v>39417</c:v>
                </c:pt>
                <c:pt idx="720">
                  <c:v>39448</c:v>
                </c:pt>
                <c:pt idx="721">
                  <c:v>39479</c:v>
                </c:pt>
                <c:pt idx="722">
                  <c:v>39508</c:v>
                </c:pt>
                <c:pt idx="723">
                  <c:v>39539</c:v>
                </c:pt>
                <c:pt idx="724">
                  <c:v>39569</c:v>
                </c:pt>
                <c:pt idx="725">
                  <c:v>39600</c:v>
                </c:pt>
                <c:pt idx="726">
                  <c:v>39630</c:v>
                </c:pt>
                <c:pt idx="727">
                  <c:v>39661</c:v>
                </c:pt>
                <c:pt idx="728">
                  <c:v>39692</c:v>
                </c:pt>
                <c:pt idx="729">
                  <c:v>39722</c:v>
                </c:pt>
                <c:pt idx="730">
                  <c:v>39753</c:v>
                </c:pt>
                <c:pt idx="731">
                  <c:v>39783</c:v>
                </c:pt>
                <c:pt idx="732">
                  <c:v>39814</c:v>
                </c:pt>
                <c:pt idx="733">
                  <c:v>39845</c:v>
                </c:pt>
                <c:pt idx="734">
                  <c:v>39873</c:v>
                </c:pt>
                <c:pt idx="735">
                  <c:v>39904</c:v>
                </c:pt>
                <c:pt idx="736">
                  <c:v>39934</c:v>
                </c:pt>
                <c:pt idx="737">
                  <c:v>39965</c:v>
                </c:pt>
                <c:pt idx="738">
                  <c:v>39995</c:v>
                </c:pt>
                <c:pt idx="739">
                  <c:v>40026</c:v>
                </c:pt>
                <c:pt idx="740">
                  <c:v>40057</c:v>
                </c:pt>
                <c:pt idx="741">
                  <c:v>40087</c:v>
                </c:pt>
                <c:pt idx="742">
                  <c:v>40118</c:v>
                </c:pt>
                <c:pt idx="743">
                  <c:v>40148</c:v>
                </c:pt>
                <c:pt idx="744">
                  <c:v>40179</c:v>
                </c:pt>
                <c:pt idx="745">
                  <c:v>40210</c:v>
                </c:pt>
                <c:pt idx="746">
                  <c:v>40238</c:v>
                </c:pt>
                <c:pt idx="747">
                  <c:v>40269</c:v>
                </c:pt>
                <c:pt idx="748">
                  <c:v>40299</c:v>
                </c:pt>
                <c:pt idx="749">
                  <c:v>40330</c:v>
                </c:pt>
                <c:pt idx="750">
                  <c:v>40360</c:v>
                </c:pt>
                <c:pt idx="751">
                  <c:v>40391</c:v>
                </c:pt>
                <c:pt idx="752">
                  <c:v>40422</c:v>
                </c:pt>
                <c:pt idx="753">
                  <c:v>40452</c:v>
                </c:pt>
                <c:pt idx="754">
                  <c:v>40483</c:v>
                </c:pt>
                <c:pt idx="755">
                  <c:v>40513</c:v>
                </c:pt>
                <c:pt idx="756">
                  <c:v>40544</c:v>
                </c:pt>
                <c:pt idx="757">
                  <c:v>40575</c:v>
                </c:pt>
                <c:pt idx="758">
                  <c:v>40603</c:v>
                </c:pt>
                <c:pt idx="759">
                  <c:v>40634</c:v>
                </c:pt>
                <c:pt idx="760">
                  <c:v>40664</c:v>
                </c:pt>
                <c:pt idx="761">
                  <c:v>40695</c:v>
                </c:pt>
                <c:pt idx="762">
                  <c:v>40725</c:v>
                </c:pt>
                <c:pt idx="763">
                  <c:v>40756</c:v>
                </c:pt>
                <c:pt idx="764">
                  <c:v>40787</c:v>
                </c:pt>
                <c:pt idx="765">
                  <c:v>40817</c:v>
                </c:pt>
                <c:pt idx="766">
                  <c:v>40848</c:v>
                </c:pt>
                <c:pt idx="767">
                  <c:v>40878</c:v>
                </c:pt>
                <c:pt idx="768">
                  <c:v>40909</c:v>
                </c:pt>
                <c:pt idx="769">
                  <c:v>40940</c:v>
                </c:pt>
                <c:pt idx="770">
                  <c:v>40969</c:v>
                </c:pt>
                <c:pt idx="771">
                  <c:v>41000</c:v>
                </c:pt>
                <c:pt idx="772">
                  <c:v>41030</c:v>
                </c:pt>
                <c:pt idx="773">
                  <c:v>41061</c:v>
                </c:pt>
                <c:pt idx="774">
                  <c:v>41091</c:v>
                </c:pt>
                <c:pt idx="775">
                  <c:v>41122</c:v>
                </c:pt>
                <c:pt idx="776">
                  <c:v>41153</c:v>
                </c:pt>
                <c:pt idx="777">
                  <c:v>41183</c:v>
                </c:pt>
                <c:pt idx="778">
                  <c:v>41214</c:v>
                </c:pt>
                <c:pt idx="779">
                  <c:v>41244</c:v>
                </c:pt>
                <c:pt idx="780">
                  <c:v>41275</c:v>
                </c:pt>
                <c:pt idx="781">
                  <c:v>41306</c:v>
                </c:pt>
                <c:pt idx="782">
                  <c:v>41334</c:v>
                </c:pt>
                <c:pt idx="783">
                  <c:v>41365</c:v>
                </c:pt>
                <c:pt idx="784">
                  <c:v>41395</c:v>
                </c:pt>
                <c:pt idx="785">
                  <c:v>41426</c:v>
                </c:pt>
                <c:pt idx="786">
                  <c:v>41456</c:v>
                </c:pt>
                <c:pt idx="787">
                  <c:v>41487</c:v>
                </c:pt>
                <c:pt idx="788">
                  <c:v>41518</c:v>
                </c:pt>
                <c:pt idx="789">
                  <c:v>41548</c:v>
                </c:pt>
                <c:pt idx="790">
                  <c:v>41579</c:v>
                </c:pt>
                <c:pt idx="791">
                  <c:v>41609</c:v>
                </c:pt>
                <c:pt idx="792">
                  <c:v>41640</c:v>
                </c:pt>
                <c:pt idx="793">
                  <c:v>41671</c:v>
                </c:pt>
                <c:pt idx="794">
                  <c:v>41699</c:v>
                </c:pt>
                <c:pt idx="795">
                  <c:v>41730</c:v>
                </c:pt>
                <c:pt idx="796">
                  <c:v>41760</c:v>
                </c:pt>
                <c:pt idx="797">
                  <c:v>41791</c:v>
                </c:pt>
                <c:pt idx="798">
                  <c:v>41821</c:v>
                </c:pt>
                <c:pt idx="799">
                  <c:v>41852</c:v>
                </c:pt>
                <c:pt idx="800">
                  <c:v>41883</c:v>
                </c:pt>
                <c:pt idx="801">
                  <c:v>41913</c:v>
                </c:pt>
                <c:pt idx="802">
                  <c:v>41944</c:v>
                </c:pt>
                <c:pt idx="803">
                  <c:v>41974</c:v>
                </c:pt>
                <c:pt idx="804">
                  <c:v>42005</c:v>
                </c:pt>
                <c:pt idx="805">
                  <c:v>42036</c:v>
                </c:pt>
                <c:pt idx="806">
                  <c:v>42064</c:v>
                </c:pt>
                <c:pt idx="807">
                  <c:v>42095</c:v>
                </c:pt>
                <c:pt idx="808">
                  <c:v>42125</c:v>
                </c:pt>
                <c:pt idx="809">
                  <c:v>42156</c:v>
                </c:pt>
                <c:pt idx="810">
                  <c:v>42186</c:v>
                </c:pt>
                <c:pt idx="811">
                  <c:v>42217</c:v>
                </c:pt>
                <c:pt idx="812">
                  <c:v>42248</c:v>
                </c:pt>
                <c:pt idx="813">
                  <c:v>42278</c:v>
                </c:pt>
                <c:pt idx="814">
                  <c:v>42309</c:v>
                </c:pt>
                <c:pt idx="815">
                  <c:v>42339</c:v>
                </c:pt>
                <c:pt idx="816">
                  <c:v>42370</c:v>
                </c:pt>
                <c:pt idx="817">
                  <c:v>42401</c:v>
                </c:pt>
                <c:pt idx="818">
                  <c:v>42430</c:v>
                </c:pt>
                <c:pt idx="819">
                  <c:v>42461</c:v>
                </c:pt>
                <c:pt idx="820">
                  <c:v>42491</c:v>
                </c:pt>
                <c:pt idx="821">
                  <c:v>42522</c:v>
                </c:pt>
                <c:pt idx="822">
                  <c:v>42552</c:v>
                </c:pt>
                <c:pt idx="823">
                  <c:v>42583</c:v>
                </c:pt>
                <c:pt idx="824">
                  <c:v>42614</c:v>
                </c:pt>
                <c:pt idx="825">
                  <c:v>42644</c:v>
                </c:pt>
                <c:pt idx="826">
                  <c:v>42675</c:v>
                </c:pt>
                <c:pt idx="827">
                  <c:v>42705</c:v>
                </c:pt>
                <c:pt idx="828">
                  <c:v>42736</c:v>
                </c:pt>
                <c:pt idx="829">
                  <c:v>42767</c:v>
                </c:pt>
                <c:pt idx="830">
                  <c:v>42795</c:v>
                </c:pt>
                <c:pt idx="831">
                  <c:v>42826</c:v>
                </c:pt>
                <c:pt idx="832">
                  <c:v>42856</c:v>
                </c:pt>
                <c:pt idx="833">
                  <c:v>42887</c:v>
                </c:pt>
                <c:pt idx="834">
                  <c:v>42917</c:v>
                </c:pt>
                <c:pt idx="835">
                  <c:v>42948</c:v>
                </c:pt>
                <c:pt idx="836">
                  <c:v>42979</c:v>
                </c:pt>
                <c:pt idx="837">
                  <c:v>43009</c:v>
                </c:pt>
                <c:pt idx="838">
                  <c:v>43040</c:v>
                </c:pt>
              </c:numCache>
            </c:numRef>
          </c:cat>
          <c:val>
            <c:numRef>
              <c:f>Sheet1!$B$2:$B$840</c:f>
              <c:numCache>
                <c:formatCode>General</c:formatCode>
                <c:ptCount val="839"/>
                <c:pt idx="0">
                  <c:v>59.7</c:v>
                </c:pt>
                <c:pt idx="1">
                  <c:v>60.1</c:v>
                </c:pt>
                <c:pt idx="2">
                  <c:v>59.5</c:v>
                </c:pt>
                <c:pt idx="3">
                  <c:v>59.7</c:v>
                </c:pt>
                <c:pt idx="4">
                  <c:v>58.3</c:v>
                </c:pt>
                <c:pt idx="5">
                  <c:v>60</c:v>
                </c:pt>
                <c:pt idx="6">
                  <c:v>59.7</c:v>
                </c:pt>
                <c:pt idx="7">
                  <c:v>59</c:v>
                </c:pt>
                <c:pt idx="8">
                  <c:v>58.9</c:v>
                </c:pt>
                <c:pt idx="9">
                  <c:v>58.1</c:v>
                </c:pt>
                <c:pt idx="10">
                  <c:v>58.4</c:v>
                </c:pt>
                <c:pt idx="11">
                  <c:v>59.3</c:v>
                </c:pt>
                <c:pt idx="12">
                  <c:v>58.7</c:v>
                </c:pt>
                <c:pt idx="13">
                  <c:v>59.5</c:v>
                </c:pt>
                <c:pt idx="14">
                  <c:v>60.5</c:v>
                </c:pt>
                <c:pt idx="15">
                  <c:v>59.4</c:v>
                </c:pt>
                <c:pt idx="16">
                  <c:v>60.4</c:v>
                </c:pt>
                <c:pt idx="17">
                  <c:v>58.7</c:v>
                </c:pt>
                <c:pt idx="18">
                  <c:v>59.4</c:v>
                </c:pt>
                <c:pt idx="19">
                  <c:v>60</c:v>
                </c:pt>
                <c:pt idx="20">
                  <c:v>60.1</c:v>
                </c:pt>
                <c:pt idx="21">
                  <c:v>59.9</c:v>
                </c:pt>
                <c:pt idx="22">
                  <c:v>60.5</c:v>
                </c:pt>
                <c:pt idx="23">
                  <c:v>60.2</c:v>
                </c:pt>
                <c:pt idx="24">
                  <c:v>60.2</c:v>
                </c:pt>
                <c:pt idx="25">
                  <c:v>60.1</c:v>
                </c:pt>
                <c:pt idx="26">
                  <c:v>59</c:v>
                </c:pt>
                <c:pt idx="27">
                  <c:v>59.8</c:v>
                </c:pt>
                <c:pt idx="28">
                  <c:v>59.5</c:v>
                </c:pt>
                <c:pt idx="29">
                  <c:v>58.8</c:v>
                </c:pt>
                <c:pt idx="30">
                  <c:v>58.5</c:v>
                </c:pt>
                <c:pt idx="31">
                  <c:v>59.9</c:v>
                </c:pt>
                <c:pt idx="32">
                  <c:v>60.5</c:v>
                </c:pt>
                <c:pt idx="33">
                  <c:v>60.7</c:v>
                </c:pt>
                <c:pt idx="34">
                  <c:v>60.3</c:v>
                </c:pt>
                <c:pt idx="35">
                  <c:v>60.5</c:v>
                </c:pt>
                <c:pt idx="36">
                  <c:v>59.4</c:v>
                </c:pt>
                <c:pt idx="37">
                  <c:v>59.3</c:v>
                </c:pt>
                <c:pt idx="38">
                  <c:v>61</c:v>
                </c:pt>
                <c:pt idx="39">
                  <c:v>59.1</c:v>
                </c:pt>
                <c:pt idx="40">
                  <c:v>59.6</c:v>
                </c:pt>
                <c:pt idx="41">
                  <c:v>58.9</c:v>
                </c:pt>
                <c:pt idx="42">
                  <c:v>59.4</c:v>
                </c:pt>
                <c:pt idx="43">
                  <c:v>59.1</c:v>
                </c:pt>
                <c:pt idx="44">
                  <c:v>58.9</c:v>
                </c:pt>
                <c:pt idx="45">
                  <c:v>59</c:v>
                </c:pt>
                <c:pt idx="46">
                  <c:v>59</c:v>
                </c:pt>
                <c:pt idx="47">
                  <c:v>59.6</c:v>
                </c:pt>
                <c:pt idx="48">
                  <c:v>58.9</c:v>
                </c:pt>
                <c:pt idx="49">
                  <c:v>58.6</c:v>
                </c:pt>
                <c:pt idx="50">
                  <c:v>57.5</c:v>
                </c:pt>
                <c:pt idx="51">
                  <c:v>57.4</c:v>
                </c:pt>
                <c:pt idx="52">
                  <c:v>57.7</c:v>
                </c:pt>
                <c:pt idx="53">
                  <c:v>58.2</c:v>
                </c:pt>
                <c:pt idx="54">
                  <c:v>57.1</c:v>
                </c:pt>
                <c:pt idx="55">
                  <c:v>56.3</c:v>
                </c:pt>
                <c:pt idx="56">
                  <c:v>56.1</c:v>
                </c:pt>
                <c:pt idx="57">
                  <c:v>55.4</c:v>
                </c:pt>
                <c:pt idx="58">
                  <c:v>56.5</c:v>
                </c:pt>
                <c:pt idx="59">
                  <c:v>57</c:v>
                </c:pt>
                <c:pt idx="60">
                  <c:v>58</c:v>
                </c:pt>
                <c:pt idx="61">
                  <c:v>58.9</c:v>
                </c:pt>
                <c:pt idx="62">
                  <c:v>57.9</c:v>
                </c:pt>
                <c:pt idx="63">
                  <c:v>57.2</c:v>
                </c:pt>
                <c:pt idx="64">
                  <c:v>56.4</c:v>
                </c:pt>
                <c:pt idx="65">
                  <c:v>56.3</c:v>
                </c:pt>
                <c:pt idx="66">
                  <c:v>55.6</c:v>
                </c:pt>
                <c:pt idx="67">
                  <c:v>55.5</c:v>
                </c:pt>
                <c:pt idx="68">
                  <c:v>54.9</c:v>
                </c:pt>
                <c:pt idx="69">
                  <c:v>54</c:v>
                </c:pt>
                <c:pt idx="70">
                  <c:v>54.6</c:v>
                </c:pt>
                <c:pt idx="71">
                  <c:v>54.8</c:v>
                </c:pt>
                <c:pt idx="72">
                  <c:v>55.4</c:v>
                </c:pt>
                <c:pt idx="73">
                  <c:v>56.3</c:v>
                </c:pt>
                <c:pt idx="74">
                  <c:v>57</c:v>
                </c:pt>
                <c:pt idx="75">
                  <c:v>56.4</c:v>
                </c:pt>
                <c:pt idx="76">
                  <c:v>55.6</c:v>
                </c:pt>
                <c:pt idx="77">
                  <c:v>54</c:v>
                </c:pt>
                <c:pt idx="78">
                  <c:v>54.7</c:v>
                </c:pt>
                <c:pt idx="79">
                  <c:v>55.2</c:v>
                </c:pt>
                <c:pt idx="80">
                  <c:v>56.2</c:v>
                </c:pt>
                <c:pt idx="81">
                  <c:v>54.7</c:v>
                </c:pt>
                <c:pt idx="82">
                  <c:v>54.6</c:v>
                </c:pt>
                <c:pt idx="83">
                  <c:v>52.9</c:v>
                </c:pt>
                <c:pt idx="84">
                  <c:v>54.2</c:v>
                </c:pt>
                <c:pt idx="85">
                  <c:v>54</c:v>
                </c:pt>
                <c:pt idx="86">
                  <c:v>54.3</c:v>
                </c:pt>
                <c:pt idx="87">
                  <c:v>55</c:v>
                </c:pt>
                <c:pt idx="88">
                  <c:v>54.8</c:v>
                </c:pt>
                <c:pt idx="89">
                  <c:v>54.3</c:v>
                </c:pt>
                <c:pt idx="90">
                  <c:v>55.7</c:v>
                </c:pt>
                <c:pt idx="91">
                  <c:v>56.4</c:v>
                </c:pt>
                <c:pt idx="92">
                  <c:v>57.2</c:v>
                </c:pt>
                <c:pt idx="93">
                  <c:v>57.5</c:v>
                </c:pt>
                <c:pt idx="94">
                  <c:v>58.9</c:v>
                </c:pt>
                <c:pt idx="95">
                  <c:v>59.2</c:v>
                </c:pt>
                <c:pt idx="96">
                  <c:v>57.4</c:v>
                </c:pt>
                <c:pt idx="97">
                  <c:v>57.4</c:v>
                </c:pt>
                <c:pt idx="98">
                  <c:v>57.1</c:v>
                </c:pt>
                <c:pt idx="99">
                  <c:v>57</c:v>
                </c:pt>
                <c:pt idx="100">
                  <c:v>58.4</c:v>
                </c:pt>
                <c:pt idx="101">
                  <c:v>59</c:v>
                </c:pt>
                <c:pt idx="102">
                  <c:v>58.3</c:v>
                </c:pt>
                <c:pt idx="103">
                  <c:v>57.6</c:v>
                </c:pt>
                <c:pt idx="104">
                  <c:v>57.6</c:v>
                </c:pt>
                <c:pt idx="105">
                  <c:v>57.5</c:v>
                </c:pt>
                <c:pt idx="106">
                  <c:v>57.8</c:v>
                </c:pt>
                <c:pt idx="107">
                  <c:v>57.6</c:v>
                </c:pt>
                <c:pt idx="108">
                  <c:v>57.6</c:v>
                </c:pt>
                <c:pt idx="109">
                  <c:v>57.2</c:v>
                </c:pt>
                <c:pt idx="110">
                  <c:v>57.7</c:v>
                </c:pt>
                <c:pt idx="111">
                  <c:v>57</c:v>
                </c:pt>
                <c:pt idx="112">
                  <c:v>56.9</c:v>
                </c:pt>
                <c:pt idx="113">
                  <c:v>57.8</c:v>
                </c:pt>
                <c:pt idx="114">
                  <c:v>58.1</c:v>
                </c:pt>
                <c:pt idx="115">
                  <c:v>56.7</c:v>
                </c:pt>
                <c:pt idx="116">
                  <c:v>56.8</c:v>
                </c:pt>
                <c:pt idx="117">
                  <c:v>56.6</c:v>
                </c:pt>
                <c:pt idx="118">
                  <c:v>56.8</c:v>
                </c:pt>
                <c:pt idx="119">
                  <c:v>56.9</c:v>
                </c:pt>
                <c:pt idx="120">
                  <c:v>56.1</c:v>
                </c:pt>
                <c:pt idx="121">
                  <c:v>56.2</c:v>
                </c:pt>
                <c:pt idx="122">
                  <c:v>55.9</c:v>
                </c:pt>
                <c:pt idx="123">
                  <c:v>56.7</c:v>
                </c:pt>
                <c:pt idx="124">
                  <c:v>57.1</c:v>
                </c:pt>
                <c:pt idx="125">
                  <c:v>56.1</c:v>
                </c:pt>
                <c:pt idx="126">
                  <c:v>56.5</c:v>
                </c:pt>
                <c:pt idx="127">
                  <c:v>56.5</c:v>
                </c:pt>
                <c:pt idx="128">
                  <c:v>56.5</c:v>
                </c:pt>
                <c:pt idx="129">
                  <c:v>56.8</c:v>
                </c:pt>
                <c:pt idx="130">
                  <c:v>55.8</c:v>
                </c:pt>
                <c:pt idx="131">
                  <c:v>55.6</c:v>
                </c:pt>
                <c:pt idx="132">
                  <c:v>55.8</c:v>
                </c:pt>
                <c:pt idx="133">
                  <c:v>55.3</c:v>
                </c:pt>
                <c:pt idx="134">
                  <c:v>55.6</c:v>
                </c:pt>
                <c:pt idx="135">
                  <c:v>56.2</c:v>
                </c:pt>
                <c:pt idx="136">
                  <c:v>55.1</c:v>
                </c:pt>
                <c:pt idx="137">
                  <c:v>55</c:v>
                </c:pt>
                <c:pt idx="138">
                  <c:v>55.2</c:v>
                </c:pt>
                <c:pt idx="139">
                  <c:v>55.5</c:v>
                </c:pt>
                <c:pt idx="140">
                  <c:v>56.1</c:v>
                </c:pt>
                <c:pt idx="141">
                  <c:v>56</c:v>
                </c:pt>
                <c:pt idx="142">
                  <c:v>55.6</c:v>
                </c:pt>
                <c:pt idx="143">
                  <c:v>56.5</c:v>
                </c:pt>
                <c:pt idx="144">
                  <c:v>55.8</c:v>
                </c:pt>
                <c:pt idx="145">
                  <c:v>56.4</c:v>
                </c:pt>
                <c:pt idx="146">
                  <c:v>55.8</c:v>
                </c:pt>
                <c:pt idx="147">
                  <c:v>57.3</c:v>
                </c:pt>
                <c:pt idx="148">
                  <c:v>57.1</c:v>
                </c:pt>
                <c:pt idx="149">
                  <c:v>57.6</c:v>
                </c:pt>
                <c:pt idx="150">
                  <c:v>56.4</c:v>
                </c:pt>
                <c:pt idx="151">
                  <c:v>56</c:v>
                </c:pt>
                <c:pt idx="152">
                  <c:v>56.3</c:v>
                </c:pt>
                <c:pt idx="153">
                  <c:v>55.9</c:v>
                </c:pt>
                <c:pt idx="154">
                  <c:v>56.5</c:v>
                </c:pt>
                <c:pt idx="155">
                  <c:v>56</c:v>
                </c:pt>
                <c:pt idx="156">
                  <c:v>57.1</c:v>
                </c:pt>
                <c:pt idx="157">
                  <c:v>56.8</c:v>
                </c:pt>
                <c:pt idx="158">
                  <c:v>57</c:v>
                </c:pt>
                <c:pt idx="159">
                  <c:v>56</c:v>
                </c:pt>
                <c:pt idx="160">
                  <c:v>55.3</c:v>
                </c:pt>
                <c:pt idx="161">
                  <c:v>55.7</c:v>
                </c:pt>
                <c:pt idx="162">
                  <c:v>55.7</c:v>
                </c:pt>
                <c:pt idx="163">
                  <c:v>56.6</c:v>
                </c:pt>
                <c:pt idx="164">
                  <c:v>56.7</c:v>
                </c:pt>
                <c:pt idx="165">
                  <c:v>56</c:v>
                </c:pt>
                <c:pt idx="166">
                  <c:v>56.6</c:v>
                </c:pt>
                <c:pt idx="167">
                  <c:v>55.7</c:v>
                </c:pt>
                <c:pt idx="168">
                  <c:v>55.4</c:v>
                </c:pt>
                <c:pt idx="169">
                  <c:v>55.1</c:v>
                </c:pt>
                <c:pt idx="170">
                  <c:v>55.4</c:v>
                </c:pt>
                <c:pt idx="171">
                  <c:v>55.6</c:v>
                </c:pt>
                <c:pt idx="172">
                  <c:v>56.2</c:v>
                </c:pt>
                <c:pt idx="173">
                  <c:v>56.6</c:v>
                </c:pt>
                <c:pt idx="174">
                  <c:v>56.1</c:v>
                </c:pt>
                <c:pt idx="175">
                  <c:v>56.5</c:v>
                </c:pt>
                <c:pt idx="176">
                  <c:v>55.8</c:v>
                </c:pt>
                <c:pt idx="177">
                  <c:v>55.9</c:v>
                </c:pt>
                <c:pt idx="178">
                  <c:v>55.6</c:v>
                </c:pt>
                <c:pt idx="179">
                  <c:v>55.2</c:v>
                </c:pt>
                <c:pt idx="180">
                  <c:v>55.5</c:v>
                </c:pt>
                <c:pt idx="181">
                  <c:v>55.5</c:v>
                </c:pt>
                <c:pt idx="182">
                  <c:v>55.2</c:v>
                </c:pt>
                <c:pt idx="183">
                  <c:v>55.5</c:v>
                </c:pt>
                <c:pt idx="184">
                  <c:v>55.6</c:v>
                </c:pt>
                <c:pt idx="185">
                  <c:v>54.8</c:v>
                </c:pt>
                <c:pt idx="186">
                  <c:v>55.4</c:v>
                </c:pt>
                <c:pt idx="187">
                  <c:v>55</c:v>
                </c:pt>
                <c:pt idx="188">
                  <c:v>55.5</c:v>
                </c:pt>
                <c:pt idx="189">
                  <c:v>55.4</c:v>
                </c:pt>
                <c:pt idx="190">
                  <c:v>54.8</c:v>
                </c:pt>
                <c:pt idx="191">
                  <c:v>54.4</c:v>
                </c:pt>
                <c:pt idx="192">
                  <c:v>54.9</c:v>
                </c:pt>
                <c:pt idx="193">
                  <c:v>55.4</c:v>
                </c:pt>
                <c:pt idx="194">
                  <c:v>55.3</c:v>
                </c:pt>
                <c:pt idx="195">
                  <c:v>55.4</c:v>
                </c:pt>
                <c:pt idx="196">
                  <c:v>55.7</c:v>
                </c:pt>
                <c:pt idx="197">
                  <c:v>54.9</c:v>
                </c:pt>
                <c:pt idx="198">
                  <c:v>54.9</c:v>
                </c:pt>
                <c:pt idx="199">
                  <c:v>55.4</c:v>
                </c:pt>
                <c:pt idx="200">
                  <c:v>56.1</c:v>
                </c:pt>
                <c:pt idx="201">
                  <c:v>55.4</c:v>
                </c:pt>
                <c:pt idx="202">
                  <c:v>55.2</c:v>
                </c:pt>
                <c:pt idx="203">
                  <c:v>55.3</c:v>
                </c:pt>
                <c:pt idx="204">
                  <c:v>54.5</c:v>
                </c:pt>
                <c:pt idx="205">
                  <c:v>55</c:v>
                </c:pt>
                <c:pt idx="206">
                  <c:v>55.1</c:v>
                </c:pt>
                <c:pt idx="207">
                  <c:v>55.9</c:v>
                </c:pt>
                <c:pt idx="208">
                  <c:v>56.1</c:v>
                </c:pt>
                <c:pt idx="209">
                  <c:v>55</c:v>
                </c:pt>
                <c:pt idx="210">
                  <c:v>56.3</c:v>
                </c:pt>
                <c:pt idx="211">
                  <c:v>55.7</c:v>
                </c:pt>
                <c:pt idx="212">
                  <c:v>55.7</c:v>
                </c:pt>
                <c:pt idx="213">
                  <c:v>56.5</c:v>
                </c:pt>
                <c:pt idx="214">
                  <c:v>56.5</c:v>
                </c:pt>
                <c:pt idx="215">
                  <c:v>56.9</c:v>
                </c:pt>
                <c:pt idx="216">
                  <c:v>56.9</c:v>
                </c:pt>
                <c:pt idx="217">
                  <c:v>56.1</c:v>
                </c:pt>
                <c:pt idx="218">
                  <c:v>56.3</c:v>
                </c:pt>
                <c:pt idx="219">
                  <c:v>56.8</c:v>
                </c:pt>
                <c:pt idx="220">
                  <c:v>56.8</c:v>
                </c:pt>
                <c:pt idx="221">
                  <c:v>57.4</c:v>
                </c:pt>
                <c:pt idx="222">
                  <c:v>57.2</c:v>
                </c:pt>
                <c:pt idx="223">
                  <c:v>57.4</c:v>
                </c:pt>
                <c:pt idx="224">
                  <c:v>56.2</c:v>
                </c:pt>
                <c:pt idx="225">
                  <c:v>56.9</c:v>
                </c:pt>
                <c:pt idx="226">
                  <c:v>57.5</c:v>
                </c:pt>
                <c:pt idx="227">
                  <c:v>58</c:v>
                </c:pt>
                <c:pt idx="228">
                  <c:v>57.4</c:v>
                </c:pt>
                <c:pt idx="229">
                  <c:v>57.5</c:v>
                </c:pt>
                <c:pt idx="230">
                  <c:v>57.1</c:v>
                </c:pt>
                <c:pt idx="231">
                  <c:v>57.2</c:v>
                </c:pt>
                <c:pt idx="232">
                  <c:v>57.1</c:v>
                </c:pt>
                <c:pt idx="233">
                  <c:v>58</c:v>
                </c:pt>
                <c:pt idx="234">
                  <c:v>58.1</c:v>
                </c:pt>
                <c:pt idx="235">
                  <c:v>58.2</c:v>
                </c:pt>
                <c:pt idx="236">
                  <c:v>57.7</c:v>
                </c:pt>
                <c:pt idx="237">
                  <c:v>57.8</c:v>
                </c:pt>
                <c:pt idx="238">
                  <c:v>58</c:v>
                </c:pt>
                <c:pt idx="239">
                  <c:v>58.2</c:v>
                </c:pt>
                <c:pt idx="240">
                  <c:v>56.8</c:v>
                </c:pt>
                <c:pt idx="241">
                  <c:v>57.7</c:v>
                </c:pt>
                <c:pt idx="242">
                  <c:v>57.5</c:v>
                </c:pt>
                <c:pt idx="243">
                  <c:v>57.2</c:v>
                </c:pt>
                <c:pt idx="244">
                  <c:v>57.5</c:v>
                </c:pt>
                <c:pt idx="245">
                  <c:v>58.3</c:v>
                </c:pt>
                <c:pt idx="246">
                  <c:v>58.3</c:v>
                </c:pt>
                <c:pt idx="247">
                  <c:v>58.1</c:v>
                </c:pt>
                <c:pt idx="248">
                  <c:v>57.5</c:v>
                </c:pt>
                <c:pt idx="249">
                  <c:v>57.5</c:v>
                </c:pt>
                <c:pt idx="250">
                  <c:v>57.4</c:v>
                </c:pt>
                <c:pt idx="251">
                  <c:v>57.6</c:v>
                </c:pt>
                <c:pt idx="252">
                  <c:v>57.5</c:v>
                </c:pt>
                <c:pt idx="253">
                  <c:v>58</c:v>
                </c:pt>
                <c:pt idx="254">
                  <c:v>58.4</c:v>
                </c:pt>
                <c:pt idx="255">
                  <c:v>58.6</c:v>
                </c:pt>
                <c:pt idx="256">
                  <c:v>57.7</c:v>
                </c:pt>
                <c:pt idx="257">
                  <c:v>59.3</c:v>
                </c:pt>
                <c:pt idx="258">
                  <c:v>59.3</c:v>
                </c:pt>
                <c:pt idx="259">
                  <c:v>59.4</c:v>
                </c:pt>
                <c:pt idx="260">
                  <c:v>59.6</c:v>
                </c:pt>
                <c:pt idx="261">
                  <c:v>59.7</c:v>
                </c:pt>
                <c:pt idx="262">
                  <c:v>59.7</c:v>
                </c:pt>
                <c:pt idx="263">
                  <c:v>59.4</c:v>
                </c:pt>
                <c:pt idx="264">
                  <c:v>59.8</c:v>
                </c:pt>
                <c:pt idx="265">
                  <c:v>59.9</c:v>
                </c:pt>
                <c:pt idx="266">
                  <c:v>59.8</c:v>
                </c:pt>
                <c:pt idx="267">
                  <c:v>59.7</c:v>
                </c:pt>
                <c:pt idx="268">
                  <c:v>59.6</c:v>
                </c:pt>
                <c:pt idx="269">
                  <c:v>59</c:v>
                </c:pt>
                <c:pt idx="270">
                  <c:v>59.7</c:v>
                </c:pt>
                <c:pt idx="271">
                  <c:v>59.7</c:v>
                </c:pt>
                <c:pt idx="272">
                  <c:v>60.4</c:v>
                </c:pt>
                <c:pt idx="273">
                  <c:v>60.1</c:v>
                </c:pt>
                <c:pt idx="274">
                  <c:v>60.1</c:v>
                </c:pt>
                <c:pt idx="275">
                  <c:v>60.1</c:v>
                </c:pt>
                <c:pt idx="276">
                  <c:v>60</c:v>
                </c:pt>
                <c:pt idx="277">
                  <c:v>59.6</c:v>
                </c:pt>
                <c:pt idx="278">
                  <c:v>59.3</c:v>
                </c:pt>
                <c:pt idx="279">
                  <c:v>59.8</c:v>
                </c:pt>
                <c:pt idx="280">
                  <c:v>59.7</c:v>
                </c:pt>
                <c:pt idx="281">
                  <c:v>58.3</c:v>
                </c:pt>
                <c:pt idx="282">
                  <c:v>60.2</c:v>
                </c:pt>
                <c:pt idx="283">
                  <c:v>60.5</c:v>
                </c:pt>
                <c:pt idx="284">
                  <c:v>60</c:v>
                </c:pt>
                <c:pt idx="285">
                  <c:v>60.1</c:v>
                </c:pt>
                <c:pt idx="286">
                  <c:v>60.6</c:v>
                </c:pt>
                <c:pt idx="287">
                  <c:v>61.1</c:v>
                </c:pt>
                <c:pt idx="288">
                  <c:v>60.8</c:v>
                </c:pt>
                <c:pt idx="289">
                  <c:v>61</c:v>
                </c:pt>
                <c:pt idx="290">
                  <c:v>61.4</c:v>
                </c:pt>
                <c:pt idx="291">
                  <c:v>61.4</c:v>
                </c:pt>
                <c:pt idx="292">
                  <c:v>61.4</c:v>
                </c:pt>
                <c:pt idx="293">
                  <c:v>61.6</c:v>
                </c:pt>
                <c:pt idx="294">
                  <c:v>61.7</c:v>
                </c:pt>
                <c:pt idx="295">
                  <c:v>62.4</c:v>
                </c:pt>
                <c:pt idx="296">
                  <c:v>61.9</c:v>
                </c:pt>
                <c:pt idx="297">
                  <c:v>62.3</c:v>
                </c:pt>
                <c:pt idx="298">
                  <c:v>62.4</c:v>
                </c:pt>
                <c:pt idx="299">
                  <c:v>62.8</c:v>
                </c:pt>
                <c:pt idx="300">
                  <c:v>61.8</c:v>
                </c:pt>
                <c:pt idx="301">
                  <c:v>63.1</c:v>
                </c:pt>
                <c:pt idx="302">
                  <c:v>63.6</c:v>
                </c:pt>
                <c:pt idx="303">
                  <c:v>63.7</c:v>
                </c:pt>
                <c:pt idx="304">
                  <c:v>63.3</c:v>
                </c:pt>
                <c:pt idx="305">
                  <c:v>64</c:v>
                </c:pt>
                <c:pt idx="306">
                  <c:v>63.5</c:v>
                </c:pt>
                <c:pt idx="307">
                  <c:v>63.2</c:v>
                </c:pt>
                <c:pt idx="308">
                  <c:v>63.9</c:v>
                </c:pt>
                <c:pt idx="309">
                  <c:v>64.3</c:v>
                </c:pt>
                <c:pt idx="310">
                  <c:v>64.599999999999994</c:v>
                </c:pt>
                <c:pt idx="311">
                  <c:v>64.8</c:v>
                </c:pt>
                <c:pt idx="312">
                  <c:v>64.8</c:v>
                </c:pt>
                <c:pt idx="313">
                  <c:v>65.099999999999994</c:v>
                </c:pt>
                <c:pt idx="314">
                  <c:v>64.900000000000006</c:v>
                </c:pt>
                <c:pt idx="315">
                  <c:v>64.3</c:v>
                </c:pt>
                <c:pt idx="316">
                  <c:v>64.7</c:v>
                </c:pt>
                <c:pt idx="317">
                  <c:v>64.900000000000006</c:v>
                </c:pt>
                <c:pt idx="318">
                  <c:v>64.900000000000006</c:v>
                </c:pt>
                <c:pt idx="319">
                  <c:v>64.400000000000006</c:v>
                </c:pt>
                <c:pt idx="320">
                  <c:v>65.599999999999994</c:v>
                </c:pt>
                <c:pt idx="321">
                  <c:v>65.400000000000006</c:v>
                </c:pt>
                <c:pt idx="322">
                  <c:v>65.400000000000006</c:v>
                </c:pt>
                <c:pt idx="323">
                  <c:v>65.099999999999994</c:v>
                </c:pt>
                <c:pt idx="324">
                  <c:v>65.099999999999994</c:v>
                </c:pt>
                <c:pt idx="325">
                  <c:v>64.599999999999994</c:v>
                </c:pt>
                <c:pt idx="326">
                  <c:v>64.7</c:v>
                </c:pt>
                <c:pt idx="327">
                  <c:v>64.5</c:v>
                </c:pt>
                <c:pt idx="328">
                  <c:v>65.3</c:v>
                </c:pt>
                <c:pt idx="329">
                  <c:v>64.3</c:v>
                </c:pt>
                <c:pt idx="330">
                  <c:v>64.8</c:v>
                </c:pt>
                <c:pt idx="331">
                  <c:v>64.7</c:v>
                </c:pt>
                <c:pt idx="332">
                  <c:v>64.8</c:v>
                </c:pt>
                <c:pt idx="333">
                  <c:v>64.3</c:v>
                </c:pt>
                <c:pt idx="334">
                  <c:v>63.8</c:v>
                </c:pt>
                <c:pt idx="335">
                  <c:v>64.400000000000006</c:v>
                </c:pt>
                <c:pt idx="336">
                  <c:v>64.7</c:v>
                </c:pt>
                <c:pt idx="337">
                  <c:v>64.8</c:v>
                </c:pt>
                <c:pt idx="338">
                  <c:v>64.900000000000006</c:v>
                </c:pt>
                <c:pt idx="339">
                  <c:v>65.7</c:v>
                </c:pt>
                <c:pt idx="340">
                  <c:v>65.7</c:v>
                </c:pt>
                <c:pt idx="341">
                  <c:v>65</c:v>
                </c:pt>
                <c:pt idx="342">
                  <c:v>66</c:v>
                </c:pt>
                <c:pt idx="343">
                  <c:v>65.599999999999994</c:v>
                </c:pt>
                <c:pt idx="344">
                  <c:v>64.900000000000006</c:v>
                </c:pt>
                <c:pt idx="345">
                  <c:v>65.400000000000006</c:v>
                </c:pt>
                <c:pt idx="346">
                  <c:v>65.7</c:v>
                </c:pt>
                <c:pt idx="347">
                  <c:v>65.599999999999994</c:v>
                </c:pt>
                <c:pt idx="348">
                  <c:v>65.5</c:v>
                </c:pt>
                <c:pt idx="349">
                  <c:v>66.2</c:v>
                </c:pt>
                <c:pt idx="350">
                  <c:v>66.3</c:v>
                </c:pt>
                <c:pt idx="351">
                  <c:v>66.2</c:v>
                </c:pt>
                <c:pt idx="352">
                  <c:v>66.099999999999994</c:v>
                </c:pt>
                <c:pt idx="353">
                  <c:v>67.3</c:v>
                </c:pt>
                <c:pt idx="354">
                  <c:v>66.599999999999994</c:v>
                </c:pt>
                <c:pt idx="355">
                  <c:v>67.400000000000006</c:v>
                </c:pt>
                <c:pt idx="356">
                  <c:v>66.8</c:v>
                </c:pt>
                <c:pt idx="357">
                  <c:v>66.900000000000006</c:v>
                </c:pt>
                <c:pt idx="358">
                  <c:v>67.3</c:v>
                </c:pt>
                <c:pt idx="359">
                  <c:v>67</c:v>
                </c:pt>
                <c:pt idx="360">
                  <c:v>67.400000000000006</c:v>
                </c:pt>
                <c:pt idx="361">
                  <c:v>67.099999999999994</c:v>
                </c:pt>
                <c:pt idx="362">
                  <c:v>67.2</c:v>
                </c:pt>
                <c:pt idx="363">
                  <c:v>67.7</c:v>
                </c:pt>
                <c:pt idx="364">
                  <c:v>68</c:v>
                </c:pt>
                <c:pt idx="365">
                  <c:v>68.7</c:v>
                </c:pt>
                <c:pt idx="366">
                  <c:v>68.400000000000006</c:v>
                </c:pt>
                <c:pt idx="367">
                  <c:v>69</c:v>
                </c:pt>
                <c:pt idx="368">
                  <c:v>68.5</c:v>
                </c:pt>
                <c:pt idx="369">
                  <c:v>68.599999999999994</c:v>
                </c:pt>
                <c:pt idx="370">
                  <c:v>68.5</c:v>
                </c:pt>
                <c:pt idx="371">
                  <c:v>68.7</c:v>
                </c:pt>
                <c:pt idx="372">
                  <c:v>68.8</c:v>
                </c:pt>
                <c:pt idx="373">
                  <c:v>69.099999999999994</c:v>
                </c:pt>
                <c:pt idx="374">
                  <c:v>69.099999999999994</c:v>
                </c:pt>
                <c:pt idx="375">
                  <c:v>68.7</c:v>
                </c:pt>
                <c:pt idx="376">
                  <c:v>68.2</c:v>
                </c:pt>
                <c:pt idx="377">
                  <c:v>68.7</c:v>
                </c:pt>
                <c:pt idx="378">
                  <c:v>68.599999999999994</c:v>
                </c:pt>
                <c:pt idx="379">
                  <c:v>68.2</c:v>
                </c:pt>
                <c:pt idx="380">
                  <c:v>68.8</c:v>
                </c:pt>
                <c:pt idx="381">
                  <c:v>68.400000000000006</c:v>
                </c:pt>
                <c:pt idx="382">
                  <c:v>68.400000000000006</c:v>
                </c:pt>
                <c:pt idx="383">
                  <c:v>68.8</c:v>
                </c:pt>
                <c:pt idx="384">
                  <c:v>68.599999999999994</c:v>
                </c:pt>
                <c:pt idx="385">
                  <c:v>68.3</c:v>
                </c:pt>
                <c:pt idx="386">
                  <c:v>68.099999999999994</c:v>
                </c:pt>
                <c:pt idx="387">
                  <c:v>67.7</c:v>
                </c:pt>
                <c:pt idx="388">
                  <c:v>68.5</c:v>
                </c:pt>
                <c:pt idx="389">
                  <c:v>68</c:v>
                </c:pt>
                <c:pt idx="390">
                  <c:v>68.3</c:v>
                </c:pt>
                <c:pt idx="391">
                  <c:v>67.7</c:v>
                </c:pt>
                <c:pt idx="392">
                  <c:v>67.8</c:v>
                </c:pt>
                <c:pt idx="393">
                  <c:v>68.3</c:v>
                </c:pt>
                <c:pt idx="394">
                  <c:v>68</c:v>
                </c:pt>
                <c:pt idx="395">
                  <c:v>67.7</c:v>
                </c:pt>
                <c:pt idx="396">
                  <c:v>68.5</c:v>
                </c:pt>
                <c:pt idx="397">
                  <c:v>68.2</c:v>
                </c:pt>
                <c:pt idx="398">
                  <c:v>68.099999999999994</c:v>
                </c:pt>
                <c:pt idx="399">
                  <c:v>68.5</c:v>
                </c:pt>
                <c:pt idx="400">
                  <c:v>68.5</c:v>
                </c:pt>
                <c:pt idx="401">
                  <c:v>67</c:v>
                </c:pt>
                <c:pt idx="402">
                  <c:v>67.3</c:v>
                </c:pt>
                <c:pt idx="403">
                  <c:v>67.7</c:v>
                </c:pt>
                <c:pt idx="404">
                  <c:v>67.3</c:v>
                </c:pt>
                <c:pt idx="405">
                  <c:v>67.7</c:v>
                </c:pt>
                <c:pt idx="406">
                  <c:v>67.400000000000006</c:v>
                </c:pt>
                <c:pt idx="407">
                  <c:v>67</c:v>
                </c:pt>
                <c:pt idx="408">
                  <c:v>67.099999999999994</c:v>
                </c:pt>
                <c:pt idx="409">
                  <c:v>67.3</c:v>
                </c:pt>
                <c:pt idx="410">
                  <c:v>67.099999999999994</c:v>
                </c:pt>
                <c:pt idx="411">
                  <c:v>67.3</c:v>
                </c:pt>
                <c:pt idx="412">
                  <c:v>67.7</c:v>
                </c:pt>
                <c:pt idx="413">
                  <c:v>66.599999999999994</c:v>
                </c:pt>
                <c:pt idx="414">
                  <c:v>66.8</c:v>
                </c:pt>
                <c:pt idx="415">
                  <c:v>67.3</c:v>
                </c:pt>
                <c:pt idx="416">
                  <c:v>67.099999999999994</c:v>
                </c:pt>
                <c:pt idx="417">
                  <c:v>67.400000000000006</c:v>
                </c:pt>
                <c:pt idx="418">
                  <c:v>67.7</c:v>
                </c:pt>
                <c:pt idx="419">
                  <c:v>67.5</c:v>
                </c:pt>
                <c:pt idx="420">
                  <c:v>67.099999999999994</c:v>
                </c:pt>
                <c:pt idx="421">
                  <c:v>66.900000000000006</c:v>
                </c:pt>
                <c:pt idx="422">
                  <c:v>66.5</c:v>
                </c:pt>
                <c:pt idx="423">
                  <c:v>66.599999999999994</c:v>
                </c:pt>
                <c:pt idx="424">
                  <c:v>65.900000000000006</c:v>
                </c:pt>
                <c:pt idx="425">
                  <c:v>68.099999999999994</c:v>
                </c:pt>
                <c:pt idx="426">
                  <c:v>67.599999999999994</c:v>
                </c:pt>
                <c:pt idx="427">
                  <c:v>68.099999999999994</c:v>
                </c:pt>
                <c:pt idx="428">
                  <c:v>67.5</c:v>
                </c:pt>
                <c:pt idx="429">
                  <c:v>66.900000000000006</c:v>
                </c:pt>
                <c:pt idx="430">
                  <c:v>67.2</c:v>
                </c:pt>
                <c:pt idx="431">
                  <c:v>67.099999999999994</c:v>
                </c:pt>
                <c:pt idx="432">
                  <c:v>67</c:v>
                </c:pt>
                <c:pt idx="433">
                  <c:v>67.099999999999994</c:v>
                </c:pt>
                <c:pt idx="434">
                  <c:v>67.2</c:v>
                </c:pt>
                <c:pt idx="435">
                  <c:v>67.599999999999994</c:v>
                </c:pt>
                <c:pt idx="436">
                  <c:v>67.7</c:v>
                </c:pt>
                <c:pt idx="437">
                  <c:v>68.7</c:v>
                </c:pt>
                <c:pt idx="438">
                  <c:v>68.3</c:v>
                </c:pt>
                <c:pt idx="439">
                  <c:v>67.2</c:v>
                </c:pt>
                <c:pt idx="440">
                  <c:v>67.900000000000006</c:v>
                </c:pt>
                <c:pt idx="441">
                  <c:v>67.8</c:v>
                </c:pt>
                <c:pt idx="442">
                  <c:v>68</c:v>
                </c:pt>
                <c:pt idx="443">
                  <c:v>68.2</c:v>
                </c:pt>
                <c:pt idx="444">
                  <c:v>68.5</c:v>
                </c:pt>
                <c:pt idx="445">
                  <c:v>68.3</c:v>
                </c:pt>
                <c:pt idx="446">
                  <c:v>68.400000000000006</c:v>
                </c:pt>
                <c:pt idx="447">
                  <c:v>68.3</c:v>
                </c:pt>
                <c:pt idx="448">
                  <c:v>68.400000000000006</c:v>
                </c:pt>
                <c:pt idx="449">
                  <c:v>67.5</c:v>
                </c:pt>
                <c:pt idx="450">
                  <c:v>68.400000000000006</c:v>
                </c:pt>
                <c:pt idx="451">
                  <c:v>67.599999999999994</c:v>
                </c:pt>
                <c:pt idx="452">
                  <c:v>68.3</c:v>
                </c:pt>
                <c:pt idx="453">
                  <c:v>68.7</c:v>
                </c:pt>
                <c:pt idx="454">
                  <c:v>68.5</c:v>
                </c:pt>
                <c:pt idx="455">
                  <c:v>68.5</c:v>
                </c:pt>
                <c:pt idx="456">
                  <c:v>67.900000000000006</c:v>
                </c:pt>
                <c:pt idx="457">
                  <c:v>68.8</c:v>
                </c:pt>
                <c:pt idx="458">
                  <c:v>68.900000000000006</c:v>
                </c:pt>
                <c:pt idx="459">
                  <c:v>68.900000000000006</c:v>
                </c:pt>
                <c:pt idx="460">
                  <c:v>68.599999999999994</c:v>
                </c:pt>
                <c:pt idx="461">
                  <c:v>68.8</c:v>
                </c:pt>
                <c:pt idx="462">
                  <c:v>68.599999999999994</c:v>
                </c:pt>
                <c:pt idx="463">
                  <c:v>68.400000000000006</c:v>
                </c:pt>
                <c:pt idx="464">
                  <c:v>68.900000000000006</c:v>
                </c:pt>
                <c:pt idx="465">
                  <c:v>68.7</c:v>
                </c:pt>
                <c:pt idx="466">
                  <c:v>68.599999999999994</c:v>
                </c:pt>
                <c:pt idx="467">
                  <c:v>68.3</c:v>
                </c:pt>
                <c:pt idx="468">
                  <c:v>68.599999999999994</c:v>
                </c:pt>
                <c:pt idx="469">
                  <c:v>68.900000000000006</c:v>
                </c:pt>
                <c:pt idx="470">
                  <c:v>68.5</c:v>
                </c:pt>
                <c:pt idx="471">
                  <c:v>68.400000000000006</c:v>
                </c:pt>
                <c:pt idx="472">
                  <c:v>68.8</c:v>
                </c:pt>
                <c:pt idx="473">
                  <c:v>67.7</c:v>
                </c:pt>
                <c:pt idx="474">
                  <c:v>68.099999999999994</c:v>
                </c:pt>
                <c:pt idx="475">
                  <c:v>69</c:v>
                </c:pt>
                <c:pt idx="476">
                  <c:v>68.2</c:v>
                </c:pt>
                <c:pt idx="477">
                  <c:v>68.2</c:v>
                </c:pt>
                <c:pt idx="478">
                  <c:v>68.2</c:v>
                </c:pt>
                <c:pt idx="479">
                  <c:v>68.2</c:v>
                </c:pt>
                <c:pt idx="480">
                  <c:v>68.900000000000006</c:v>
                </c:pt>
                <c:pt idx="481">
                  <c:v>68.7</c:v>
                </c:pt>
                <c:pt idx="482">
                  <c:v>67.8</c:v>
                </c:pt>
                <c:pt idx="483">
                  <c:v>68</c:v>
                </c:pt>
                <c:pt idx="484">
                  <c:v>67.599999999999994</c:v>
                </c:pt>
                <c:pt idx="485">
                  <c:v>68.599999999999994</c:v>
                </c:pt>
                <c:pt idx="486">
                  <c:v>68.7</c:v>
                </c:pt>
                <c:pt idx="487">
                  <c:v>68.900000000000006</c:v>
                </c:pt>
                <c:pt idx="488">
                  <c:v>68.7</c:v>
                </c:pt>
                <c:pt idx="489">
                  <c:v>68.3</c:v>
                </c:pt>
                <c:pt idx="490">
                  <c:v>68</c:v>
                </c:pt>
                <c:pt idx="491">
                  <c:v>68.2</c:v>
                </c:pt>
                <c:pt idx="492">
                  <c:v>68.5</c:v>
                </c:pt>
                <c:pt idx="493">
                  <c:v>68.099999999999994</c:v>
                </c:pt>
                <c:pt idx="494">
                  <c:v>68.099999999999994</c:v>
                </c:pt>
                <c:pt idx="495">
                  <c:v>68.5</c:v>
                </c:pt>
                <c:pt idx="496">
                  <c:v>68.2</c:v>
                </c:pt>
                <c:pt idx="497">
                  <c:v>69.5</c:v>
                </c:pt>
                <c:pt idx="498">
                  <c:v>69.2</c:v>
                </c:pt>
                <c:pt idx="499">
                  <c:v>69.7</c:v>
                </c:pt>
                <c:pt idx="500">
                  <c:v>68.3</c:v>
                </c:pt>
                <c:pt idx="501">
                  <c:v>68.400000000000006</c:v>
                </c:pt>
                <c:pt idx="502">
                  <c:v>68.7</c:v>
                </c:pt>
                <c:pt idx="503">
                  <c:v>67.7</c:v>
                </c:pt>
                <c:pt idx="504">
                  <c:v>67.8</c:v>
                </c:pt>
                <c:pt idx="505">
                  <c:v>67.7</c:v>
                </c:pt>
                <c:pt idx="506">
                  <c:v>67.900000000000006</c:v>
                </c:pt>
                <c:pt idx="507">
                  <c:v>67.7</c:v>
                </c:pt>
                <c:pt idx="508">
                  <c:v>67.7</c:v>
                </c:pt>
                <c:pt idx="509">
                  <c:v>67.3</c:v>
                </c:pt>
                <c:pt idx="510">
                  <c:v>67.2</c:v>
                </c:pt>
                <c:pt idx="511">
                  <c:v>67.3</c:v>
                </c:pt>
                <c:pt idx="512">
                  <c:v>66.900000000000006</c:v>
                </c:pt>
                <c:pt idx="513">
                  <c:v>66.900000000000006</c:v>
                </c:pt>
                <c:pt idx="514">
                  <c:v>66.599999999999994</c:v>
                </c:pt>
                <c:pt idx="515">
                  <c:v>66.599999999999994</c:v>
                </c:pt>
                <c:pt idx="516">
                  <c:v>67</c:v>
                </c:pt>
                <c:pt idx="517">
                  <c:v>66.5</c:v>
                </c:pt>
                <c:pt idx="518">
                  <c:v>66.599999999999994</c:v>
                </c:pt>
                <c:pt idx="519">
                  <c:v>66.099999999999994</c:v>
                </c:pt>
                <c:pt idx="520">
                  <c:v>66</c:v>
                </c:pt>
                <c:pt idx="521">
                  <c:v>65.7</c:v>
                </c:pt>
                <c:pt idx="522">
                  <c:v>65.599999999999994</c:v>
                </c:pt>
                <c:pt idx="523">
                  <c:v>65.400000000000006</c:v>
                </c:pt>
                <c:pt idx="524">
                  <c:v>65.7</c:v>
                </c:pt>
                <c:pt idx="525">
                  <c:v>66</c:v>
                </c:pt>
                <c:pt idx="526">
                  <c:v>65.900000000000006</c:v>
                </c:pt>
                <c:pt idx="527">
                  <c:v>65.8</c:v>
                </c:pt>
                <c:pt idx="528">
                  <c:v>65.900000000000006</c:v>
                </c:pt>
                <c:pt idx="529">
                  <c:v>66.099999999999994</c:v>
                </c:pt>
                <c:pt idx="530">
                  <c:v>66</c:v>
                </c:pt>
                <c:pt idx="531">
                  <c:v>65.5</c:v>
                </c:pt>
                <c:pt idx="532">
                  <c:v>66</c:v>
                </c:pt>
                <c:pt idx="533">
                  <c:v>66.3</c:v>
                </c:pt>
                <c:pt idx="534">
                  <c:v>66.5</c:v>
                </c:pt>
                <c:pt idx="535">
                  <c:v>66.599999999999994</c:v>
                </c:pt>
                <c:pt idx="536">
                  <c:v>66.5</c:v>
                </c:pt>
                <c:pt idx="537">
                  <c:v>65.3</c:v>
                </c:pt>
                <c:pt idx="538">
                  <c:v>66.2</c:v>
                </c:pt>
                <c:pt idx="539">
                  <c:v>66.5</c:v>
                </c:pt>
                <c:pt idx="540">
                  <c:v>66.3</c:v>
                </c:pt>
                <c:pt idx="541">
                  <c:v>66.599999999999994</c:v>
                </c:pt>
                <c:pt idx="542">
                  <c:v>66.400000000000006</c:v>
                </c:pt>
                <c:pt idx="543">
                  <c:v>66</c:v>
                </c:pt>
                <c:pt idx="544">
                  <c:v>66.8</c:v>
                </c:pt>
                <c:pt idx="545">
                  <c:v>66</c:v>
                </c:pt>
                <c:pt idx="546">
                  <c:v>66.400000000000006</c:v>
                </c:pt>
                <c:pt idx="547">
                  <c:v>66.099999999999994</c:v>
                </c:pt>
                <c:pt idx="548">
                  <c:v>65.599999999999994</c:v>
                </c:pt>
                <c:pt idx="549">
                  <c:v>65.7</c:v>
                </c:pt>
                <c:pt idx="550">
                  <c:v>65.7</c:v>
                </c:pt>
                <c:pt idx="551">
                  <c:v>65.5</c:v>
                </c:pt>
                <c:pt idx="552">
                  <c:v>66.3</c:v>
                </c:pt>
                <c:pt idx="553">
                  <c:v>66.599999999999994</c:v>
                </c:pt>
                <c:pt idx="554">
                  <c:v>66.3</c:v>
                </c:pt>
                <c:pt idx="555">
                  <c:v>66.599999999999994</c:v>
                </c:pt>
                <c:pt idx="556">
                  <c:v>66.400000000000006</c:v>
                </c:pt>
                <c:pt idx="557">
                  <c:v>66.7</c:v>
                </c:pt>
                <c:pt idx="558">
                  <c:v>66</c:v>
                </c:pt>
                <c:pt idx="559">
                  <c:v>67</c:v>
                </c:pt>
                <c:pt idx="560">
                  <c:v>65.8</c:v>
                </c:pt>
                <c:pt idx="561">
                  <c:v>66.599999999999994</c:v>
                </c:pt>
                <c:pt idx="562">
                  <c:v>66.099999999999994</c:v>
                </c:pt>
                <c:pt idx="563">
                  <c:v>66.5</c:v>
                </c:pt>
                <c:pt idx="564">
                  <c:v>66.900000000000006</c:v>
                </c:pt>
                <c:pt idx="565">
                  <c:v>66.7</c:v>
                </c:pt>
                <c:pt idx="566">
                  <c:v>66.900000000000006</c:v>
                </c:pt>
                <c:pt idx="567">
                  <c:v>66.900000000000006</c:v>
                </c:pt>
                <c:pt idx="568">
                  <c:v>65.900000000000006</c:v>
                </c:pt>
                <c:pt idx="569">
                  <c:v>66.599999999999994</c:v>
                </c:pt>
                <c:pt idx="570">
                  <c:v>66.2</c:v>
                </c:pt>
                <c:pt idx="571">
                  <c:v>66.7</c:v>
                </c:pt>
                <c:pt idx="572">
                  <c:v>65.8</c:v>
                </c:pt>
                <c:pt idx="573">
                  <c:v>65.7</c:v>
                </c:pt>
                <c:pt idx="574">
                  <c:v>65.3</c:v>
                </c:pt>
                <c:pt idx="575">
                  <c:v>65.5</c:v>
                </c:pt>
                <c:pt idx="576">
                  <c:v>65.5</c:v>
                </c:pt>
                <c:pt idx="577">
                  <c:v>65.3</c:v>
                </c:pt>
                <c:pt idx="578">
                  <c:v>65.599999999999994</c:v>
                </c:pt>
                <c:pt idx="579">
                  <c:v>65.7</c:v>
                </c:pt>
                <c:pt idx="580">
                  <c:v>66</c:v>
                </c:pt>
                <c:pt idx="581">
                  <c:v>65.3</c:v>
                </c:pt>
                <c:pt idx="582">
                  <c:v>65.5</c:v>
                </c:pt>
                <c:pt idx="583">
                  <c:v>64.7</c:v>
                </c:pt>
                <c:pt idx="584">
                  <c:v>65.7</c:v>
                </c:pt>
                <c:pt idx="585">
                  <c:v>66</c:v>
                </c:pt>
                <c:pt idx="586">
                  <c:v>65.5</c:v>
                </c:pt>
                <c:pt idx="587">
                  <c:v>65.400000000000006</c:v>
                </c:pt>
                <c:pt idx="588">
                  <c:v>65.5</c:v>
                </c:pt>
                <c:pt idx="589">
                  <c:v>65.400000000000006</c:v>
                </c:pt>
                <c:pt idx="590">
                  <c:v>65.7</c:v>
                </c:pt>
                <c:pt idx="591">
                  <c:v>65.5</c:v>
                </c:pt>
                <c:pt idx="592">
                  <c:v>66.099999999999994</c:v>
                </c:pt>
                <c:pt idx="593">
                  <c:v>65.2</c:v>
                </c:pt>
                <c:pt idx="594">
                  <c:v>65.5</c:v>
                </c:pt>
                <c:pt idx="595">
                  <c:v>65.099999999999994</c:v>
                </c:pt>
                <c:pt idx="596">
                  <c:v>65.2</c:v>
                </c:pt>
                <c:pt idx="597">
                  <c:v>65</c:v>
                </c:pt>
                <c:pt idx="598">
                  <c:v>65.7</c:v>
                </c:pt>
                <c:pt idx="599">
                  <c:v>65.3</c:v>
                </c:pt>
                <c:pt idx="600">
                  <c:v>66.400000000000006</c:v>
                </c:pt>
                <c:pt idx="601">
                  <c:v>66</c:v>
                </c:pt>
                <c:pt idx="602">
                  <c:v>66</c:v>
                </c:pt>
                <c:pt idx="603">
                  <c:v>65.5</c:v>
                </c:pt>
                <c:pt idx="604">
                  <c:v>66</c:v>
                </c:pt>
                <c:pt idx="605">
                  <c:v>65.900000000000006</c:v>
                </c:pt>
                <c:pt idx="606">
                  <c:v>65.5</c:v>
                </c:pt>
                <c:pt idx="607">
                  <c:v>65.900000000000006</c:v>
                </c:pt>
                <c:pt idx="608">
                  <c:v>66.5</c:v>
                </c:pt>
                <c:pt idx="609">
                  <c:v>65.900000000000006</c:v>
                </c:pt>
                <c:pt idx="610">
                  <c:v>65.400000000000006</c:v>
                </c:pt>
                <c:pt idx="611">
                  <c:v>65.400000000000006</c:v>
                </c:pt>
                <c:pt idx="612">
                  <c:v>65.5</c:v>
                </c:pt>
                <c:pt idx="613">
                  <c:v>65.599999999999994</c:v>
                </c:pt>
                <c:pt idx="614">
                  <c:v>65.7</c:v>
                </c:pt>
                <c:pt idx="615">
                  <c:v>65.2</c:v>
                </c:pt>
                <c:pt idx="616">
                  <c:v>65.7</c:v>
                </c:pt>
                <c:pt idx="617">
                  <c:v>65.2</c:v>
                </c:pt>
                <c:pt idx="618">
                  <c:v>65.599999999999994</c:v>
                </c:pt>
                <c:pt idx="619">
                  <c:v>65.3</c:v>
                </c:pt>
                <c:pt idx="620">
                  <c:v>65.599999999999994</c:v>
                </c:pt>
                <c:pt idx="621">
                  <c:v>65.5</c:v>
                </c:pt>
                <c:pt idx="622">
                  <c:v>65.400000000000006</c:v>
                </c:pt>
                <c:pt idx="623">
                  <c:v>65.599999999999994</c:v>
                </c:pt>
                <c:pt idx="624">
                  <c:v>66.099999999999994</c:v>
                </c:pt>
                <c:pt idx="625">
                  <c:v>66</c:v>
                </c:pt>
                <c:pt idx="626">
                  <c:v>65.900000000000006</c:v>
                </c:pt>
                <c:pt idx="627">
                  <c:v>66.3</c:v>
                </c:pt>
                <c:pt idx="628">
                  <c:v>65.7</c:v>
                </c:pt>
                <c:pt idx="629">
                  <c:v>66</c:v>
                </c:pt>
                <c:pt idx="630">
                  <c:v>65</c:v>
                </c:pt>
                <c:pt idx="631">
                  <c:v>65.8</c:v>
                </c:pt>
                <c:pt idx="632">
                  <c:v>65.8</c:v>
                </c:pt>
                <c:pt idx="633">
                  <c:v>65.8</c:v>
                </c:pt>
                <c:pt idx="634">
                  <c:v>65.599999999999994</c:v>
                </c:pt>
                <c:pt idx="635">
                  <c:v>65.900000000000006</c:v>
                </c:pt>
                <c:pt idx="636">
                  <c:v>66.099999999999994</c:v>
                </c:pt>
                <c:pt idx="637">
                  <c:v>65.599999999999994</c:v>
                </c:pt>
                <c:pt idx="638">
                  <c:v>65.7</c:v>
                </c:pt>
                <c:pt idx="639">
                  <c:v>65.099999999999994</c:v>
                </c:pt>
                <c:pt idx="640">
                  <c:v>64</c:v>
                </c:pt>
                <c:pt idx="641">
                  <c:v>64.3</c:v>
                </c:pt>
                <c:pt idx="642">
                  <c:v>64.3</c:v>
                </c:pt>
                <c:pt idx="643">
                  <c:v>63.2</c:v>
                </c:pt>
                <c:pt idx="644">
                  <c:v>64.5</c:v>
                </c:pt>
                <c:pt idx="645">
                  <c:v>64.2</c:v>
                </c:pt>
                <c:pt idx="646">
                  <c:v>64.3</c:v>
                </c:pt>
                <c:pt idx="647">
                  <c:v>63.7</c:v>
                </c:pt>
                <c:pt idx="648">
                  <c:v>62.9</c:v>
                </c:pt>
                <c:pt idx="649">
                  <c:v>63.5</c:v>
                </c:pt>
                <c:pt idx="650">
                  <c:v>64</c:v>
                </c:pt>
                <c:pt idx="651">
                  <c:v>63.3</c:v>
                </c:pt>
                <c:pt idx="652">
                  <c:v>63.5</c:v>
                </c:pt>
                <c:pt idx="653">
                  <c:v>63.4</c:v>
                </c:pt>
                <c:pt idx="654">
                  <c:v>63.3</c:v>
                </c:pt>
                <c:pt idx="655">
                  <c:v>63.3</c:v>
                </c:pt>
                <c:pt idx="656">
                  <c:v>63.5</c:v>
                </c:pt>
                <c:pt idx="657">
                  <c:v>62.9</c:v>
                </c:pt>
                <c:pt idx="658">
                  <c:v>62.9</c:v>
                </c:pt>
                <c:pt idx="659">
                  <c:v>62.7</c:v>
                </c:pt>
                <c:pt idx="660">
                  <c:v>62.4</c:v>
                </c:pt>
                <c:pt idx="661">
                  <c:v>62.3</c:v>
                </c:pt>
                <c:pt idx="662">
                  <c:v>61.4</c:v>
                </c:pt>
                <c:pt idx="663">
                  <c:v>61.9</c:v>
                </c:pt>
                <c:pt idx="664">
                  <c:v>61.9</c:v>
                </c:pt>
                <c:pt idx="665">
                  <c:v>62.2</c:v>
                </c:pt>
                <c:pt idx="666">
                  <c:v>61.5</c:v>
                </c:pt>
                <c:pt idx="667">
                  <c:v>61.1</c:v>
                </c:pt>
                <c:pt idx="668">
                  <c:v>61.4</c:v>
                </c:pt>
                <c:pt idx="669">
                  <c:v>61</c:v>
                </c:pt>
                <c:pt idx="670">
                  <c:v>61</c:v>
                </c:pt>
                <c:pt idx="671">
                  <c:v>60.5</c:v>
                </c:pt>
                <c:pt idx="672">
                  <c:v>61.5</c:v>
                </c:pt>
                <c:pt idx="673">
                  <c:v>61</c:v>
                </c:pt>
                <c:pt idx="674">
                  <c:v>60.6</c:v>
                </c:pt>
                <c:pt idx="675">
                  <c:v>61.3</c:v>
                </c:pt>
                <c:pt idx="676">
                  <c:v>61.1</c:v>
                </c:pt>
                <c:pt idx="677">
                  <c:v>60.9</c:v>
                </c:pt>
                <c:pt idx="678">
                  <c:v>61.3</c:v>
                </c:pt>
                <c:pt idx="679">
                  <c:v>61.1</c:v>
                </c:pt>
                <c:pt idx="680">
                  <c:v>60.6</c:v>
                </c:pt>
                <c:pt idx="681">
                  <c:v>61.6</c:v>
                </c:pt>
                <c:pt idx="682">
                  <c:v>61.3</c:v>
                </c:pt>
                <c:pt idx="683">
                  <c:v>61.2</c:v>
                </c:pt>
                <c:pt idx="684">
                  <c:v>60.8</c:v>
                </c:pt>
                <c:pt idx="685">
                  <c:v>60.6</c:v>
                </c:pt>
                <c:pt idx="686">
                  <c:v>60.8</c:v>
                </c:pt>
                <c:pt idx="687">
                  <c:v>60.7</c:v>
                </c:pt>
                <c:pt idx="688">
                  <c:v>60.8</c:v>
                </c:pt>
                <c:pt idx="689">
                  <c:v>60.8</c:v>
                </c:pt>
                <c:pt idx="690">
                  <c:v>60.7</c:v>
                </c:pt>
                <c:pt idx="691">
                  <c:v>60.8</c:v>
                </c:pt>
                <c:pt idx="692">
                  <c:v>60.6</c:v>
                </c:pt>
                <c:pt idx="693">
                  <c:v>60.9</c:v>
                </c:pt>
                <c:pt idx="694">
                  <c:v>61.1</c:v>
                </c:pt>
                <c:pt idx="695">
                  <c:v>60.4</c:v>
                </c:pt>
                <c:pt idx="696">
                  <c:v>60.2</c:v>
                </c:pt>
                <c:pt idx="697">
                  <c:v>60.9</c:v>
                </c:pt>
                <c:pt idx="698">
                  <c:v>60.6</c:v>
                </c:pt>
                <c:pt idx="699">
                  <c:v>60.3</c:v>
                </c:pt>
                <c:pt idx="700">
                  <c:v>60.5</c:v>
                </c:pt>
                <c:pt idx="701">
                  <c:v>60.6</c:v>
                </c:pt>
                <c:pt idx="702">
                  <c:v>60.5</c:v>
                </c:pt>
                <c:pt idx="703">
                  <c:v>61</c:v>
                </c:pt>
                <c:pt idx="704">
                  <c:v>60.2</c:v>
                </c:pt>
                <c:pt idx="705">
                  <c:v>60.6</c:v>
                </c:pt>
                <c:pt idx="706">
                  <c:v>60.8</c:v>
                </c:pt>
                <c:pt idx="707">
                  <c:v>60.9</c:v>
                </c:pt>
                <c:pt idx="708">
                  <c:v>60.7</c:v>
                </c:pt>
                <c:pt idx="709">
                  <c:v>60.2</c:v>
                </c:pt>
                <c:pt idx="710">
                  <c:v>60</c:v>
                </c:pt>
                <c:pt idx="711">
                  <c:v>59.2</c:v>
                </c:pt>
                <c:pt idx="712">
                  <c:v>58.7</c:v>
                </c:pt>
                <c:pt idx="713">
                  <c:v>59.6</c:v>
                </c:pt>
                <c:pt idx="714">
                  <c:v>59</c:v>
                </c:pt>
                <c:pt idx="715">
                  <c:v>58.2</c:v>
                </c:pt>
                <c:pt idx="716">
                  <c:v>59.5</c:v>
                </c:pt>
                <c:pt idx="717">
                  <c:v>59.2</c:v>
                </c:pt>
                <c:pt idx="718">
                  <c:v>59.6</c:v>
                </c:pt>
                <c:pt idx="719">
                  <c:v>59.2</c:v>
                </c:pt>
                <c:pt idx="720">
                  <c:v>59.5</c:v>
                </c:pt>
                <c:pt idx="721">
                  <c:v>58.3</c:v>
                </c:pt>
                <c:pt idx="722">
                  <c:v>58.4</c:v>
                </c:pt>
                <c:pt idx="723">
                  <c:v>58.8</c:v>
                </c:pt>
                <c:pt idx="724">
                  <c:v>59.9</c:v>
                </c:pt>
                <c:pt idx="725">
                  <c:v>59.2</c:v>
                </c:pt>
                <c:pt idx="726">
                  <c:v>59.1</c:v>
                </c:pt>
                <c:pt idx="727">
                  <c:v>58.8</c:v>
                </c:pt>
                <c:pt idx="728">
                  <c:v>58.8</c:v>
                </c:pt>
                <c:pt idx="729">
                  <c:v>58.6</c:v>
                </c:pt>
                <c:pt idx="730">
                  <c:v>57.9</c:v>
                </c:pt>
                <c:pt idx="731">
                  <c:v>58.2</c:v>
                </c:pt>
                <c:pt idx="732">
                  <c:v>57.4</c:v>
                </c:pt>
                <c:pt idx="733">
                  <c:v>58.1</c:v>
                </c:pt>
                <c:pt idx="734">
                  <c:v>57.7</c:v>
                </c:pt>
                <c:pt idx="735">
                  <c:v>57.9</c:v>
                </c:pt>
                <c:pt idx="736">
                  <c:v>57.5</c:v>
                </c:pt>
                <c:pt idx="737">
                  <c:v>57.5</c:v>
                </c:pt>
                <c:pt idx="738">
                  <c:v>57.2</c:v>
                </c:pt>
                <c:pt idx="739">
                  <c:v>56.7</c:v>
                </c:pt>
                <c:pt idx="740">
                  <c:v>56.1</c:v>
                </c:pt>
                <c:pt idx="741">
                  <c:v>55.4</c:v>
                </c:pt>
                <c:pt idx="742">
                  <c:v>55.6</c:v>
                </c:pt>
                <c:pt idx="743">
                  <c:v>55.3</c:v>
                </c:pt>
                <c:pt idx="744">
                  <c:v>54.9</c:v>
                </c:pt>
                <c:pt idx="745">
                  <c:v>55.2</c:v>
                </c:pt>
                <c:pt idx="746">
                  <c:v>55.3</c:v>
                </c:pt>
                <c:pt idx="747">
                  <c:v>55.9</c:v>
                </c:pt>
                <c:pt idx="748">
                  <c:v>55.5</c:v>
                </c:pt>
                <c:pt idx="749">
                  <c:v>54.7</c:v>
                </c:pt>
                <c:pt idx="750">
                  <c:v>55.1</c:v>
                </c:pt>
                <c:pt idx="751">
                  <c:v>55.5</c:v>
                </c:pt>
                <c:pt idx="752">
                  <c:v>54.8</c:v>
                </c:pt>
                <c:pt idx="753">
                  <c:v>55.2</c:v>
                </c:pt>
                <c:pt idx="754">
                  <c:v>55.4</c:v>
                </c:pt>
                <c:pt idx="755">
                  <c:v>54.7</c:v>
                </c:pt>
                <c:pt idx="756">
                  <c:v>55.3</c:v>
                </c:pt>
                <c:pt idx="757">
                  <c:v>54.9</c:v>
                </c:pt>
                <c:pt idx="758">
                  <c:v>55.1</c:v>
                </c:pt>
                <c:pt idx="759">
                  <c:v>54.8</c:v>
                </c:pt>
                <c:pt idx="760">
                  <c:v>54.5</c:v>
                </c:pt>
                <c:pt idx="761">
                  <c:v>54.4</c:v>
                </c:pt>
                <c:pt idx="762">
                  <c:v>54.2</c:v>
                </c:pt>
                <c:pt idx="763">
                  <c:v>55.1</c:v>
                </c:pt>
                <c:pt idx="764">
                  <c:v>55.3</c:v>
                </c:pt>
                <c:pt idx="765">
                  <c:v>55.6</c:v>
                </c:pt>
                <c:pt idx="766">
                  <c:v>55.4</c:v>
                </c:pt>
                <c:pt idx="767">
                  <c:v>55.2</c:v>
                </c:pt>
                <c:pt idx="768">
                  <c:v>54.6</c:v>
                </c:pt>
                <c:pt idx="769">
                  <c:v>54.9</c:v>
                </c:pt>
                <c:pt idx="770">
                  <c:v>54.7</c:v>
                </c:pt>
                <c:pt idx="771">
                  <c:v>54.7</c:v>
                </c:pt>
                <c:pt idx="772">
                  <c:v>54.8</c:v>
                </c:pt>
                <c:pt idx="773">
                  <c:v>55</c:v>
                </c:pt>
                <c:pt idx="774">
                  <c:v>55.1</c:v>
                </c:pt>
                <c:pt idx="775">
                  <c:v>54.3</c:v>
                </c:pt>
                <c:pt idx="776">
                  <c:v>54.7</c:v>
                </c:pt>
                <c:pt idx="777">
                  <c:v>55.2</c:v>
                </c:pt>
                <c:pt idx="778">
                  <c:v>55.3</c:v>
                </c:pt>
                <c:pt idx="779">
                  <c:v>55.2</c:v>
                </c:pt>
                <c:pt idx="780">
                  <c:v>55.6</c:v>
                </c:pt>
                <c:pt idx="781">
                  <c:v>55</c:v>
                </c:pt>
                <c:pt idx="782">
                  <c:v>54.3</c:v>
                </c:pt>
                <c:pt idx="783">
                  <c:v>55.2</c:v>
                </c:pt>
                <c:pt idx="784">
                  <c:v>54.8</c:v>
                </c:pt>
                <c:pt idx="785">
                  <c:v>55.4</c:v>
                </c:pt>
                <c:pt idx="786">
                  <c:v>55.1</c:v>
                </c:pt>
                <c:pt idx="787">
                  <c:v>55.1</c:v>
                </c:pt>
                <c:pt idx="788">
                  <c:v>55.5</c:v>
                </c:pt>
                <c:pt idx="789">
                  <c:v>54.8</c:v>
                </c:pt>
                <c:pt idx="790">
                  <c:v>54.8</c:v>
                </c:pt>
                <c:pt idx="791">
                  <c:v>54.7</c:v>
                </c:pt>
                <c:pt idx="792">
                  <c:v>54.6</c:v>
                </c:pt>
                <c:pt idx="793">
                  <c:v>54.2</c:v>
                </c:pt>
                <c:pt idx="794">
                  <c:v>55.5</c:v>
                </c:pt>
                <c:pt idx="795">
                  <c:v>54.6</c:v>
                </c:pt>
                <c:pt idx="796">
                  <c:v>54.9</c:v>
                </c:pt>
                <c:pt idx="797">
                  <c:v>54.6</c:v>
                </c:pt>
                <c:pt idx="798">
                  <c:v>55.3</c:v>
                </c:pt>
                <c:pt idx="799">
                  <c:v>54.7</c:v>
                </c:pt>
                <c:pt idx="800">
                  <c:v>55.2</c:v>
                </c:pt>
                <c:pt idx="801">
                  <c:v>56</c:v>
                </c:pt>
                <c:pt idx="802">
                  <c:v>55.6</c:v>
                </c:pt>
                <c:pt idx="803">
                  <c:v>54.9</c:v>
                </c:pt>
                <c:pt idx="804">
                  <c:v>55.1</c:v>
                </c:pt>
                <c:pt idx="805">
                  <c:v>55.3</c:v>
                </c:pt>
                <c:pt idx="806">
                  <c:v>54.7</c:v>
                </c:pt>
                <c:pt idx="807">
                  <c:v>54.6</c:v>
                </c:pt>
                <c:pt idx="808">
                  <c:v>55.5</c:v>
                </c:pt>
                <c:pt idx="809">
                  <c:v>55.1</c:v>
                </c:pt>
                <c:pt idx="810">
                  <c:v>54.9</c:v>
                </c:pt>
                <c:pt idx="811">
                  <c:v>55.3</c:v>
                </c:pt>
                <c:pt idx="812">
                  <c:v>54.5</c:v>
                </c:pt>
                <c:pt idx="813">
                  <c:v>54.9</c:v>
                </c:pt>
                <c:pt idx="814">
                  <c:v>54.7</c:v>
                </c:pt>
                <c:pt idx="815">
                  <c:v>55.5</c:v>
                </c:pt>
                <c:pt idx="816">
                  <c:v>54.9</c:v>
                </c:pt>
                <c:pt idx="817">
                  <c:v>55.5</c:v>
                </c:pt>
                <c:pt idx="818">
                  <c:v>55.4</c:v>
                </c:pt>
                <c:pt idx="819">
                  <c:v>55.1</c:v>
                </c:pt>
                <c:pt idx="820">
                  <c:v>55.1</c:v>
                </c:pt>
                <c:pt idx="821">
                  <c:v>55</c:v>
                </c:pt>
                <c:pt idx="822">
                  <c:v>54.9</c:v>
                </c:pt>
                <c:pt idx="823">
                  <c:v>55.6</c:v>
                </c:pt>
                <c:pt idx="824">
                  <c:v>55.3</c:v>
                </c:pt>
                <c:pt idx="825">
                  <c:v>54.9</c:v>
                </c:pt>
                <c:pt idx="826">
                  <c:v>55.1</c:v>
                </c:pt>
                <c:pt idx="827">
                  <c:v>55.2</c:v>
                </c:pt>
                <c:pt idx="828">
                  <c:v>55.6</c:v>
                </c:pt>
                <c:pt idx="829">
                  <c:v>55.8</c:v>
                </c:pt>
                <c:pt idx="830">
                  <c:v>55.8</c:v>
                </c:pt>
                <c:pt idx="831">
                  <c:v>55.9</c:v>
                </c:pt>
                <c:pt idx="832">
                  <c:v>55.1</c:v>
                </c:pt>
                <c:pt idx="833">
                  <c:v>55.4</c:v>
                </c:pt>
                <c:pt idx="834">
                  <c:v>55.5</c:v>
                </c:pt>
                <c:pt idx="835">
                  <c:v>55.6</c:v>
                </c:pt>
                <c:pt idx="836">
                  <c:v>56.2</c:v>
                </c:pt>
                <c:pt idx="837">
                  <c:v>55.6</c:v>
                </c:pt>
                <c:pt idx="838">
                  <c:v>55.1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Men 25-54</c:v>
                </c:pt>
              </c:strCache>
            </c:strRef>
          </c:tx>
          <c:spPr>
            <a:ln w="28575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Sheet1!$A$2:$A$840</c:f>
              <c:numCache>
                <c:formatCode>m/d/yyyy</c:formatCode>
                <c:ptCount val="839"/>
                <c:pt idx="0">
                  <c:v>17533</c:v>
                </c:pt>
                <c:pt idx="1">
                  <c:v>17564</c:v>
                </c:pt>
                <c:pt idx="2">
                  <c:v>17593</c:v>
                </c:pt>
                <c:pt idx="3">
                  <c:v>17624</c:v>
                </c:pt>
                <c:pt idx="4">
                  <c:v>17654</c:v>
                </c:pt>
                <c:pt idx="5">
                  <c:v>17685</c:v>
                </c:pt>
                <c:pt idx="6">
                  <c:v>17715</c:v>
                </c:pt>
                <c:pt idx="7">
                  <c:v>17746</c:v>
                </c:pt>
                <c:pt idx="8">
                  <c:v>17777</c:v>
                </c:pt>
                <c:pt idx="9">
                  <c:v>17807</c:v>
                </c:pt>
                <c:pt idx="10">
                  <c:v>17838</c:v>
                </c:pt>
                <c:pt idx="11">
                  <c:v>17868</c:v>
                </c:pt>
                <c:pt idx="12">
                  <c:v>17899</c:v>
                </c:pt>
                <c:pt idx="13">
                  <c:v>17930</c:v>
                </c:pt>
                <c:pt idx="14">
                  <c:v>17958</c:v>
                </c:pt>
                <c:pt idx="15">
                  <c:v>17989</c:v>
                </c:pt>
                <c:pt idx="16">
                  <c:v>18019</c:v>
                </c:pt>
                <c:pt idx="17">
                  <c:v>18050</c:v>
                </c:pt>
                <c:pt idx="18">
                  <c:v>18080</c:v>
                </c:pt>
                <c:pt idx="19">
                  <c:v>18111</c:v>
                </c:pt>
                <c:pt idx="20">
                  <c:v>18142</c:v>
                </c:pt>
                <c:pt idx="21">
                  <c:v>18172</c:v>
                </c:pt>
                <c:pt idx="22">
                  <c:v>18203</c:v>
                </c:pt>
                <c:pt idx="23">
                  <c:v>18233</c:v>
                </c:pt>
                <c:pt idx="24">
                  <c:v>18264</c:v>
                </c:pt>
                <c:pt idx="25">
                  <c:v>18295</c:v>
                </c:pt>
                <c:pt idx="26">
                  <c:v>18323</c:v>
                </c:pt>
                <c:pt idx="27">
                  <c:v>18354</c:v>
                </c:pt>
                <c:pt idx="28">
                  <c:v>18384</c:v>
                </c:pt>
                <c:pt idx="29">
                  <c:v>18415</c:v>
                </c:pt>
                <c:pt idx="30">
                  <c:v>18445</c:v>
                </c:pt>
                <c:pt idx="31">
                  <c:v>18476</c:v>
                </c:pt>
                <c:pt idx="32">
                  <c:v>18507</c:v>
                </c:pt>
                <c:pt idx="33">
                  <c:v>18537</c:v>
                </c:pt>
                <c:pt idx="34">
                  <c:v>18568</c:v>
                </c:pt>
                <c:pt idx="35">
                  <c:v>18598</c:v>
                </c:pt>
                <c:pt idx="36">
                  <c:v>18629</c:v>
                </c:pt>
                <c:pt idx="37">
                  <c:v>18660</c:v>
                </c:pt>
                <c:pt idx="38">
                  <c:v>18688</c:v>
                </c:pt>
                <c:pt idx="39">
                  <c:v>18719</c:v>
                </c:pt>
                <c:pt idx="40">
                  <c:v>18749</c:v>
                </c:pt>
                <c:pt idx="41">
                  <c:v>18780</c:v>
                </c:pt>
                <c:pt idx="42">
                  <c:v>18810</c:v>
                </c:pt>
                <c:pt idx="43">
                  <c:v>18841</c:v>
                </c:pt>
                <c:pt idx="44">
                  <c:v>18872</c:v>
                </c:pt>
                <c:pt idx="45">
                  <c:v>18902</c:v>
                </c:pt>
                <c:pt idx="46">
                  <c:v>18933</c:v>
                </c:pt>
                <c:pt idx="47">
                  <c:v>18963</c:v>
                </c:pt>
                <c:pt idx="48">
                  <c:v>18994</c:v>
                </c:pt>
                <c:pt idx="49">
                  <c:v>19025</c:v>
                </c:pt>
                <c:pt idx="50">
                  <c:v>19054</c:v>
                </c:pt>
                <c:pt idx="51">
                  <c:v>19085</c:v>
                </c:pt>
                <c:pt idx="52">
                  <c:v>19115</c:v>
                </c:pt>
                <c:pt idx="53">
                  <c:v>19146</c:v>
                </c:pt>
                <c:pt idx="54">
                  <c:v>19176</c:v>
                </c:pt>
                <c:pt idx="55">
                  <c:v>19207</c:v>
                </c:pt>
                <c:pt idx="56">
                  <c:v>19238</c:v>
                </c:pt>
                <c:pt idx="57">
                  <c:v>19268</c:v>
                </c:pt>
                <c:pt idx="58">
                  <c:v>19299</c:v>
                </c:pt>
                <c:pt idx="59">
                  <c:v>19329</c:v>
                </c:pt>
                <c:pt idx="60">
                  <c:v>19360</c:v>
                </c:pt>
                <c:pt idx="61">
                  <c:v>19391</c:v>
                </c:pt>
                <c:pt idx="62">
                  <c:v>19419</c:v>
                </c:pt>
                <c:pt idx="63">
                  <c:v>19450</c:v>
                </c:pt>
                <c:pt idx="64">
                  <c:v>19480</c:v>
                </c:pt>
                <c:pt idx="65">
                  <c:v>19511</c:v>
                </c:pt>
                <c:pt idx="66">
                  <c:v>19541</c:v>
                </c:pt>
                <c:pt idx="67">
                  <c:v>19572</c:v>
                </c:pt>
                <c:pt idx="68">
                  <c:v>19603</c:v>
                </c:pt>
                <c:pt idx="69">
                  <c:v>19633</c:v>
                </c:pt>
                <c:pt idx="70">
                  <c:v>19664</c:v>
                </c:pt>
                <c:pt idx="71">
                  <c:v>19694</c:v>
                </c:pt>
                <c:pt idx="72">
                  <c:v>19725</c:v>
                </c:pt>
                <c:pt idx="73">
                  <c:v>19756</c:v>
                </c:pt>
                <c:pt idx="74">
                  <c:v>19784</c:v>
                </c:pt>
                <c:pt idx="75">
                  <c:v>19815</c:v>
                </c:pt>
                <c:pt idx="76">
                  <c:v>19845</c:v>
                </c:pt>
                <c:pt idx="77">
                  <c:v>19876</c:v>
                </c:pt>
                <c:pt idx="78">
                  <c:v>19906</c:v>
                </c:pt>
                <c:pt idx="79">
                  <c:v>19937</c:v>
                </c:pt>
                <c:pt idx="80">
                  <c:v>19968</c:v>
                </c:pt>
                <c:pt idx="81">
                  <c:v>19998</c:v>
                </c:pt>
                <c:pt idx="82">
                  <c:v>20029</c:v>
                </c:pt>
                <c:pt idx="83">
                  <c:v>20059</c:v>
                </c:pt>
                <c:pt idx="84">
                  <c:v>20090</c:v>
                </c:pt>
                <c:pt idx="85">
                  <c:v>20121</c:v>
                </c:pt>
                <c:pt idx="86">
                  <c:v>20149</c:v>
                </c:pt>
                <c:pt idx="87">
                  <c:v>20180</c:v>
                </c:pt>
                <c:pt idx="88">
                  <c:v>20210</c:v>
                </c:pt>
                <c:pt idx="89">
                  <c:v>20241</c:v>
                </c:pt>
                <c:pt idx="90">
                  <c:v>20271</c:v>
                </c:pt>
                <c:pt idx="91">
                  <c:v>20302</c:v>
                </c:pt>
                <c:pt idx="92">
                  <c:v>20333</c:v>
                </c:pt>
                <c:pt idx="93">
                  <c:v>20363</c:v>
                </c:pt>
                <c:pt idx="94">
                  <c:v>20394</c:v>
                </c:pt>
                <c:pt idx="95">
                  <c:v>20424</c:v>
                </c:pt>
                <c:pt idx="96">
                  <c:v>20455</c:v>
                </c:pt>
                <c:pt idx="97">
                  <c:v>20486</c:v>
                </c:pt>
                <c:pt idx="98">
                  <c:v>20515</c:v>
                </c:pt>
                <c:pt idx="99">
                  <c:v>20546</c:v>
                </c:pt>
                <c:pt idx="100">
                  <c:v>20576</c:v>
                </c:pt>
                <c:pt idx="101">
                  <c:v>20607</c:v>
                </c:pt>
                <c:pt idx="102">
                  <c:v>20637</c:v>
                </c:pt>
                <c:pt idx="103">
                  <c:v>20668</c:v>
                </c:pt>
                <c:pt idx="104">
                  <c:v>20699</c:v>
                </c:pt>
                <c:pt idx="105">
                  <c:v>20729</c:v>
                </c:pt>
                <c:pt idx="106">
                  <c:v>20760</c:v>
                </c:pt>
                <c:pt idx="107">
                  <c:v>20790</c:v>
                </c:pt>
                <c:pt idx="108">
                  <c:v>20821</c:v>
                </c:pt>
                <c:pt idx="109">
                  <c:v>20852</c:v>
                </c:pt>
                <c:pt idx="110">
                  <c:v>20880</c:v>
                </c:pt>
                <c:pt idx="111">
                  <c:v>20911</c:v>
                </c:pt>
                <c:pt idx="112">
                  <c:v>20941</c:v>
                </c:pt>
                <c:pt idx="113">
                  <c:v>20972</c:v>
                </c:pt>
                <c:pt idx="114">
                  <c:v>21002</c:v>
                </c:pt>
                <c:pt idx="115">
                  <c:v>21033</c:v>
                </c:pt>
                <c:pt idx="116">
                  <c:v>21064</c:v>
                </c:pt>
                <c:pt idx="117">
                  <c:v>21094</c:v>
                </c:pt>
                <c:pt idx="118">
                  <c:v>21125</c:v>
                </c:pt>
                <c:pt idx="119">
                  <c:v>21155</c:v>
                </c:pt>
                <c:pt idx="120">
                  <c:v>21186</c:v>
                </c:pt>
                <c:pt idx="121">
                  <c:v>21217</c:v>
                </c:pt>
                <c:pt idx="122">
                  <c:v>21245</c:v>
                </c:pt>
                <c:pt idx="123">
                  <c:v>21276</c:v>
                </c:pt>
                <c:pt idx="124">
                  <c:v>21306</c:v>
                </c:pt>
                <c:pt idx="125">
                  <c:v>21337</c:v>
                </c:pt>
                <c:pt idx="126">
                  <c:v>21367</c:v>
                </c:pt>
                <c:pt idx="127">
                  <c:v>21398</c:v>
                </c:pt>
                <c:pt idx="128">
                  <c:v>21429</c:v>
                </c:pt>
                <c:pt idx="129">
                  <c:v>21459</c:v>
                </c:pt>
                <c:pt idx="130">
                  <c:v>21490</c:v>
                </c:pt>
                <c:pt idx="131">
                  <c:v>21520</c:v>
                </c:pt>
                <c:pt idx="132">
                  <c:v>21551</c:v>
                </c:pt>
                <c:pt idx="133">
                  <c:v>21582</c:v>
                </c:pt>
                <c:pt idx="134">
                  <c:v>21610</c:v>
                </c:pt>
                <c:pt idx="135">
                  <c:v>21641</c:v>
                </c:pt>
                <c:pt idx="136">
                  <c:v>21671</c:v>
                </c:pt>
                <c:pt idx="137">
                  <c:v>21702</c:v>
                </c:pt>
                <c:pt idx="138">
                  <c:v>21732</c:v>
                </c:pt>
                <c:pt idx="139">
                  <c:v>21763</c:v>
                </c:pt>
                <c:pt idx="140">
                  <c:v>21794</c:v>
                </c:pt>
                <c:pt idx="141">
                  <c:v>21824</c:v>
                </c:pt>
                <c:pt idx="142">
                  <c:v>21855</c:v>
                </c:pt>
                <c:pt idx="143">
                  <c:v>21885</c:v>
                </c:pt>
                <c:pt idx="144">
                  <c:v>21916</c:v>
                </c:pt>
                <c:pt idx="145">
                  <c:v>21947</c:v>
                </c:pt>
                <c:pt idx="146">
                  <c:v>21976</c:v>
                </c:pt>
                <c:pt idx="147">
                  <c:v>22007</c:v>
                </c:pt>
                <c:pt idx="148">
                  <c:v>22037</c:v>
                </c:pt>
                <c:pt idx="149">
                  <c:v>22068</c:v>
                </c:pt>
                <c:pt idx="150">
                  <c:v>22098</c:v>
                </c:pt>
                <c:pt idx="151">
                  <c:v>22129</c:v>
                </c:pt>
                <c:pt idx="152">
                  <c:v>22160</c:v>
                </c:pt>
                <c:pt idx="153">
                  <c:v>22190</c:v>
                </c:pt>
                <c:pt idx="154">
                  <c:v>22221</c:v>
                </c:pt>
                <c:pt idx="155">
                  <c:v>22251</c:v>
                </c:pt>
                <c:pt idx="156">
                  <c:v>22282</c:v>
                </c:pt>
                <c:pt idx="157">
                  <c:v>22313</c:v>
                </c:pt>
                <c:pt idx="158">
                  <c:v>22341</c:v>
                </c:pt>
                <c:pt idx="159">
                  <c:v>22372</c:v>
                </c:pt>
                <c:pt idx="160">
                  <c:v>22402</c:v>
                </c:pt>
                <c:pt idx="161">
                  <c:v>22433</c:v>
                </c:pt>
                <c:pt idx="162">
                  <c:v>22463</c:v>
                </c:pt>
                <c:pt idx="163">
                  <c:v>22494</c:v>
                </c:pt>
                <c:pt idx="164">
                  <c:v>22525</c:v>
                </c:pt>
                <c:pt idx="165">
                  <c:v>22555</c:v>
                </c:pt>
                <c:pt idx="166">
                  <c:v>22586</c:v>
                </c:pt>
                <c:pt idx="167">
                  <c:v>22616</c:v>
                </c:pt>
                <c:pt idx="168">
                  <c:v>22647</c:v>
                </c:pt>
                <c:pt idx="169">
                  <c:v>22678</c:v>
                </c:pt>
                <c:pt idx="170">
                  <c:v>22706</c:v>
                </c:pt>
                <c:pt idx="171">
                  <c:v>22737</c:v>
                </c:pt>
                <c:pt idx="172">
                  <c:v>22767</c:v>
                </c:pt>
                <c:pt idx="173">
                  <c:v>22798</c:v>
                </c:pt>
                <c:pt idx="174">
                  <c:v>22828</c:v>
                </c:pt>
                <c:pt idx="175">
                  <c:v>22859</c:v>
                </c:pt>
                <c:pt idx="176">
                  <c:v>22890</c:v>
                </c:pt>
                <c:pt idx="177">
                  <c:v>22920</c:v>
                </c:pt>
                <c:pt idx="178">
                  <c:v>22951</c:v>
                </c:pt>
                <c:pt idx="179">
                  <c:v>22981</c:v>
                </c:pt>
                <c:pt idx="180">
                  <c:v>23012</c:v>
                </c:pt>
                <c:pt idx="181">
                  <c:v>23043</c:v>
                </c:pt>
                <c:pt idx="182">
                  <c:v>23071</c:v>
                </c:pt>
                <c:pt idx="183">
                  <c:v>23102</c:v>
                </c:pt>
                <c:pt idx="184">
                  <c:v>23132</c:v>
                </c:pt>
                <c:pt idx="185">
                  <c:v>23163</c:v>
                </c:pt>
                <c:pt idx="186">
                  <c:v>23193</c:v>
                </c:pt>
                <c:pt idx="187">
                  <c:v>23224</c:v>
                </c:pt>
                <c:pt idx="188">
                  <c:v>23255</c:v>
                </c:pt>
                <c:pt idx="189">
                  <c:v>23285</c:v>
                </c:pt>
                <c:pt idx="190">
                  <c:v>23316</c:v>
                </c:pt>
                <c:pt idx="191">
                  <c:v>23346</c:v>
                </c:pt>
                <c:pt idx="192">
                  <c:v>23377</c:v>
                </c:pt>
                <c:pt idx="193">
                  <c:v>23408</c:v>
                </c:pt>
                <c:pt idx="194">
                  <c:v>23437</c:v>
                </c:pt>
                <c:pt idx="195">
                  <c:v>23468</c:v>
                </c:pt>
                <c:pt idx="196">
                  <c:v>23498</c:v>
                </c:pt>
                <c:pt idx="197">
                  <c:v>23529</c:v>
                </c:pt>
                <c:pt idx="198">
                  <c:v>23559</c:v>
                </c:pt>
                <c:pt idx="199">
                  <c:v>23590</c:v>
                </c:pt>
                <c:pt idx="200">
                  <c:v>23621</c:v>
                </c:pt>
                <c:pt idx="201">
                  <c:v>23651</c:v>
                </c:pt>
                <c:pt idx="202">
                  <c:v>23682</c:v>
                </c:pt>
                <c:pt idx="203">
                  <c:v>23712</c:v>
                </c:pt>
                <c:pt idx="204">
                  <c:v>23743</c:v>
                </c:pt>
                <c:pt idx="205">
                  <c:v>23774</c:v>
                </c:pt>
                <c:pt idx="206">
                  <c:v>23802</c:v>
                </c:pt>
                <c:pt idx="207">
                  <c:v>23833</c:v>
                </c:pt>
                <c:pt idx="208">
                  <c:v>23863</c:v>
                </c:pt>
                <c:pt idx="209">
                  <c:v>23894</c:v>
                </c:pt>
                <c:pt idx="210">
                  <c:v>23924</c:v>
                </c:pt>
                <c:pt idx="211">
                  <c:v>23955</c:v>
                </c:pt>
                <c:pt idx="212">
                  <c:v>23986</c:v>
                </c:pt>
                <c:pt idx="213">
                  <c:v>24016</c:v>
                </c:pt>
                <c:pt idx="214">
                  <c:v>24047</c:v>
                </c:pt>
                <c:pt idx="215">
                  <c:v>24077</c:v>
                </c:pt>
                <c:pt idx="216">
                  <c:v>24108</c:v>
                </c:pt>
                <c:pt idx="217">
                  <c:v>24139</c:v>
                </c:pt>
                <c:pt idx="218">
                  <c:v>24167</c:v>
                </c:pt>
                <c:pt idx="219">
                  <c:v>24198</c:v>
                </c:pt>
                <c:pt idx="220">
                  <c:v>24228</c:v>
                </c:pt>
                <c:pt idx="221">
                  <c:v>24259</c:v>
                </c:pt>
                <c:pt idx="222">
                  <c:v>24289</c:v>
                </c:pt>
                <c:pt idx="223">
                  <c:v>24320</c:v>
                </c:pt>
                <c:pt idx="224">
                  <c:v>24351</c:v>
                </c:pt>
                <c:pt idx="225">
                  <c:v>24381</c:v>
                </c:pt>
                <c:pt idx="226">
                  <c:v>24412</c:v>
                </c:pt>
                <c:pt idx="227">
                  <c:v>24442</c:v>
                </c:pt>
                <c:pt idx="228">
                  <c:v>24473</c:v>
                </c:pt>
                <c:pt idx="229">
                  <c:v>24504</c:v>
                </c:pt>
                <c:pt idx="230">
                  <c:v>24532</c:v>
                </c:pt>
                <c:pt idx="231">
                  <c:v>24563</c:v>
                </c:pt>
                <c:pt idx="232">
                  <c:v>24593</c:v>
                </c:pt>
                <c:pt idx="233">
                  <c:v>24624</c:v>
                </c:pt>
                <c:pt idx="234">
                  <c:v>24654</c:v>
                </c:pt>
                <c:pt idx="235">
                  <c:v>24685</c:v>
                </c:pt>
                <c:pt idx="236">
                  <c:v>24716</c:v>
                </c:pt>
                <c:pt idx="237">
                  <c:v>24746</c:v>
                </c:pt>
                <c:pt idx="238">
                  <c:v>24777</c:v>
                </c:pt>
                <c:pt idx="239">
                  <c:v>24807</c:v>
                </c:pt>
                <c:pt idx="240">
                  <c:v>24838</c:v>
                </c:pt>
                <c:pt idx="241">
                  <c:v>24869</c:v>
                </c:pt>
                <c:pt idx="242">
                  <c:v>24898</c:v>
                </c:pt>
                <c:pt idx="243">
                  <c:v>24929</c:v>
                </c:pt>
                <c:pt idx="244">
                  <c:v>24959</c:v>
                </c:pt>
                <c:pt idx="245">
                  <c:v>24990</c:v>
                </c:pt>
                <c:pt idx="246">
                  <c:v>25020</c:v>
                </c:pt>
                <c:pt idx="247">
                  <c:v>25051</c:v>
                </c:pt>
                <c:pt idx="248">
                  <c:v>25082</c:v>
                </c:pt>
                <c:pt idx="249">
                  <c:v>25112</c:v>
                </c:pt>
                <c:pt idx="250">
                  <c:v>25143</c:v>
                </c:pt>
                <c:pt idx="251">
                  <c:v>25173</c:v>
                </c:pt>
                <c:pt idx="252">
                  <c:v>25204</c:v>
                </c:pt>
                <c:pt idx="253">
                  <c:v>25235</c:v>
                </c:pt>
                <c:pt idx="254">
                  <c:v>25263</c:v>
                </c:pt>
                <c:pt idx="255">
                  <c:v>25294</c:v>
                </c:pt>
                <c:pt idx="256">
                  <c:v>25324</c:v>
                </c:pt>
                <c:pt idx="257">
                  <c:v>25355</c:v>
                </c:pt>
                <c:pt idx="258">
                  <c:v>25385</c:v>
                </c:pt>
                <c:pt idx="259">
                  <c:v>25416</c:v>
                </c:pt>
                <c:pt idx="260">
                  <c:v>25447</c:v>
                </c:pt>
                <c:pt idx="261">
                  <c:v>25477</c:v>
                </c:pt>
                <c:pt idx="262">
                  <c:v>25508</c:v>
                </c:pt>
                <c:pt idx="263">
                  <c:v>25538</c:v>
                </c:pt>
                <c:pt idx="264">
                  <c:v>25569</c:v>
                </c:pt>
                <c:pt idx="265">
                  <c:v>25600</c:v>
                </c:pt>
                <c:pt idx="266">
                  <c:v>25628</c:v>
                </c:pt>
                <c:pt idx="267">
                  <c:v>25659</c:v>
                </c:pt>
                <c:pt idx="268">
                  <c:v>25689</c:v>
                </c:pt>
                <c:pt idx="269">
                  <c:v>25720</c:v>
                </c:pt>
                <c:pt idx="270">
                  <c:v>25750</c:v>
                </c:pt>
                <c:pt idx="271">
                  <c:v>25781</c:v>
                </c:pt>
                <c:pt idx="272">
                  <c:v>25812</c:v>
                </c:pt>
                <c:pt idx="273">
                  <c:v>25842</c:v>
                </c:pt>
                <c:pt idx="274">
                  <c:v>25873</c:v>
                </c:pt>
                <c:pt idx="275">
                  <c:v>25903</c:v>
                </c:pt>
                <c:pt idx="276">
                  <c:v>25934</c:v>
                </c:pt>
                <c:pt idx="277">
                  <c:v>25965</c:v>
                </c:pt>
                <c:pt idx="278">
                  <c:v>25993</c:v>
                </c:pt>
                <c:pt idx="279">
                  <c:v>26024</c:v>
                </c:pt>
                <c:pt idx="280">
                  <c:v>26054</c:v>
                </c:pt>
                <c:pt idx="281">
                  <c:v>26085</c:v>
                </c:pt>
                <c:pt idx="282">
                  <c:v>26115</c:v>
                </c:pt>
                <c:pt idx="283">
                  <c:v>26146</c:v>
                </c:pt>
                <c:pt idx="284">
                  <c:v>26177</c:v>
                </c:pt>
                <c:pt idx="285">
                  <c:v>26207</c:v>
                </c:pt>
                <c:pt idx="286">
                  <c:v>26238</c:v>
                </c:pt>
                <c:pt idx="287">
                  <c:v>26268</c:v>
                </c:pt>
                <c:pt idx="288">
                  <c:v>26299</c:v>
                </c:pt>
                <c:pt idx="289">
                  <c:v>26330</c:v>
                </c:pt>
                <c:pt idx="290">
                  <c:v>26359</c:v>
                </c:pt>
                <c:pt idx="291">
                  <c:v>26390</c:v>
                </c:pt>
                <c:pt idx="292">
                  <c:v>26420</c:v>
                </c:pt>
                <c:pt idx="293">
                  <c:v>26451</c:v>
                </c:pt>
                <c:pt idx="294">
                  <c:v>26481</c:v>
                </c:pt>
                <c:pt idx="295">
                  <c:v>26512</c:v>
                </c:pt>
                <c:pt idx="296">
                  <c:v>26543</c:v>
                </c:pt>
                <c:pt idx="297">
                  <c:v>26573</c:v>
                </c:pt>
                <c:pt idx="298">
                  <c:v>26604</c:v>
                </c:pt>
                <c:pt idx="299">
                  <c:v>26634</c:v>
                </c:pt>
                <c:pt idx="300">
                  <c:v>26665</c:v>
                </c:pt>
                <c:pt idx="301">
                  <c:v>26696</c:v>
                </c:pt>
                <c:pt idx="302">
                  <c:v>26724</c:v>
                </c:pt>
                <c:pt idx="303">
                  <c:v>26755</c:v>
                </c:pt>
                <c:pt idx="304">
                  <c:v>26785</c:v>
                </c:pt>
                <c:pt idx="305">
                  <c:v>26816</c:v>
                </c:pt>
                <c:pt idx="306">
                  <c:v>26846</c:v>
                </c:pt>
                <c:pt idx="307">
                  <c:v>26877</c:v>
                </c:pt>
                <c:pt idx="308">
                  <c:v>26908</c:v>
                </c:pt>
                <c:pt idx="309">
                  <c:v>26938</c:v>
                </c:pt>
                <c:pt idx="310">
                  <c:v>26969</c:v>
                </c:pt>
                <c:pt idx="311">
                  <c:v>26999</c:v>
                </c:pt>
                <c:pt idx="312">
                  <c:v>27030</c:v>
                </c:pt>
                <c:pt idx="313">
                  <c:v>27061</c:v>
                </c:pt>
                <c:pt idx="314">
                  <c:v>27089</c:v>
                </c:pt>
                <c:pt idx="315">
                  <c:v>27120</c:v>
                </c:pt>
                <c:pt idx="316">
                  <c:v>27150</c:v>
                </c:pt>
                <c:pt idx="317">
                  <c:v>27181</c:v>
                </c:pt>
                <c:pt idx="318">
                  <c:v>27211</c:v>
                </c:pt>
                <c:pt idx="319">
                  <c:v>27242</c:v>
                </c:pt>
                <c:pt idx="320">
                  <c:v>27273</c:v>
                </c:pt>
                <c:pt idx="321">
                  <c:v>27303</c:v>
                </c:pt>
                <c:pt idx="322">
                  <c:v>27334</c:v>
                </c:pt>
                <c:pt idx="323">
                  <c:v>27364</c:v>
                </c:pt>
                <c:pt idx="324">
                  <c:v>27395</c:v>
                </c:pt>
                <c:pt idx="325">
                  <c:v>27426</c:v>
                </c:pt>
                <c:pt idx="326">
                  <c:v>27454</c:v>
                </c:pt>
                <c:pt idx="327">
                  <c:v>27485</c:v>
                </c:pt>
                <c:pt idx="328">
                  <c:v>27515</c:v>
                </c:pt>
                <c:pt idx="329">
                  <c:v>27546</c:v>
                </c:pt>
                <c:pt idx="330">
                  <c:v>27576</c:v>
                </c:pt>
                <c:pt idx="331">
                  <c:v>27607</c:v>
                </c:pt>
                <c:pt idx="332">
                  <c:v>27638</c:v>
                </c:pt>
                <c:pt idx="333">
                  <c:v>27668</c:v>
                </c:pt>
                <c:pt idx="334">
                  <c:v>27699</c:v>
                </c:pt>
                <c:pt idx="335">
                  <c:v>27729</c:v>
                </c:pt>
                <c:pt idx="336">
                  <c:v>27760</c:v>
                </c:pt>
                <c:pt idx="337">
                  <c:v>27791</c:v>
                </c:pt>
                <c:pt idx="338">
                  <c:v>27820</c:v>
                </c:pt>
                <c:pt idx="339">
                  <c:v>27851</c:v>
                </c:pt>
                <c:pt idx="340">
                  <c:v>27881</c:v>
                </c:pt>
                <c:pt idx="341">
                  <c:v>27912</c:v>
                </c:pt>
                <c:pt idx="342">
                  <c:v>27942</c:v>
                </c:pt>
                <c:pt idx="343">
                  <c:v>27973</c:v>
                </c:pt>
                <c:pt idx="344">
                  <c:v>28004</c:v>
                </c:pt>
                <c:pt idx="345">
                  <c:v>28034</c:v>
                </c:pt>
                <c:pt idx="346">
                  <c:v>28065</c:v>
                </c:pt>
                <c:pt idx="347">
                  <c:v>28095</c:v>
                </c:pt>
                <c:pt idx="348">
                  <c:v>28126</c:v>
                </c:pt>
                <c:pt idx="349">
                  <c:v>28157</c:v>
                </c:pt>
                <c:pt idx="350">
                  <c:v>28185</c:v>
                </c:pt>
                <c:pt idx="351">
                  <c:v>28216</c:v>
                </c:pt>
                <c:pt idx="352">
                  <c:v>28246</c:v>
                </c:pt>
                <c:pt idx="353">
                  <c:v>28277</c:v>
                </c:pt>
                <c:pt idx="354">
                  <c:v>28307</c:v>
                </c:pt>
                <c:pt idx="355">
                  <c:v>28338</c:v>
                </c:pt>
                <c:pt idx="356">
                  <c:v>28369</c:v>
                </c:pt>
                <c:pt idx="357">
                  <c:v>28399</c:v>
                </c:pt>
                <c:pt idx="358">
                  <c:v>28430</c:v>
                </c:pt>
                <c:pt idx="359">
                  <c:v>28460</c:v>
                </c:pt>
                <c:pt idx="360">
                  <c:v>28491</c:v>
                </c:pt>
                <c:pt idx="361">
                  <c:v>28522</c:v>
                </c:pt>
                <c:pt idx="362">
                  <c:v>28550</c:v>
                </c:pt>
                <c:pt idx="363">
                  <c:v>28581</c:v>
                </c:pt>
                <c:pt idx="364">
                  <c:v>28611</c:v>
                </c:pt>
                <c:pt idx="365">
                  <c:v>28642</c:v>
                </c:pt>
                <c:pt idx="366">
                  <c:v>28672</c:v>
                </c:pt>
                <c:pt idx="367">
                  <c:v>28703</c:v>
                </c:pt>
                <c:pt idx="368">
                  <c:v>28734</c:v>
                </c:pt>
                <c:pt idx="369">
                  <c:v>28764</c:v>
                </c:pt>
                <c:pt idx="370">
                  <c:v>28795</c:v>
                </c:pt>
                <c:pt idx="371">
                  <c:v>28825</c:v>
                </c:pt>
                <c:pt idx="372">
                  <c:v>28856</c:v>
                </c:pt>
                <c:pt idx="373">
                  <c:v>28887</c:v>
                </c:pt>
                <c:pt idx="374">
                  <c:v>28915</c:v>
                </c:pt>
                <c:pt idx="375">
                  <c:v>28946</c:v>
                </c:pt>
                <c:pt idx="376">
                  <c:v>28976</c:v>
                </c:pt>
                <c:pt idx="377">
                  <c:v>29007</c:v>
                </c:pt>
                <c:pt idx="378">
                  <c:v>29037</c:v>
                </c:pt>
                <c:pt idx="379">
                  <c:v>29068</c:v>
                </c:pt>
                <c:pt idx="380">
                  <c:v>29099</c:v>
                </c:pt>
                <c:pt idx="381">
                  <c:v>29129</c:v>
                </c:pt>
                <c:pt idx="382">
                  <c:v>29160</c:v>
                </c:pt>
                <c:pt idx="383">
                  <c:v>29190</c:v>
                </c:pt>
                <c:pt idx="384">
                  <c:v>29221</c:v>
                </c:pt>
                <c:pt idx="385">
                  <c:v>29252</c:v>
                </c:pt>
                <c:pt idx="386">
                  <c:v>29281</c:v>
                </c:pt>
                <c:pt idx="387">
                  <c:v>29312</c:v>
                </c:pt>
                <c:pt idx="388">
                  <c:v>29342</c:v>
                </c:pt>
                <c:pt idx="389">
                  <c:v>29373</c:v>
                </c:pt>
                <c:pt idx="390">
                  <c:v>29403</c:v>
                </c:pt>
                <c:pt idx="391">
                  <c:v>29434</c:v>
                </c:pt>
                <c:pt idx="392">
                  <c:v>29465</c:v>
                </c:pt>
                <c:pt idx="393">
                  <c:v>29495</c:v>
                </c:pt>
                <c:pt idx="394">
                  <c:v>29526</c:v>
                </c:pt>
                <c:pt idx="395">
                  <c:v>29556</c:v>
                </c:pt>
                <c:pt idx="396">
                  <c:v>29587</c:v>
                </c:pt>
                <c:pt idx="397">
                  <c:v>29618</c:v>
                </c:pt>
                <c:pt idx="398">
                  <c:v>29646</c:v>
                </c:pt>
                <c:pt idx="399">
                  <c:v>29677</c:v>
                </c:pt>
                <c:pt idx="400">
                  <c:v>29707</c:v>
                </c:pt>
                <c:pt idx="401">
                  <c:v>29738</c:v>
                </c:pt>
                <c:pt idx="402">
                  <c:v>29768</c:v>
                </c:pt>
                <c:pt idx="403">
                  <c:v>29799</c:v>
                </c:pt>
                <c:pt idx="404">
                  <c:v>29830</c:v>
                </c:pt>
                <c:pt idx="405">
                  <c:v>29860</c:v>
                </c:pt>
                <c:pt idx="406">
                  <c:v>29891</c:v>
                </c:pt>
                <c:pt idx="407">
                  <c:v>29921</c:v>
                </c:pt>
                <c:pt idx="408">
                  <c:v>29952</c:v>
                </c:pt>
                <c:pt idx="409">
                  <c:v>29983</c:v>
                </c:pt>
                <c:pt idx="410">
                  <c:v>30011</c:v>
                </c:pt>
                <c:pt idx="411">
                  <c:v>30042</c:v>
                </c:pt>
                <c:pt idx="412">
                  <c:v>30072</c:v>
                </c:pt>
                <c:pt idx="413">
                  <c:v>30103</c:v>
                </c:pt>
                <c:pt idx="414">
                  <c:v>30133</c:v>
                </c:pt>
                <c:pt idx="415">
                  <c:v>30164</c:v>
                </c:pt>
                <c:pt idx="416">
                  <c:v>30195</c:v>
                </c:pt>
                <c:pt idx="417">
                  <c:v>30225</c:v>
                </c:pt>
                <c:pt idx="418">
                  <c:v>30256</c:v>
                </c:pt>
                <c:pt idx="419">
                  <c:v>30286</c:v>
                </c:pt>
                <c:pt idx="420">
                  <c:v>30317</c:v>
                </c:pt>
                <c:pt idx="421">
                  <c:v>30348</c:v>
                </c:pt>
                <c:pt idx="422">
                  <c:v>30376</c:v>
                </c:pt>
                <c:pt idx="423">
                  <c:v>30407</c:v>
                </c:pt>
                <c:pt idx="424">
                  <c:v>30437</c:v>
                </c:pt>
                <c:pt idx="425">
                  <c:v>30468</c:v>
                </c:pt>
                <c:pt idx="426">
                  <c:v>30498</c:v>
                </c:pt>
                <c:pt idx="427">
                  <c:v>30529</c:v>
                </c:pt>
                <c:pt idx="428">
                  <c:v>30560</c:v>
                </c:pt>
                <c:pt idx="429">
                  <c:v>30590</c:v>
                </c:pt>
                <c:pt idx="430">
                  <c:v>30621</c:v>
                </c:pt>
                <c:pt idx="431">
                  <c:v>30651</c:v>
                </c:pt>
                <c:pt idx="432">
                  <c:v>30682</c:v>
                </c:pt>
                <c:pt idx="433">
                  <c:v>30713</c:v>
                </c:pt>
                <c:pt idx="434">
                  <c:v>30742</c:v>
                </c:pt>
                <c:pt idx="435">
                  <c:v>30773</c:v>
                </c:pt>
                <c:pt idx="436">
                  <c:v>30803</c:v>
                </c:pt>
                <c:pt idx="437">
                  <c:v>30834</c:v>
                </c:pt>
                <c:pt idx="438">
                  <c:v>30864</c:v>
                </c:pt>
                <c:pt idx="439">
                  <c:v>30895</c:v>
                </c:pt>
                <c:pt idx="440">
                  <c:v>30926</c:v>
                </c:pt>
                <c:pt idx="441">
                  <c:v>30956</c:v>
                </c:pt>
                <c:pt idx="442">
                  <c:v>30987</c:v>
                </c:pt>
                <c:pt idx="443">
                  <c:v>31017</c:v>
                </c:pt>
                <c:pt idx="444">
                  <c:v>31048</c:v>
                </c:pt>
                <c:pt idx="445">
                  <c:v>31079</c:v>
                </c:pt>
                <c:pt idx="446">
                  <c:v>31107</c:v>
                </c:pt>
                <c:pt idx="447">
                  <c:v>31138</c:v>
                </c:pt>
                <c:pt idx="448">
                  <c:v>31168</c:v>
                </c:pt>
                <c:pt idx="449">
                  <c:v>31199</c:v>
                </c:pt>
                <c:pt idx="450">
                  <c:v>31229</c:v>
                </c:pt>
                <c:pt idx="451">
                  <c:v>31260</c:v>
                </c:pt>
                <c:pt idx="452">
                  <c:v>31291</c:v>
                </c:pt>
                <c:pt idx="453">
                  <c:v>31321</c:v>
                </c:pt>
                <c:pt idx="454">
                  <c:v>31352</c:v>
                </c:pt>
                <c:pt idx="455">
                  <c:v>31382</c:v>
                </c:pt>
                <c:pt idx="456">
                  <c:v>31413</c:v>
                </c:pt>
                <c:pt idx="457">
                  <c:v>31444</c:v>
                </c:pt>
                <c:pt idx="458">
                  <c:v>31472</c:v>
                </c:pt>
                <c:pt idx="459">
                  <c:v>31503</c:v>
                </c:pt>
                <c:pt idx="460">
                  <c:v>31533</c:v>
                </c:pt>
                <c:pt idx="461">
                  <c:v>31564</c:v>
                </c:pt>
                <c:pt idx="462">
                  <c:v>31594</c:v>
                </c:pt>
                <c:pt idx="463">
                  <c:v>31625</c:v>
                </c:pt>
                <c:pt idx="464">
                  <c:v>31656</c:v>
                </c:pt>
                <c:pt idx="465">
                  <c:v>31686</c:v>
                </c:pt>
                <c:pt idx="466">
                  <c:v>31717</c:v>
                </c:pt>
                <c:pt idx="467">
                  <c:v>31747</c:v>
                </c:pt>
                <c:pt idx="468">
                  <c:v>31778</c:v>
                </c:pt>
                <c:pt idx="469">
                  <c:v>31809</c:v>
                </c:pt>
                <c:pt idx="470">
                  <c:v>31837</c:v>
                </c:pt>
                <c:pt idx="471">
                  <c:v>31868</c:v>
                </c:pt>
                <c:pt idx="472">
                  <c:v>31898</c:v>
                </c:pt>
                <c:pt idx="473">
                  <c:v>31929</c:v>
                </c:pt>
                <c:pt idx="474">
                  <c:v>31959</c:v>
                </c:pt>
                <c:pt idx="475">
                  <c:v>31990</c:v>
                </c:pt>
                <c:pt idx="476">
                  <c:v>32021</c:v>
                </c:pt>
                <c:pt idx="477">
                  <c:v>32051</c:v>
                </c:pt>
                <c:pt idx="478">
                  <c:v>32082</c:v>
                </c:pt>
                <c:pt idx="479">
                  <c:v>32112</c:v>
                </c:pt>
                <c:pt idx="480">
                  <c:v>32143</c:v>
                </c:pt>
                <c:pt idx="481">
                  <c:v>32174</c:v>
                </c:pt>
                <c:pt idx="482">
                  <c:v>32203</c:v>
                </c:pt>
                <c:pt idx="483">
                  <c:v>32234</c:v>
                </c:pt>
                <c:pt idx="484">
                  <c:v>32264</c:v>
                </c:pt>
                <c:pt idx="485">
                  <c:v>32295</c:v>
                </c:pt>
                <c:pt idx="486">
                  <c:v>32325</c:v>
                </c:pt>
                <c:pt idx="487">
                  <c:v>32356</c:v>
                </c:pt>
                <c:pt idx="488">
                  <c:v>32387</c:v>
                </c:pt>
                <c:pt idx="489">
                  <c:v>32417</c:v>
                </c:pt>
                <c:pt idx="490">
                  <c:v>32448</c:v>
                </c:pt>
                <c:pt idx="491">
                  <c:v>32478</c:v>
                </c:pt>
                <c:pt idx="492">
                  <c:v>32509</c:v>
                </c:pt>
                <c:pt idx="493">
                  <c:v>32540</c:v>
                </c:pt>
                <c:pt idx="494">
                  <c:v>32568</c:v>
                </c:pt>
                <c:pt idx="495">
                  <c:v>32599</c:v>
                </c:pt>
                <c:pt idx="496">
                  <c:v>32629</c:v>
                </c:pt>
                <c:pt idx="497">
                  <c:v>32660</c:v>
                </c:pt>
                <c:pt idx="498">
                  <c:v>32690</c:v>
                </c:pt>
                <c:pt idx="499">
                  <c:v>32721</c:v>
                </c:pt>
                <c:pt idx="500">
                  <c:v>32752</c:v>
                </c:pt>
                <c:pt idx="501">
                  <c:v>32782</c:v>
                </c:pt>
                <c:pt idx="502">
                  <c:v>32813</c:v>
                </c:pt>
                <c:pt idx="503">
                  <c:v>32843</c:v>
                </c:pt>
                <c:pt idx="504">
                  <c:v>32874</c:v>
                </c:pt>
                <c:pt idx="505">
                  <c:v>32905</c:v>
                </c:pt>
                <c:pt idx="506">
                  <c:v>32933</c:v>
                </c:pt>
                <c:pt idx="507">
                  <c:v>32964</c:v>
                </c:pt>
                <c:pt idx="508">
                  <c:v>32994</c:v>
                </c:pt>
                <c:pt idx="509">
                  <c:v>33025</c:v>
                </c:pt>
                <c:pt idx="510">
                  <c:v>33055</c:v>
                </c:pt>
                <c:pt idx="511">
                  <c:v>33086</c:v>
                </c:pt>
                <c:pt idx="512">
                  <c:v>33117</c:v>
                </c:pt>
                <c:pt idx="513">
                  <c:v>33147</c:v>
                </c:pt>
                <c:pt idx="514">
                  <c:v>33178</c:v>
                </c:pt>
                <c:pt idx="515">
                  <c:v>33208</c:v>
                </c:pt>
                <c:pt idx="516">
                  <c:v>33239</c:v>
                </c:pt>
                <c:pt idx="517">
                  <c:v>33270</c:v>
                </c:pt>
                <c:pt idx="518">
                  <c:v>33298</c:v>
                </c:pt>
                <c:pt idx="519">
                  <c:v>33329</c:v>
                </c:pt>
                <c:pt idx="520">
                  <c:v>33359</c:v>
                </c:pt>
                <c:pt idx="521">
                  <c:v>33390</c:v>
                </c:pt>
                <c:pt idx="522">
                  <c:v>33420</c:v>
                </c:pt>
                <c:pt idx="523">
                  <c:v>33451</c:v>
                </c:pt>
                <c:pt idx="524">
                  <c:v>33482</c:v>
                </c:pt>
                <c:pt idx="525">
                  <c:v>33512</c:v>
                </c:pt>
                <c:pt idx="526">
                  <c:v>33543</c:v>
                </c:pt>
                <c:pt idx="527">
                  <c:v>33573</c:v>
                </c:pt>
                <c:pt idx="528">
                  <c:v>33604</c:v>
                </c:pt>
                <c:pt idx="529">
                  <c:v>33635</c:v>
                </c:pt>
                <c:pt idx="530">
                  <c:v>33664</c:v>
                </c:pt>
                <c:pt idx="531">
                  <c:v>33695</c:v>
                </c:pt>
                <c:pt idx="532">
                  <c:v>33725</c:v>
                </c:pt>
                <c:pt idx="533">
                  <c:v>33756</c:v>
                </c:pt>
                <c:pt idx="534">
                  <c:v>33786</c:v>
                </c:pt>
                <c:pt idx="535">
                  <c:v>33817</c:v>
                </c:pt>
                <c:pt idx="536">
                  <c:v>33848</c:v>
                </c:pt>
                <c:pt idx="537">
                  <c:v>33878</c:v>
                </c:pt>
                <c:pt idx="538">
                  <c:v>33909</c:v>
                </c:pt>
                <c:pt idx="539">
                  <c:v>33939</c:v>
                </c:pt>
                <c:pt idx="540">
                  <c:v>33970</c:v>
                </c:pt>
                <c:pt idx="541">
                  <c:v>34001</c:v>
                </c:pt>
                <c:pt idx="542">
                  <c:v>34029</c:v>
                </c:pt>
                <c:pt idx="543">
                  <c:v>34060</c:v>
                </c:pt>
                <c:pt idx="544">
                  <c:v>34090</c:v>
                </c:pt>
                <c:pt idx="545">
                  <c:v>34121</c:v>
                </c:pt>
                <c:pt idx="546">
                  <c:v>34151</c:v>
                </c:pt>
                <c:pt idx="547">
                  <c:v>34182</c:v>
                </c:pt>
                <c:pt idx="548">
                  <c:v>34213</c:v>
                </c:pt>
                <c:pt idx="549">
                  <c:v>34243</c:v>
                </c:pt>
                <c:pt idx="550">
                  <c:v>34274</c:v>
                </c:pt>
                <c:pt idx="551">
                  <c:v>34304</c:v>
                </c:pt>
                <c:pt idx="552">
                  <c:v>34335</c:v>
                </c:pt>
                <c:pt idx="553">
                  <c:v>34366</c:v>
                </c:pt>
                <c:pt idx="554">
                  <c:v>34394</c:v>
                </c:pt>
                <c:pt idx="555">
                  <c:v>34425</c:v>
                </c:pt>
                <c:pt idx="556">
                  <c:v>34455</c:v>
                </c:pt>
                <c:pt idx="557">
                  <c:v>34486</c:v>
                </c:pt>
                <c:pt idx="558">
                  <c:v>34516</c:v>
                </c:pt>
                <c:pt idx="559">
                  <c:v>34547</c:v>
                </c:pt>
                <c:pt idx="560">
                  <c:v>34578</c:v>
                </c:pt>
                <c:pt idx="561">
                  <c:v>34608</c:v>
                </c:pt>
                <c:pt idx="562">
                  <c:v>34639</c:v>
                </c:pt>
                <c:pt idx="563">
                  <c:v>34669</c:v>
                </c:pt>
                <c:pt idx="564">
                  <c:v>34700</c:v>
                </c:pt>
                <c:pt idx="565">
                  <c:v>34731</c:v>
                </c:pt>
                <c:pt idx="566">
                  <c:v>34759</c:v>
                </c:pt>
                <c:pt idx="567">
                  <c:v>34790</c:v>
                </c:pt>
                <c:pt idx="568">
                  <c:v>34820</c:v>
                </c:pt>
                <c:pt idx="569">
                  <c:v>34851</c:v>
                </c:pt>
                <c:pt idx="570">
                  <c:v>34881</c:v>
                </c:pt>
                <c:pt idx="571">
                  <c:v>34912</c:v>
                </c:pt>
                <c:pt idx="572">
                  <c:v>34943</c:v>
                </c:pt>
                <c:pt idx="573">
                  <c:v>34973</c:v>
                </c:pt>
                <c:pt idx="574">
                  <c:v>35004</c:v>
                </c:pt>
                <c:pt idx="575">
                  <c:v>35034</c:v>
                </c:pt>
                <c:pt idx="576">
                  <c:v>35065</c:v>
                </c:pt>
                <c:pt idx="577">
                  <c:v>35096</c:v>
                </c:pt>
                <c:pt idx="578">
                  <c:v>35125</c:v>
                </c:pt>
                <c:pt idx="579">
                  <c:v>35156</c:v>
                </c:pt>
                <c:pt idx="580">
                  <c:v>35186</c:v>
                </c:pt>
                <c:pt idx="581">
                  <c:v>35217</c:v>
                </c:pt>
                <c:pt idx="582">
                  <c:v>35247</c:v>
                </c:pt>
                <c:pt idx="583">
                  <c:v>35278</c:v>
                </c:pt>
                <c:pt idx="584">
                  <c:v>35309</c:v>
                </c:pt>
                <c:pt idx="585">
                  <c:v>35339</c:v>
                </c:pt>
                <c:pt idx="586">
                  <c:v>35370</c:v>
                </c:pt>
                <c:pt idx="587">
                  <c:v>35400</c:v>
                </c:pt>
                <c:pt idx="588">
                  <c:v>35431</c:v>
                </c:pt>
                <c:pt idx="589">
                  <c:v>35462</c:v>
                </c:pt>
                <c:pt idx="590">
                  <c:v>35490</c:v>
                </c:pt>
                <c:pt idx="591">
                  <c:v>35521</c:v>
                </c:pt>
                <c:pt idx="592">
                  <c:v>35551</c:v>
                </c:pt>
                <c:pt idx="593">
                  <c:v>35582</c:v>
                </c:pt>
                <c:pt idx="594">
                  <c:v>35612</c:v>
                </c:pt>
                <c:pt idx="595">
                  <c:v>35643</c:v>
                </c:pt>
                <c:pt idx="596">
                  <c:v>35674</c:v>
                </c:pt>
                <c:pt idx="597">
                  <c:v>35704</c:v>
                </c:pt>
                <c:pt idx="598">
                  <c:v>35735</c:v>
                </c:pt>
                <c:pt idx="599">
                  <c:v>35765</c:v>
                </c:pt>
                <c:pt idx="600">
                  <c:v>35796</c:v>
                </c:pt>
                <c:pt idx="601">
                  <c:v>35827</c:v>
                </c:pt>
                <c:pt idx="602">
                  <c:v>35855</c:v>
                </c:pt>
                <c:pt idx="603">
                  <c:v>35886</c:v>
                </c:pt>
                <c:pt idx="604">
                  <c:v>35916</c:v>
                </c:pt>
                <c:pt idx="605">
                  <c:v>35947</c:v>
                </c:pt>
                <c:pt idx="606">
                  <c:v>35977</c:v>
                </c:pt>
                <c:pt idx="607">
                  <c:v>36008</c:v>
                </c:pt>
                <c:pt idx="608">
                  <c:v>36039</c:v>
                </c:pt>
                <c:pt idx="609">
                  <c:v>36069</c:v>
                </c:pt>
                <c:pt idx="610">
                  <c:v>36100</c:v>
                </c:pt>
                <c:pt idx="611">
                  <c:v>36130</c:v>
                </c:pt>
                <c:pt idx="612">
                  <c:v>36161</c:v>
                </c:pt>
                <c:pt idx="613">
                  <c:v>36192</c:v>
                </c:pt>
                <c:pt idx="614">
                  <c:v>36220</c:v>
                </c:pt>
                <c:pt idx="615">
                  <c:v>36251</c:v>
                </c:pt>
                <c:pt idx="616">
                  <c:v>36281</c:v>
                </c:pt>
                <c:pt idx="617">
                  <c:v>36312</c:v>
                </c:pt>
                <c:pt idx="618">
                  <c:v>36342</c:v>
                </c:pt>
                <c:pt idx="619">
                  <c:v>36373</c:v>
                </c:pt>
                <c:pt idx="620">
                  <c:v>36404</c:v>
                </c:pt>
                <c:pt idx="621">
                  <c:v>36434</c:v>
                </c:pt>
                <c:pt idx="622">
                  <c:v>36465</c:v>
                </c:pt>
                <c:pt idx="623">
                  <c:v>36495</c:v>
                </c:pt>
                <c:pt idx="624">
                  <c:v>36526</c:v>
                </c:pt>
                <c:pt idx="625">
                  <c:v>36557</c:v>
                </c:pt>
                <c:pt idx="626">
                  <c:v>36586</c:v>
                </c:pt>
                <c:pt idx="627">
                  <c:v>36617</c:v>
                </c:pt>
                <c:pt idx="628">
                  <c:v>36647</c:v>
                </c:pt>
                <c:pt idx="629">
                  <c:v>36678</c:v>
                </c:pt>
                <c:pt idx="630">
                  <c:v>36708</c:v>
                </c:pt>
                <c:pt idx="631">
                  <c:v>36739</c:v>
                </c:pt>
                <c:pt idx="632">
                  <c:v>36770</c:v>
                </c:pt>
                <c:pt idx="633">
                  <c:v>36800</c:v>
                </c:pt>
                <c:pt idx="634">
                  <c:v>36831</c:v>
                </c:pt>
                <c:pt idx="635">
                  <c:v>36861</c:v>
                </c:pt>
                <c:pt idx="636">
                  <c:v>36892</c:v>
                </c:pt>
                <c:pt idx="637">
                  <c:v>36923</c:v>
                </c:pt>
                <c:pt idx="638">
                  <c:v>36951</c:v>
                </c:pt>
                <c:pt idx="639">
                  <c:v>36982</c:v>
                </c:pt>
                <c:pt idx="640">
                  <c:v>37012</c:v>
                </c:pt>
                <c:pt idx="641">
                  <c:v>37043</c:v>
                </c:pt>
                <c:pt idx="642">
                  <c:v>37073</c:v>
                </c:pt>
                <c:pt idx="643">
                  <c:v>37104</c:v>
                </c:pt>
                <c:pt idx="644">
                  <c:v>37135</c:v>
                </c:pt>
                <c:pt idx="645">
                  <c:v>37165</c:v>
                </c:pt>
                <c:pt idx="646">
                  <c:v>37196</c:v>
                </c:pt>
                <c:pt idx="647">
                  <c:v>37226</c:v>
                </c:pt>
                <c:pt idx="648">
                  <c:v>37257</c:v>
                </c:pt>
                <c:pt idx="649">
                  <c:v>37288</c:v>
                </c:pt>
                <c:pt idx="650">
                  <c:v>37316</c:v>
                </c:pt>
                <c:pt idx="651">
                  <c:v>37347</c:v>
                </c:pt>
                <c:pt idx="652">
                  <c:v>37377</c:v>
                </c:pt>
                <c:pt idx="653">
                  <c:v>37408</c:v>
                </c:pt>
                <c:pt idx="654">
                  <c:v>37438</c:v>
                </c:pt>
                <c:pt idx="655">
                  <c:v>37469</c:v>
                </c:pt>
                <c:pt idx="656">
                  <c:v>37500</c:v>
                </c:pt>
                <c:pt idx="657">
                  <c:v>37530</c:v>
                </c:pt>
                <c:pt idx="658">
                  <c:v>37561</c:v>
                </c:pt>
                <c:pt idx="659">
                  <c:v>37591</c:v>
                </c:pt>
                <c:pt idx="660">
                  <c:v>37622</c:v>
                </c:pt>
                <c:pt idx="661">
                  <c:v>37653</c:v>
                </c:pt>
                <c:pt idx="662">
                  <c:v>37681</c:v>
                </c:pt>
                <c:pt idx="663">
                  <c:v>37712</c:v>
                </c:pt>
                <c:pt idx="664">
                  <c:v>37742</c:v>
                </c:pt>
                <c:pt idx="665">
                  <c:v>37773</c:v>
                </c:pt>
                <c:pt idx="666">
                  <c:v>37803</c:v>
                </c:pt>
                <c:pt idx="667">
                  <c:v>37834</c:v>
                </c:pt>
                <c:pt idx="668">
                  <c:v>37865</c:v>
                </c:pt>
                <c:pt idx="669">
                  <c:v>37895</c:v>
                </c:pt>
                <c:pt idx="670">
                  <c:v>37926</c:v>
                </c:pt>
                <c:pt idx="671">
                  <c:v>37956</c:v>
                </c:pt>
                <c:pt idx="672">
                  <c:v>37987</c:v>
                </c:pt>
                <c:pt idx="673">
                  <c:v>38018</c:v>
                </c:pt>
                <c:pt idx="674">
                  <c:v>38047</c:v>
                </c:pt>
                <c:pt idx="675">
                  <c:v>38078</c:v>
                </c:pt>
                <c:pt idx="676">
                  <c:v>38108</c:v>
                </c:pt>
                <c:pt idx="677">
                  <c:v>38139</c:v>
                </c:pt>
                <c:pt idx="678">
                  <c:v>38169</c:v>
                </c:pt>
                <c:pt idx="679">
                  <c:v>38200</c:v>
                </c:pt>
                <c:pt idx="680">
                  <c:v>38231</c:v>
                </c:pt>
                <c:pt idx="681">
                  <c:v>38261</c:v>
                </c:pt>
                <c:pt idx="682">
                  <c:v>38292</c:v>
                </c:pt>
                <c:pt idx="683">
                  <c:v>38322</c:v>
                </c:pt>
                <c:pt idx="684">
                  <c:v>38353</c:v>
                </c:pt>
                <c:pt idx="685">
                  <c:v>38384</c:v>
                </c:pt>
                <c:pt idx="686">
                  <c:v>38412</c:v>
                </c:pt>
                <c:pt idx="687">
                  <c:v>38443</c:v>
                </c:pt>
                <c:pt idx="688">
                  <c:v>38473</c:v>
                </c:pt>
                <c:pt idx="689">
                  <c:v>38504</c:v>
                </c:pt>
                <c:pt idx="690">
                  <c:v>38534</c:v>
                </c:pt>
                <c:pt idx="691">
                  <c:v>38565</c:v>
                </c:pt>
                <c:pt idx="692">
                  <c:v>38596</c:v>
                </c:pt>
                <c:pt idx="693">
                  <c:v>38626</c:v>
                </c:pt>
                <c:pt idx="694">
                  <c:v>38657</c:v>
                </c:pt>
                <c:pt idx="695">
                  <c:v>38687</c:v>
                </c:pt>
                <c:pt idx="696">
                  <c:v>38718</c:v>
                </c:pt>
                <c:pt idx="697">
                  <c:v>38749</c:v>
                </c:pt>
                <c:pt idx="698">
                  <c:v>38777</c:v>
                </c:pt>
                <c:pt idx="699">
                  <c:v>38808</c:v>
                </c:pt>
                <c:pt idx="700">
                  <c:v>38838</c:v>
                </c:pt>
                <c:pt idx="701">
                  <c:v>38869</c:v>
                </c:pt>
                <c:pt idx="702">
                  <c:v>38899</c:v>
                </c:pt>
                <c:pt idx="703">
                  <c:v>38930</c:v>
                </c:pt>
                <c:pt idx="704">
                  <c:v>38961</c:v>
                </c:pt>
                <c:pt idx="705">
                  <c:v>38991</c:v>
                </c:pt>
                <c:pt idx="706">
                  <c:v>39022</c:v>
                </c:pt>
                <c:pt idx="707">
                  <c:v>39052</c:v>
                </c:pt>
                <c:pt idx="708">
                  <c:v>39083</c:v>
                </c:pt>
                <c:pt idx="709">
                  <c:v>39114</c:v>
                </c:pt>
                <c:pt idx="710">
                  <c:v>39142</c:v>
                </c:pt>
                <c:pt idx="711">
                  <c:v>39173</c:v>
                </c:pt>
                <c:pt idx="712">
                  <c:v>39203</c:v>
                </c:pt>
                <c:pt idx="713">
                  <c:v>39234</c:v>
                </c:pt>
                <c:pt idx="714">
                  <c:v>39264</c:v>
                </c:pt>
                <c:pt idx="715">
                  <c:v>39295</c:v>
                </c:pt>
                <c:pt idx="716">
                  <c:v>39326</c:v>
                </c:pt>
                <c:pt idx="717">
                  <c:v>39356</c:v>
                </c:pt>
                <c:pt idx="718">
                  <c:v>39387</c:v>
                </c:pt>
                <c:pt idx="719">
                  <c:v>39417</c:v>
                </c:pt>
                <c:pt idx="720">
                  <c:v>39448</c:v>
                </c:pt>
                <c:pt idx="721">
                  <c:v>39479</c:v>
                </c:pt>
                <c:pt idx="722">
                  <c:v>39508</c:v>
                </c:pt>
                <c:pt idx="723">
                  <c:v>39539</c:v>
                </c:pt>
                <c:pt idx="724">
                  <c:v>39569</c:v>
                </c:pt>
                <c:pt idx="725">
                  <c:v>39600</c:v>
                </c:pt>
                <c:pt idx="726">
                  <c:v>39630</c:v>
                </c:pt>
                <c:pt idx="727">
                  <c:v>39661</c:v>
                </c:pt>
                <c:pt idx="728">
                  <c:v>39692</c:v>
                </c:pt>
                <c:pt idx="729">
                  <c:v>39722</c:v>
                </c:pt>
                <c:pt idx="730">
                  <c:v>39753</c:v>
                </c:pt>
                <c:pt idx="731">
                  <c:v>39783</c:v>
                </c:pt>
                <c:pt idx="732">
                  <c:v>39814</c:v>
                </c:pt>
                <c:pt idx="733">
                  <c:v>39845</c:v>
                </c:pt>
                <c:pt idx="734">
                  <c:v>39873</c:v>
                </c:pt>
                <c:pt idx="735">
                  <c:v>39904</c:v>
                </c:pt>
                <c:pt idx="736">
                  <c:v>39934</c:v>
                </c:pt>
                <c:pt idx="737">
                  <c:v>39965</c:v>
                </c:pt>
                <c:pt idx="738">
                  <c:v>39995</c:v>
                </c:pt>
                <c:pt idx="739">
                  <c:v>40026</c:v>
                </c:pt>
                <c:pt idx="740">
                  <c:v>40057</c:v>
                </c:pt>
                <c:pt idx="741">
                  <c:v>40087</c:v>
                </c:pt>
                <c:pt idx="742">
                  <c:v>40118</c:v>
                </c:pt>
                <c:pt idx="743">
                  <c:v>40148</c:v>
                </c:pt>
                <c:pt idx="744">
                  <c:v>40179</c:v>
                </c:pt>
                <c:pt idx="745">
                  <c:v>40210</c:v>
                </c:pt>
                <c:pt idx="746">
                  <c:v>40238</c:v>
                </c:pt>
                <c:pt idx="747">
                  <c:v>40269</c:v>
                </c:pt>
                <c:pt idx="748">
                  <c:v>40299</c:v>
                </c:pt>
                <c:pt idx="749">
                  <c:v>40330</c:v>
                </c:pt>
                <c:pt idx="750">
                  <c:v>40360</c:v>
                </c:pt>
                <c:pt idx="751">
                  <c:v>40391</c:v>
                </c:pt>
                <c:pt idx="752">
                  <c:v>40422</c:v>
                </c:pt>
                <c:pt idx="753">
                  <c:v>40452</c:v>
                </c:pt>
                <c:pt idx="754">
                  <c:v>40483</c:v>
                </c:pt>
                <c:pt idx="755">
                  <c:v>40513</c:v>
                </c:pt>
                <c:pt idx="756">
                  <c:v>40544</c:v>
                </c:pt>
                <c:pt idx="757">
                  <c:v>40575</c:v>
                </c:pt>
                <c:pt idx="758">
                  <c:v>40603</c:v>
                </c:pt>
                <c:pt idx="759">
                  <c:v>40634</c:v>
                </c:pt>
                <c:pt idx="760">
                  <c:v>40664</c:v>
                </c:pt>
                <c:pt idx="761">
                  <c:v>40695</c:v>
                </c:pt>
                <c:pt idx="762">
                  <c:v>40725</c:v>
                </c:pt>
                <c:pt idx="763">
                  <c:v>40756</c:v>
                </c:pt>
                <c:pt idx="764">
                  <c:v>40787</c:v>
                </c:pt>
                <c:pt idx="765">
                  <c:v>40817</c:v>
                </c:pt>
                <c:pt idx="766">
                  <c:v>40848</c:v>
                </c:pt>
                <c:pt idx="767">
                  <c:v>40878</c:v>
                </c:pt>
                <c:pt idx="768">
                  <c:v>40909</c:v>
                </c:pt>
                <c:pt idx="769">
                  <c:v>40940</c:v>
                </c:pt>
                <c:pt idx="770">
                  <c:v>40969</c:v>
                </c:pt>
                <c:pt idx="771">
                  <c:v>41000</c:v>
                </c:pt>
                <c:pt idx="772">
                  <c:v>41030</c:v>
                </c:pt>
                <c:pt idx="773">
                  <c:v>41061</c:v>
                </c:pt>
                <c:pt idx="774">
                  <c:v>41091</c:v>
                </c:pt>
                <c:pt idx="775">
                  <c:v>41122</c:v>
                </c:pt>
                <c:pt idx="776">
                  <c:v>41153</c:v>
                </c:pt>
                <c:pt idx="777">
                  <c:v>41183</c:v>
                </c:pt>
                <c:pt idx="778">
                  <c:v>41214</c:v>
                </c:pt>
                <c:pt idx="779">
                  <c:v>41244</c:v>
                </c:pt>
                <c:pt idx="780">
                  <c:v>41275</c:v>
                </c:pt>
                <c:pt idx="781">
                  <c:v>41306</c:v>
                </c:pt>
                <c:pt idx="782">
                  <c:v>41334</c:v>
                </c:pt>
                <c:pt idx="783">
                  <c:v>41365</c:v>
                </c:pt>
                <c:pt idx="784">
                  <c:v>41395</c:v>
                </c:pt>
                <c:pt idx="785">
                  <c:v>41426</c:v>
                </c:pt>
                <c:pt idx="786">
                  <c:v>41456</c:v>
                </c:pt>
                <c:pt idx="787">
                  <c:v>41487</c:v>
                </c:pt>
                <c:pt idx="788">
                  <c:v>41518</c:v>
                </c:pt>
                <c:pt idx="789">
                  <c:v>41548</c:v>
                </c:pt>
                <c:pt idx="790">
                  <c:v>41579</c:v>
                </c:pt>
                <c:pt idx="791">
                  <c:v>41609</c:v>
                </c:pt>
                <c:pt idx="792">
                  <c:v>41640</c:v>
                </c:pt>
                <c:pt idx="793">
                  <c:v>41671</c:v>
                </c:pt>
                <c:pt idx="794">
                  <c:v>41699</c:v>
                </c:pt>
                <c:pt idx="795">
                  <c:v>41730</c:v>
                </c:pt>
                <c:pt idx="796">
                  <c:v>41760</c:v>
                </c:pt>
                <c:pt idx="797">
                  <c:v>41791</c:v>
                </c:pt>
                <c:pt idx="798">
                  <c:v>41821</c:v>
                </c:pt>
                <c:pt idx="799">
                  <c:v>41852</c:v>
                </c:pt>
                <c:pt idx="800">
                  <c:v>41883</c:v>
                </c:pt>
                <c:pt idx="801">
                  <c:v>41913</c:v>
                </c:pt>
                <c:pt idx="802">
                  <c:v>41944</c:v>
                </c:pt>
                <c:pt idx="803">
                  <c:v>41974</c:v>
                </c:pt>
                <c:pt idx="804">
                  <c:v>42005</c:v>
                </c:pt>
                <c:pt idx="805">
                  <c:v>42036</c:v>
                </c:pt>
                <c:pt idx="806">
                  <c:v>42064</c:v>
                </c:pt>
                <c:pt idx="807">
                  <c:v>42095</c:v>
                </c:pt>
                <c:pt idx="808">
                  <c:v>42125</c:v>
                </c:pt>
                <c:pt idx="809">
                  <c:v>42156</c:v>
                </c:pt>
                <c:pt idx="810">
                  <c:v>42186</c:v>
                </c:pt>
                <c:pt idx="811">
                  <c:v>42217</c:v>
                </c:pt>
                <c:pt idx="812">
                  <c:v>42248</c:v>
                </c:pt>
                <c:pt idx="813">
                  <c:v>42278</c:v>
                </c:pt>
                <c:pt idx="814">
                  <c:v>42309</c:v>
                </c:pt>
                <c:pt idx="815">
                  <c:v>42339</c:v>
                </c:pt>
                <c:pt idx="816">
                  <c:v>42370</c:v>
                </c:pt>
                <c:pt idx="817">
                  <c:v>42401</c:v>
                </c:pt>
                <c:pt idx="818">
                  <c:v>42430</c:v>
                </c:pt>
                <c:pt idx="819">
                  <c:v>42461</c:v>
                </c:pt>
                <c:pt idx="820">
                  <c:v>42491</c:v>
                </c:pt>
                <c:pt idx="821">
                  <c:v>42522</c:v>
                </c:pt>
                <c:pt idx="822">
                  <c:v>42552</c:v>
                </c:pt>
                <c:pt idx="823">
                  <c:v>42583</c:v>
                </c:pt>
                <c:pt idx="824">
                  <c:v>42614</c:v>
                </c:pt>
                <c:pt idx="825">
                  <c:v>42644</c:v>
                </c:pt>
                <c:pt idx="826">
                  <c:v>42675</c:v>
                </c:pt>
                <c:pt idx="827">
                  <c:v>42705</c:v>
                </c:pt>
                <c:pt idx="828">
                  <c:v>42736</c:v>
                </c:pt>
                <c:pt idx="829">
                  <c:v>42767</c:v>
                </c:pt>
                <c:pt idx="830">
                  <c:v>42795</c:v>
                </c:pt>
                <c:pt idx="831">
                  <c:v>42826</c:v>
                </c:pt>
                <c:pt idx="832">
                  <c:v>42856</c:v>
                </c:pt>
                <c:pt idx="833">
                  <c:v>42887</c:v>
                </c:pt>
                <c:pt idx="834">
                  <c:v>42917</c:v>
                </c:pt>
                <c:pt idx="835">
                  <c:v>42948</c:v>
                </c:pt>
                <c:pt idx="836">
                  <c:v>42979</c:v>
                </c:pt>
                <c:pt idx="837">
                  <c:v>43009</c:v>
                </c:pt>
                <c:pt idx="838">
                  <c:v>43040</c:v>
                </c:pt>
              </c:numCache>
            </c:numRef>
          </c:cat>
          <c:val>
            <c:numRef>
              <c:f>Sheet1!$C$2:$C$840</c:f>
              <c:numCache>
                <c:formatCode>General</c:formatCode>
                <c:ptCount val="839"/>
                <c:pt idx="0">
                  <c:v>96.7</c:v>
                </c:pt>
                <c:pt idx="1">
                  <c:v>96.7</c:v>
                </c:pt>
                <c:pt idx="2">
                  <c:v>96.6</c:v>
                </c:pt>
                <c:pt idx="3">
                  <c:v>96.6</c:v>
                </c:pt>
                <c:pt idx="4">
                  <c:v>96.4</c:v>
                </c:pt>
                <c:pt idx="5">
                  <c:v>96.4</c:v>
                </c:pt>
                <c:pt idx="6">
                  <c:v>96.9</c:v>
                </c:pt>
                <c:pt idx="7">
                  <c:v>96.4</c:v>
                </c:pt>
                <c:pt idx="8">
                  <c:v>96.7</c:v>
                </c:pt>
                <c:pt idx="9">
                  <c:v>96.6</c:v>
                </c:pt>
                <c:pt idx="10">
                  <c:v>96.5</c:v>
                </c:pt>
                <c:pt idx="11">
                  <c:v>96.4</c:v>
                </c:pt>
                <c:pt idx="12">
                  <c:v>96.4</c:v>
                </c:pt>
                <c:pt idx="13">
                  <c:v>96.5</c:v>
                </c:pt>
                <c:pt idx="14">
                  <c:v>96.6</c:v>
                </c:pt>
                <c:pt idx="15">
                  <c:v>96.3</c:v>
                </c:pt>
                <c:pt idx="16">
                  <c:v>96.5</c:v>
                </c:pt>
                <c:pt idx="17">
                  <c:v>96.8</c:v>
                </c:pt>
                <c:pt idx="18">
                  <c:v>96.3</c:v>
                </c:pt>
                <c:pt idx="19">
                  <c:v>96.5</c:v>
                </c:pt>
                <c:pt idx="20">
                  <c:v>96.9</c:v>
                </c:pt>
                <c:pt idx="21">
                  <c:v>97.6</c:v>
                </c:pt>
                <c:pt idx="22">
                  <c:v>96.7</c:v>
                </c:pt>
                <c:pt idx="23">
                  <c:v>96.4</c:v>
                </c:pt>
                <c:pt idx="24">
                  <c:v>95.8</c:v>
                </c:pt>
                <c:pt idx="25">
                  <c:v>95.8</c:v>
                </c:pt>
                <c:pt idx="26">
                  <c:v>95.9</c:v>
                </c:pt>
                <c:pt idx="27">
                  <c:v>96.3</c:v>
                </c:pt>
                <c:pt idx="28">
                  <c:v>96.6</c:v>
                </c:pt>
                <c:pt idx="29">
                  <c:v>96.6</c:v>
                </c:pt>
                <c:pt idx="30">
                  <c:v>96.4</c:v>
                </c:pt>
                <c:pt idx="31">
                  <c:v>96.4</c:v>
                </c:pt>
                <c:pt idx="32">
                  <c:v>96.9</c:v>
                </c:pt>
                <c:pt idx="33">
                  <c:v>96.7</c:v>
                </c:pt>
                <c:pt idx="34">
                  <c:v>96.7</c:v>
                </c:pt>
                <c:pt idx="35">
                  <c:v>96.4</c:v>
                </c:pt>
                <c:pt idx="36">
                  <c:v>96.8</c:v>
                </c:pt>
                <c:pt idx="37">
                  <c:v>96.9</c:v>
                </c:pt>
                <c:pt idx="38">
                  <c:v>97.2</c:v>
                </c:pt>
                <c:pt idx="39">
                  <c:v>96.8</c:v>
                </c:pt>
                <c:pt idx="40">
                  <c:v>96.7</c:v>
                </c:pt>
                <c:pt idx="41">
                  <c:v>96.5</c:v>
                </c:pt>
                <c:pt idx="42">
                  <c:v>96.6</c:v>
                </c:pt>
                <c:pt idx="43">
                  <c:v>96.7</c:v>
                </c:pt>
                <c:pt idx="44">
                  <c:v>96.8</c:v>
                </c:pt>
                <c:pt idx="45">
                  <c:v>97</c:v>
                </c:pt>
                <c:pt idx="46">
                  <c:v>97</c:v>
                </c:pt>
                <c:pt idx="47">
                  <c:v>97.1</c:v>
                </c:pt>
                <c:pt idx="48">
                  <c:v>97.3</c:v>
                </c:pt>
                <c:pt idx="49">
                  <c:v>97.5</c:v>
                </c:pt>
                <c:pt idx="50">
                  <c:v>97.6</c:v>
                </c:pt>
                <c:pt idx="51">
                  <c:v>97.3</c:v>
                </c:pt>
                <c:pt idx="52">
                  <c:v>97.1</c:v>
                </c:pt>
                <c:pt idx="53">
                  <c:v>97.2</c:v>
                </c:pt>
                <c:pt idx="54">
                  <c:v>97.3</c:v>
                </c:pt>
                <c:pt idx="55">
                  <c:v>97</c:v>
                </c:pt>
                <c:pt idx="56">
                  <c:v>97.1</c:v>
                </c:pt>
                <c:pt idx="57">
                  <c:v>96.9</c:v>
                </c:pt>
                <c:pt idx="58">
                  <c:v>97</c:v>
                </c:pt>
                <c:pt idx="59">
                  <c:v>97.3</c:v>
                </c:pt>
                <c:pt idx="60">
                  <c:v>97.8</c:v>
                </c:pt>
                <c:pt idx="61">
                  <c:v>97.7</c:v>
                </c:pt>
                <c:pt idx="62">
                  <c:v>97.6</c:v>
                </c:pt>
                <c:pt idx="63">
                  <c:v>97.3</c:v>
                </c:pt>
                <c:pt idx="64">
                  <c:v>97.3</c:v>
                </c:pt>
                <c:pt idx="65">
                  <c:v>97.4</c:v>
                </c:pt>
                <c:pt idx="66">
                  <c:v>97.6</c:v>
                </c:pt>
                <c:pt idx="67">
                  <c:v>97.6</c:v>
                </c:pt>
                <c:pt idx="68">
                  <c:v>97.3</c:v>
                </c:pt>
                <c:pt idx="69">
                  <c:v>97.2</c:v>
                </c:pt>
                <c:pt idx="70">
                  <c:v>97.5</c:v>
                </c:pt>
                <c:pt idx="71">
                  <c:v>97.3</c:v>
                </c:pt>
                <c:pt idx="72">
                  <c:v>97.1</c:v>
                </c:pt>
                <c:pt idx="73">
                  <c:v>97.4</c:v>
                </c:pt>
                <c:pt idx="74">
                  <c:v>96.9</c:v>
                </c:pt>
                <c:pt idx="75">
                  <c:v>97.5</c:v>
                </c:pt>
                <c:pt idx="76">
                  <c:v>97.5</c:v>
                </c:pt>
                <c:pt idx="77">
                  <c:v>97.6</c:v>
                </c:pt>
                <c:pt idx="78">
                  <c:v>97.3</c:v>
                </c:pt>
                <c:pt idx="79">
                  <c:v>97.5</c:v>
                </c:pt>
                <c:pt idx="80">
                  <c:v>97.9</c:v>
                </c:pt>
                <c:pt idx="81">
                  <c:v>97.7</c:v>
                </c:pt>
                <c:pt idx="82">
                  <c:v>97.4</c:v>
                </c:pt>
                <c:pt idx="83">
                  <c:v>97.2</c:v>
                </c:pt>
                <c:pt idx="84">
                  <c:v>97.5</c:v>
                </c:pt>
                <c:pt idx="85">
                  <c:v>97.2</c:v>
                </c:pt>
                <c:pt idx="86">
                  <c:v>97.4</c:v>
                </c:pt>
                <c:pt idx="87">
                  <c:v>97.5</c:v>
                </c:pt>
                <c:pt idx="88">
                  <c:v>97.4</c:v>
                </c:pt>
                <c:pt idx="89">
                  <c:v>97.2</c:v>
                </c:pt>
                <c:pt idx="90">
                  <c:v>97.3</c:v>
                </c:pt>
                <c:pt idx="91">
                  <c:v>97.2</c:v>
                </c:pt>
                <c:pt idx="92">
                  <c:v>97.2</c:v>
                </c:pt>
                <c:pt idx="93">
                  <c:v>97.3</c:v>
                </c:pt>
                <c:pt idx="94">
                  <c:v>97.4</c:v>
                </c:pt>
                <c:pt idx="95">
                  <c:v>97.6</c:v>
                </c:pt>
                <c:pt idx="96">
                  <c:v>97.7</c:v>
                </c:pt>
                <c:pt idx="97">
                  <c:v>97.6</c:v>
                </c:pt>
                <c:pt idx="98">
                  <c:v>97.7</c:v>
                </c:pt>
                <c:pt idx="99">
                  <c:v>97.6</c:v>
                </c:pt>
                <c:pt idx="100">
                  <c:v>97.1</c:v>
                </c:pt>
                <c:pt idx="101">
                  <c:v>97.2</c:v>
                </c:pt>
                <c:pt idx="102">
                  <c:v>97.1</c:v>
                </c:pt>
                <c:pt idx="103">
                  <c:v>97.2</c:v>
                </c:pt>
                <c:pt idx="104">
                  <c:v>97</c:v>
                </c:pt>
                <c:pt idx="105">
                  <c:v>96.9</c:v>
                </c:pt>
                <c:pt idx="106">
                  <c:v>97.1</c:v>
                </c:pt>
                <c:pt idx="107">
                  <c:v>97.1</c:v>
                </c:pt>
                <c:pt idx="108">
                  <c:v>97.2</c:v>
                </c:pt>
                <c:pt idx="109">
                  <c:v>97.3</c:v>
                </c:pt>
                <c:pt idx="110">
                  <c:v>97.6</c:v>
                </c:pt>
                <c:pt idx="111">
                  <c:v>97.4</c:v>
                </c:pt>
                <c:pt idx="112">
                  <c:v>97.2</c:v>
                </c:pt>
                <c:pt idx="113">
                  <c:v>97.3</c:v>
                </c:pt>
                <c:pt idx="114">
                  <c:v>97.3</c:v>
                </c:pt>
                <c:pt idx="115">
                  <c:v>97</c:v>
                </c:pt>
                <c:pt idx="116">
                  <c:v>97.1</c:v>
                </c:pt>
                <c:pt idx="117">
                  <c:v>97</c:v>
                </c:pt>
                <c:pt idx="118">
                  <c:v>96.9</c:v>
                </c:pt>
                <c:pt idx="119">
                  <c:v>96.8</c:v>
                </c:pt>
                <c:pt idx="120">
                  <c:v>96.8</c:v>
                </c:pt>
                <c:pt idx="121">
                  <c:v>96.5</c:v>
                </c:pt>
                <c:pt idx="122">
                  <c:v>96.6</c:v>
                </c:pt>
                <c:pt idx="123">
                  <c:v>97</c:v>
                </c:pt>
                <c:pt idx="124">
                  <c:v>97.2</c:v>
                </c:pt>
                <c:pt idx="125">
                  <c:v>97.4</c:v>
                </c:pt>
                <c:pt idx="126">
                  <c:v>97.5</c:v>
                </c:pt>
                <c:pt idx="127">
                  <c:v>97.8</c:v>
                </c:pt>
                <c:pt idx="128">
                  <c:v>97.6</c:v>
                </c:pt>
                <c:pt idx="129">
                  <c:v>97.7</c:v>
                </c:pt>
                <c:pt idx="130">
                  <c:v>97.1</c:v>
                </c:pt>
                <c:pt idx="131">
                  <c:v>97.2</c:v>
                </c:pt>
                <c:pt idx="132">
                  <c:v>96.9</c:v>
                </c:pt>
                <c:pt idx="133">
                  <c:v>96.7</c:v>
                </c:pt>
                <c:pt idx="134">
                  <c:v>97.2</c:v>
                </c:pt>
                <c:pt idx="135">
                  <c:v>97.2</c:v>
                </c:pt>
                <c:pt idx="136">
                  <c:v>97</c:v>
                </c:pt>
                <c:pt idx="137">
                  <c:v>97</c:v>
                </c:pt>
                <c:pt idx="138">
                  <c:v>97.1</c:v>
                </c:pt>
                <c:pt idx="139">
                  <c:v>97</c:v>
                </c:pt>
                <c:pt idx="140">
                  <c:v>97.1</c:v>
                </c:pt>
                <c:pt idx="141">
                  <c:v>97.1</c:v>
                </c:pt>
                <c:pt idx="142">
                  <c:v>97</c:v>
                </c:pt>
                <c:pt idx="143">
                  <c:v>97.2</c:v>
                </c:pt>
                <c:pt idx="144">
                  <c:v>97.1</c:v>
                </c:pt>
                <c:pt idx="145">
                  <c:v>97</c:v>
                </c:pt>
                <c:pt idx="146">
                  <c:v>96.6</c:v>
                </c:pt>
                <c:pt idx="147">
                  <c:v>97</c:v>
                </c:pt>
                <c:pt idx="148">
                  <c:v>97.1</c:v>
                </c:pt>
                <c:pt idx="149">
                  <c:v>97</c:v>
                </c:pt>
                <c:pt idx="150">
                  <c:v>96.8</c:v>
                </c:pt>
                <c:pt idx="151">
                  <c:v>97.1</c:v>
                </c:pt>
                <c:pt idx="152">
                  <c:v>97.3</c:v>
                </c:pt>
                <c:pt idx="153">
                  <c:v>97.2</c:v>
                </c:pt>
                <c:pt idx="154">
                  <c:v>97.3</c:v>
                </c:pt>
                <c:pt idx="155">
                  <c:v>97.1</c:v>
                </c:pt>
                <c:pt idx="156">
                  <c:v>96.8</c:v>
                </c:pt>
                <c:pt idx="157">
                  <c:v>96.5</c:v>
                </c:pt>
                <c:pt idx="158">
                  <c:v>96.7</c:v>
                </c:pt>
                <c:pt idx="159">
                  <c:v>97</c:v>
                </c:pt>
                <c:pt idx="160">
                  <c:v>97.1</c:v>
                </c:pt>
                <c:pt idx="161">
                  <c:v>97.1</c:v>
                </c:pt>
                <c:pt idx="162">
                  <c:v>97</c:v>
                </c:pt>
                <c:pt idx="163">
                  <c:v>96.8</c:v>
                </c:pt>
                <c:pt idx="164">
                  <c:v>97</c:v>
                </c:pt>
                <c:pt idx="165">
                  <c:v>97.1</c:v>
                </c:pt>
                <c:pt idx="166">
                  <c:v>96.9</c:v>
                </c:pt>
                <c:pt idx="167">
                  <c:v>96.6</c:v>
                </c:pt>
                <c:pt idx="168">
                  <c:v>96.4</c:v>
                </c:pt>
                <c:pt idx="169">
                  <c:v>96.6</c:v>
                </c:pt>
                <c:pt idx="170">
                  <c:v>96.7</c:v>
                </c:pt>
                <c:pt idx="171">
                  <c:v>96.8</c:v>
                </c:pt>
                <c:pt idx="172">
                  <c:v>97</c:v>
                </c:pt>
                <c:pt idx="173">
                  <c:v>96.9</c:v>
                </c:pt>
                <c:pt idx="174">
                  <c:v>96.8</c:v>
                </c:pt>
                <c:pt idx="175">
                  <c:v>97.1</c:v>
                </c:pt>
                <c:pt idx="176">
                  <c:v>96.9</c:v>
                </c:pt>
                <c:pt idx="177">
                  <c:v>96.9</c:v>
                </c:pt>
                <c:pt idx="178">
                  <c:v>96.9</c:v>
                </c:pt>
                <c:pt idx="179">
                  <c:v>96.8</c:v>
                </c:pt>
                <c:pt idx="180">
                  <c:v>96.8</c:v>
                </c:pt>
                <c:pt idx="181">
                  <c:v>96.6</c:v>
                </c:pt>
                <c:pt idx="182">
                  <c:v>96.8</c:v>
                </c:pt>
                <c:pt idx="183">
                  <c:v>96.7</c:v>
                </c:pt>
                <c:pt idx="184">
                  <c:v>96.7</c:v>
                </c:pt>
                <c:pt idx="185">
                  <c:v>96.7</c:v>
                </c:pt>
                <c:pt idx="186">
                  <c:v>96.9</c:v>
                </c:pt>
                <c:pt idx="187">
                  <c:v>96.7</c:v>
                </c:pt>
                <c:pt idx="188">
                  <c:v>96.7</c:v>
                </c:pt>
                <c:pt idx="189">
                  <c:v>96.7</c:v>
                </c:pt>
                <c:pt idx="190">
                  <c:v>97</c:v>
                </c:pt>
                <c:pt idx="191">
                  <c:v>96.9</c:v>
                </c:pt>
                <c:pt idx="192">
                  <c:v>96.8</c:v>
                </c:pt>
                <c:pt idx="193">
                  <c:v>96.8</c:v>
                </c:pt>
                <c:pt idx="194">
                  <c:v>96.9</c:v>
                </c:pt>
                <c:pt idx="195">
                  <c:v>97</c:v>
                </c:pt>
                <c:pt idx="196">
                  <c:v>97</c:v>
                </c:pt>
                <c:pt idx="197">
                  <c:v>96.7</c:v>
                </c:pt>
                <c:pt idx="198">
                  <c:v>96.8</c:v>
                </c:pt>
                <c:pt idx="199">
                  <c:v>96.5</c:v>
                </c:pt>
                <c:pt idx="200">
                  <c:v>96.6</c:v>
                </c:pt>
                <c:pt idx="201">
                  <c:v>96.6</c:v>
                </c:pt>
                <c:pt idx="202">
                  <c:v>96.7</c:v>
                </c:pt>
                <c:pt idx="203">
                  <c:v>96.6</c:v>
                </c:pt>
                <c:pt idx="204">
                  <c:v>96.7</c:v>
                </c:pt>
                <c:pt idx="205">
                  <c:v>96.6</c:v>
                </c:pt>
                <c:pt idx="206">
                  <c:v>96.7</c:v>
                </c:pt>
                <c:pt idx="207">
                  <c:v>96.8</c:v>
                </c:pt>
                <c:pt idx="208">
                  <c:v>97</c:v>
                </c:pt>
                <c:pt idx="209">
                  <c:v>96.7</c:v>
                </c:pt>
                <c:pt idx="210">
                  <c:v>96.7</c:v>
                </c:pt>
                <c:pt idx="211">
                  <c:v>96.7</c:v>
                </c:pt>
                <c:pt idx="212">
                  <c:v>96.6</c:v>
                </c:pt>
                <c:pt idx="213">
                  <c:v>96.5</c:v>
                </c:pt>
                <c:pt idx="214">
                  <c:v>96.7</c:v>
                </c:pt>
                <c:pt idx="215">
                  <c:v>96.6</c:v>
                </c:pt>
                <c:pt idx="216">
                  <c:v>96.7</c:v>
                </c:pt>
                <c:pt idx="217">
                  <c:v>96.6</c:v>
                </c:pt>
                <c:pt idx="218">
                  <c:v>96.7</c:v>
                </c:pt>
                <c:pt idx="219">
                  <c:v>96.7</c:v>
                </c:pt>
                <c:pt idx="220">
                  <c:v>96.6</c:v>
                </c:pt>
                <c:pt idx="221">
                  <c:v>96.5</c:v>
                </c:pt>
                <c:pt idx="222">
                  <c:v>96.4</c:v>
                </c:pt>
                <c:pt idx="223">
                  <c:v>96.5</c:v>
                </c:pt>
                <c:pt idx="224">
                  <c:v>96.5</c:v>
                </c:pt>
                <c:pt idx="225">
                  <c:v>96.6</c:v>
                </c:pt>
                <c:pt idx="226">
                  <c:v>96.7</c:v>
                </c:pt>
                <c:pt idx="227">
                  <c:v>96.7</c:v>
                </c:pt>
                <c:pt idx="228">
                  <c:v>96.8</c:v>
                </c:pt>
                <c:pt idx="229">
                  <c:v>96.6</c:v>
                </c:pt>
                <c:pt idx="230">
                  <c:v>96.6</c:v>
                </c:pt>
                <c:pt idx="231">
                  <c:v>96.8</c:v>
                </c:pt>
                <c:pt idx="232">
                  <c:v>96.6</c:v>
                </c:pt>
                <c:pt idx="233">
                  <c:v>96.6</c:v>
                </c:pt>
                <c:pt idx="234">
                  <c:v>96.7</c:v>
                </c:pt>
                <c:pt idx="235">
                  <c:v>96.5</c:v>
                </c:pt>
                <c:pt idx="236">
                  <c:v>96.4</c:v>
                </c:pt>
                <c:pt idx="237">
                  <c:v>96.5</c:v>
                </c:pt>
                <c:pt idx="238">
                  <c:v>96.4</c:v>
                </c:pt>
                <c:pt idx="239">
                  <c:v>96.5</c:v>
                </c:pt>
                <c:pt idx="240">
                  <c:v>96.3</c:v>
                </c:pt>
                <c:pt idx="241">
                  <c:v>96.4</c:v>
                </c:pt>
                <c:pt idx="242">
                  <c:v>96.4</c:v>
                </c:pt>
                <c:pt idx="243">
                  <c:v>96.4</c:v>
                </c:pt>
                <c:pt idx="244">
                  <c:v>96.3</c:v>
                </c:pt>
                <c:pt idx="245">
                  <c:v>96.4</c:v>
                </c:pt>
                <c:pt idx="246">
                  <c:v>96.4</c:v>
                </c:pt>
                <c:pt idx="247">
                  <c:v>96.4</c:v>
                </c:pt>
                <c:pt idx="248">
                  <c:v>96.2</c:v>
                </c:pt>
                <c:pt idx="249">
                  <c:v>96.2</c:v>
                </c:pt>
                <c:pt idx="250">
                  <c:v>96.1</c:v>
                </c:pt>
                <c:pt idx="251">
                  <c:v>96.3</c:v>
                </c:pt>
                <c:pt idx="252">
                  <c:v>96.4</c:v>
                </c:pt>
                <c:pt idx="253">
                  <c:v>96.4</c:v>
                </c:pt>
                <c:pt idx="254">
                  <c:v>96.2</c:v>
                </c:pt>
                <c:pt idx="255">
                  <c:v>96</c:v>
                </c:pt>
                <c:pt idx="256">
                  <c:v>96</c:v>
                </c:pt>
                <c:pt idx="257">
                  <c:v>96</c:v>
                </c:pt>
                <c:pt idx="258">
                  <c:v>96</c:v>
                </c:pt>
                <c:pt idx="259">
                  <c:v>96.1</c:v>
                </c:pt>
                <c:pt idx="260">
                  <c:v>96</c:v>
                </c:pt>
                <c:pt idx="261">
                  <c:v>96</c:v>
                </c:pt>
                <c:pt idx="262">
                  <c:v>95.8</c:v>
                </c:pt>
                <c:pt idx="263">
                  <c:v>95.8</c:v>
                </c:pt>
                <c:pt idx="264">
                  <c:v>96</c:v>
                </c:pt>
                <c:pt idx="265">
                  <c:v>95.9</c:v>
                </c:pt>
                <c:pt idx="266">
                  <c:v>96.1</c:v>
                </c:pt>
                <c:pt idx="267">
                  <c:v>96</c:v>
                </c:pt>
                <c:pt idx="268">
                  <c:v>95.9</c:v>
                </c:pt>
                <c:pt idx="269">
                  <c:v>96</c:v>
                </c:pt>
                <c:pt idx="270">
                  <c:v>95.8</c:v>
                </c:pt>
                <c:pt idx="271">
                  <c:v>95.7</c:v>
                </c:pt>
                <c:pt idx="272">
                  <c:v>95.7</c:v>
                </c:pt>
                <c:pt idx="273">
                  <c:v>95.8</c:v>
                </c:pt>
                <c:pt idx="274">
                  <c:v>95.9</c:v>
                </c:pt>
                <c:pt idx="275">
                  <c:v>95.7</c:v>
                </c:pt>
                <c:pt idx="276">
                  <c:v>95.5</c:v>
                </c:pt>
                <c:pt idx="277">
                  <c:v>95.5</c:v>
                </c:pt>
                <c:pt idx="278">
                  <c:v>95.4</c:v>
                </c:pt>
                <c:pt idx="279">
                  <c:v>95.5</c:v>
                </c:pt>
                <c:pt idx="280">
                  <c:v>95.5</c:v>
                </c:pt>
                <c:pt idx="281">
                  <c:v>95.6</c:v>
                </c:pt>
                <c:pt idx="282">
                  <c:v>95.7</c:v>
                </c:pt>
                <c:pt idx="283">
                  <c:v>95.5</c:v>
                </c:pt>
                <c:pt idx="284">
                  <c:v>95.5</c:v>
                </c:pt>
                <c:pt idx="285">
                  <c:v>95.3</c:v>
                </c:pt>
                <c:pt idx="286">
                  <c:v>95.3</c:v>
                </c:pt>
                <c:pt idx="287">
                  <c:v>95.1</c:v>
                </c:pt>
                <c:pt idx="288">
                  <c:v>95</c:v>
                </c:pt>
                <c:pt idx="289">
                  <c:v>95.1</c:v>
                </c:pt>
                <c:pt idx="290">
                  <c:v>95.2</c:v>
                </c:pt>
                <c:pt idx="291">
                  <c:v>95.1</c:v>
                </c:pt>
                <c:pt idx="292">
                  <c:v>95.2</c:v>
                </c:pt>
                <c:pt idx="293">
                  <c:v>95.3</c:v>
                </c:pt>
                <c:pt idx="294">
                  <c:v>95.3</c:v>
                </c:pt>
                <c:pt idx="295">
                  <c:v>95.1</c:v>
                </c:pt>
                <c:pt idx="296">
                  <c:v>95</c:v>
                </c:pt>
                <c:pt idx="297">
                  <c:v>94.9</c:v>
                </c:pt>
                <c:pt idx="298">
                  <c:v>94.9</c:v>
                </c:pt>
                <c:pt idx="299">
                  <c:v>94.9</c:v>
                </c:pt>
                <c:pt idx="300">
                  <c:v>94.9</c:v>
                </c:pt>
                <c:pt idx="301">
                  <c:v>95</c:v>
                </c:pt>
                <c:pt idx="302">
                  <c:v>95.1</c:v>
                </c:pt>
                <c:pt idx="303">
                  <c:v>95</c:v>
                </c:pt>
                <c:pt idx="304">
                  <c:v>94.9</c:v>
                </c:pt>
                <c:pt idx="305">
                  <c:v>94.9</c:v>
                </c:pt>
                <c:pt idx="306">
                  <c:v>95.1</c:v>
                </c:pt>
                <c:pt idx="307">
                  <c:v>94.9</c:v>
                </c:pt>
                <c:pt idx="308">
                  <c:v>94.8</c:v>
                </c:pt>
                <c:pt idx="309">
                  <c:v>95</c:v>
                </c:pt>
                <c:pt idx="310">
                  <c:v>94.9</c:v>
                </c:pt>
                <c:pt idx="311">
                  <c:v>95</c:v>
                </c:pt>
                <c:pt idx="312">
                  <c:v>95.4</c:v>
                </c:pt>
                <c:pt idx="313">
                  <c:v>95.1</c:v>
                </c:pt>
                <c:pt idx="314">
                  <c:v>95</c:v>
                </c:pt>
                <c:pt idx="315">
                  <c:v>94.5</c:v>
                </c:pt>
                <c:pt idx="316">
                  <c:v>94.8</c:v>
                </c:pt>
                <c:pt idx="317">
                  <c:v>94.7</c:v>
                </c:pt>
                <c:pt idx="318">
                  <c:v>94.5</c:v>
                </c:pt>
                <c:pt idx="319">
                  <c:v>94.6</c:v>
                </c:pt>
                <c:pt idx="320">
                  <c:v>94.5</c:v>
                </c:pt>
                <c:pt idx="321">
                  <c:v>94.7</c:v>
                </c:pt>
                <c:pt idx="322">
                  <c:v>94.7</c:v>
                </c:pt>
                <c:pt idx="323">
                  <c:v>94.6</c:v>
                </c:pt>
                <c:pt idx="324">
                  <c:v>94.3</c:v>
                </c:pt>
                <c:pt idx="325">
                  <c:v>93.9</c:v>
                </c:pt>
                <c:pt idx="326">
                  <c:v>94.2</c:v>
                </c:pt>
                <c:pt idx="327">
                  <c:v>94.3</c:v>
                </c:pt>
                <c:pt idx="328">
                  <c:v>94.6</c:v>
                </c:pt>
                <c:pt idx="329">
                  <c:v>94.6</c:v>
                </c:pt>
                <c:pt idx="330">
                  <c:v>94.6</c:v>
                </c:pt>
                <c:pt idx="331">
                  <c:v>94.7</c:v>
                </c:pt>
                <c:pt idx="332">
                  <c:v>94.6</c:v>
                </c:pt>
                <c:pt idx="333">
                  <c:v>94.7</c:v>
                </c:pt>
                <c:pt idx="334">
                  <c:v>94.4</c:v>
                </c:pt>
                <c:pt idx="335">
                  <c:v>94.1</c:v>
                </c:pt>
                <c:pt idx="336">
                  <c:v>93.9</c:v>
                </c:pt>
                <c:pt idx="337">
                  <c:v>93.9</c:v>
                </c:pt>
                <c:pt idx="338">
                  <c:v>94</c:v>
                </c:pt>
                <c:pt idx="339">
                  <c:v>94.2</c:v>
                </c:pt>
                <c:pt idx="340">
                  <c:v>94.1</c:v>
                </c:pt>
                <c:pt idx="341">
                  <c:v>94.1</c:v>
                </c:pt>
                <c:pt idx="342">
                  <c:v>94.4</c:v>
                </c:pt>
                <c:pt idx="343">
                  <c:v>94.3</c:v>
                </c:pt>
                <c:pt idx="344">
                  <c:v>94.4</c:v>
                </c:pt>
                <c:pt idx="345">
                  <c:v>94.3</c:v>
                </c:pt>
                <c:pt idx="346">
                  <c:v>94.3</c:v>
                </c:pt>
                <c:pt idx="347">
                  <c:v>94.1</c:v>
                </c:pt>
                <c:pt idx="348">
                  <c:v>93.9</c:v>
                </c:pt>
                <c:pt idx="349">
                  <c:v>94.1</c:v>
                </c:pt>
                <c:pt idx="350">
                  <c:v>94.1</c:v>
                </c:pt>
                <c:pt idx="351">
                  <c:v>94.2</c:v>
                </c:pt>
                <c:pt idx="352">
                  <c:v>94.1</c:v>
                </c:pt>
                <c:pt idx="353">
                  <c:v>94.3</c:v>
                </c:pt>
                <c:pt idx="354">
                  <c:v>94.1</c:v>
                </c:pt>
                <c:pt idx="355">
                  <c:v>94.1</c:v>
                </c:pt>
                <c:pt idx="356">
                  <c:v>94</c:v>
                </c:pt>
                <c:pt idx="357">
                  <c:v>94.3</c:v>
                </c:pt>
                <c:pt idx="358">
                  <c:v>94.4</c:v>
                </c:pt>
                <c:pt idx="359">
                  <c:v>94.5</c:v>
                </c:pt>
                <c:pt idx="360">
                  <c:v>94.6</c:v>
                </c:pt>
                <c:pt idx="361">
                  <c:v>94.4</c:v>
                </c:pt>
                <c:pt idx="362">
                  <c:v>94.4</c:v>
                </c:pt>
                <c:pt idx="363">
                  <c:v>94.3</c:v>
                </c:pt>
                <c:pt idx="364">
                  <c:v>94.4</c:v>
                </c:pt>
                <c:pt idx="365">
                  <c:v>94.1</c:v>
                </c:pt>
                <c:pt idx="366">
                  <c:v>94.1</c:v>
                </c:pt>
                <c:pt idx="367">
                  <c:v>94</c:v>
                </c:pt>
                <c:pt idx="368">
                  <c:v>94.2</c:v>
                </c:pt>
                <c:pt idx="369">
                  <c:v>94</c:v>
                </c:pt>
                <c:pt idx="370">
                  <c:v>94.3</c:v>
                </c:pt>
                <c:pt idx="371">
                  <c:v>94.5</c:v>
                </c:pt>
                <c:pt idx="372">
                  <c:v>94.6</c:v>
                </c:pt>
                <c:pt idx="373">
                  <c:v>94.7</c:v>
                </c:pt>
                <c:pt idx="374">
                  <c:v>94.7</c:v>
                </c:pt>
                <c:pt idx="375">
                  <c:v>94.3</c:v>
                </c:pt>
                <c:pt idx="376">
                  <c:v>94.2</c:v>
                </c:pt>
                <c:pt idx="377">
                  <c:v>94.3</c:v>
                </c:pt>
                <c:pt idx="378">
                  <c:v>94.5</c:v>
                </c:pt>
                <c:pt idx="379">
                  <c:v>94.3</c:v>
                </c:pt>
                <c:pt idx="380">
                  <c:v>94.3</c:v>
                </c:pt>
                <c:pt idx="381">
                  <c:v>94.2</c:v>
                </c:pt>
                <c:pt idx="382">
                  <c:v>94.1</c:v>
                </c:pt>
                <c:pt idx="383">
                  <c:v>94.3</c:v>
                </c:pt>
                <c:pt idx="384">
                  <c:v>94.5</c:v>
                </c:pt>
                <c:pt idx="385">
                  <c:v>94.4</c:v>
                </c:pt>
                <c:pt idx="386">
                  <c:v>94.2</c:v>
                </c:pt>
                <c:pt idx="387">
                  <c:v>94.2</c:v>
                </c:pt>
                <c:pt idx="388">
                  <c:v>94.3</c:v>
                </c:pt>
                <c:pt idx="389">
                  <c:v>94.2</c:v>
                </c:pt>
                <c:pt idx="390">
                  <c:v>94.4</c:v>
                </c:pt>
                <c:pt idx="391">
                  <c:v>94.2</c:v>
                </c:pt>
                <c:pt idx="392">
                  <c:v>94.4</c:v>
                </c:pt>
                <c:pt idx="393">
                  <c:v>94.2</c:v>
                </c:pt>
                <c:pt idx="394">
                  <c:v>94.2</c:v>
                </c:pt>
                <c:pt idx="395">
                  <c:v>94</c:v>
                </c:pt>
                <c:pt idx="396">
                  <c:v>94.2</c:v>
                </c:pt>
                <c:pt idx="397">
                  <c:v>94</c:v>
                </c:pt>
                <c:pt idx="398">
                  <c:v>94.3</c:v>
                </c:pt>
                <c:pt idx="399">
                  <c:v>94.4</c:v>
                </c:pt>
                <c:pt idx="400">
                  <c:v>94.5</c:v>
                </c:pt>
                <c:pt idx="401">
                  <c:v>94.1</c:v>
                </c:pt>
                <c:pt idx="402">
                  <c:v>93.9</c:v>
                </c:pt>
                <c:pt idx="403">
                  <c:v>94.1</c:v>
                </c:pt>
                <c:pt idx="404">
                  <c:v>94</c:v>
                </c:pt>
                <c:pt idx="405">
                  <c:v>94</c:v>
                </c:pt>
                <c:pt idx="406">
                  <c:v>94.1</c:v>
                </c:pt>
                <c:pt idx="407">
                  <c:v>93.9</c:v>
                </c:pt>
                <c:pt idx="408">
                  <c:v>93.8</c:v>
                </c:pt>
                <c:pt idx="409">
                  <c:v>93.9</c:v>
                </c:pt>
                <c:pt idx="410">
                  <c:v>93.9</c:v>
                </c:pt>
                <c:pt idx="411">
                  <c:v>94</c:v>
                </c:pt>
                <c:pt idx="412">
                  <c:v>94.3</c:v>
                </c:pt>
                <c:pt idx="413">
                  <c:v>94.2</c:v>
                </c:pt>
                <c:pt idx="414">
                  <c:v>94.1</c:v>
                </c:pt>
                <c:pt idx="415">
                  <c:v>94.1</c:v>
                </c:pt>
                <c:pt idx="416">
                  <c:v>94.3</c:v>
                </c:pt>
                <c:pt idx="417">
                  <c:v>94.2</c:v>
                </c:pt>
                <c:pt idx="418">
                  <c:v>94</c:v>
                </c:pt>
                <c:pt idx="419">
                  <c:v>93.9</c:v>
                </c:pt>
                <c:pt idx="420">
                  <c:v>93.3</c:v>
                </c:pt>
                <c:pt idx="421">
                  <c:v>93.3</c:v>
                </c:pt>
                <c:pt idx="422">
                  <c:v>93.6</c:v>
                </c:pt>
                <c:pt idx="423">
                  <c:v>93.8</c:v>
                </c:pt>
                <c:pt idx="424">
                  <c:v>93.9</c:v>
                </c:pt>
                <c:pt idx="425">
                  <c:v>94</c:v>
                </c:pt>
                <c:pt idx="426">
                  <c:v>94</c:v>
                </c:pt>
                <c:pt idx="427">
                  <c:v>94</c:v>
                </c:pt>
                <c:pt idx="428">
                  <c:v>94.1</c:v>
                </c:pt>
                <c:pt idx="429">
                  <c:v>93.8</c:v>
                </c:pt>
                <c:pt idx="430">
                  <c:v>93.7</c:v>
                </c:pt>
                <c:pt idx="431">
                  <c:v>93.8</c:v>
                </c:pt>
                <c:pt idx="432">
                  <c:v>93.7</c:v>
                </c:pt>
                <c:pt idx="433">
                  <c:v>93.8</c:v>
                </c:pt>
                <c:pt idx="434">
                  <c:v>93.8</c:v>
                </c:pt>
                <c:pt idx="435">
                  <c:v>93.8</c:v>
                </c:pt>
                <c:pt idx="436">
                  <c:v>93.7</c:v>
                </c:pt>
                <c:pt idx="437">
                  <c:v>93.9</c:v>
                </c:pt>
                <c:pt idx="438">
                  <c:v>94.1</c:v>
                </c:pt>
                <c:pt idx="439">
                  <c:v>94.1</c:v>
                </c:pt>
                <c:pt idx="440">
                  <c:v>93.9</c:v>
                </c:pt>
                <c:pt idx="441">
                  <c:v>94</c:v>
                </c:pt>
                <c:pt idx="442">
                  <c:v>93.9</c:v>
                </c:pt>
                <c:pt idx="443">
                  <c:v>94</c:v>
                </c:pt>
                <c:pt idx="444">
                  <c:v>94</c:v>
                </c:pt>
                <c:pt idx="445">
                  <c:v>93.9</c:v>
                </c:pt>
                <c:pt idx="446">
                  <c:v>93.9</c:v>
                </c:pt>
                <c:pt idx="447">
                  <c:v>94.1</c:v>
                </c:pt>
                <c:pt idx="448">
                  <c:v>93.8</c:v>
                </c:pt>
                <c:pt idx="449">
                  <c:v>93.8</c:v>
                </c:pt>
                <c:pt idx="450">
                  <c:v>93.9</c:v>
                </c:pt>
                <c:pt idx="451">
                  <c:v>93.9</c:v>
                </c:pt>
                <c:pt idx="452">
                  <c:v>94.1</c:v>
                </c:pt>
                <c:pt idx="453">
                  <c:v>94</c:v>
                </c:pt>
                <c:pt idx="454">
                  <c:v>93.9</c:v>
                </c:pt>
                <c:pt idx="455">
                  <c:v>93.8</c:v>
                </c:pt>
                <c:pt idx="456">
                  <c:v>94</c:v>
                </c:pt>
                <c:pt idx="457">
                  <c:v>93.8</c:v>
                </c:pt>
                <c:pt idx="458">
                  <c:v>93.8</c:v>
                </c:pt>
                <c:pt idx="459">
                  <c:v>93.7</c:v>
                </c:pt>
                <c:pt idx="460">
                  <c:v>93.7</c:v>
                </c:pt>
                <c:pt idx="461">
                  <c:v>93.9</c:v>
                </c:pt>
                <c:pt idx="462">
                  <c:v>93.8</c:v>
                </c:pt>
                <c:pt idx="463">
                  <c:v>93.8</c:v>
                </c:pt>
                <c:pt idx="464">
                  <c:v>93.9</c:v>
                </c:pt>
                <c:pt idx="465">
                  <c:v>93.7</c:v>
                </c:pt>
                <c:pt idx="466">
                  <c:v>93.9</c:v>
                </c:pt>
                <c:pt idx="467">
                  <c:v>93.9</c:v>
                </c:pt>
                <c:pt idx="468">
                  <c:v>94</c:v>
                </c:pt>
                <c:pt idx="469">
                  <c:v>93.8</c:v>
                </c:pt>
                <c:pt idx="470">
                  <c:v>93.8</c:v>
                </c:pt>
                <c:pt idx="471">
                  <c:v>93.7</c:v>
                </c:pt>
                <c:pt idx="472">
                  <c:v>93.8</c:v>
                </c:pt>
                <c:pt idx="473">
                  <c:v>93.6</c:v>
                </c:pt>
                <c:pt idx="474">
                  <c:v>93.7</c:v>
                </c:pt>
                <c:pt idx="475">
                  <c:v>93.6</c:v>
                </c:pt>
                <c:pt idx="476">
                  <c:v>93.6</c:v>
                </c:pt>
                <c:pt idx="477">
                  <c:v>93.7</c:v>
                </c:pt>
                <c:pt idx="478">
                  <c:v>93.6</c:v>
                </c:pt>
                <c:pt idx="479">
                  <c:v>93.5</c:v>
                </c:pt>
                <c:pt idx="480">
                  <c:v>93.6</c:v>
                </c:pt>
                <c:pt idx="481">
                  <c:v>93.7</c:v>
                </c:pt>
                <c:pt idx="482">
                  <c:v>93.6</c:v>
                </c:pt>
                <c:pt idx="483">
                  <c:v>93.8</c:v>
                </c:pt>
                <c:pt idx="484">
                  <c:v>93.6</c:v>
                </c:pt>
                <c:pt idx="485">
                  <c:v>93.3</c:v>
                </c:pt>
                <c:pt idx="486">
                  <c:v>93.6</c:v>
                </c:pt>
                <c:pt idx="487">
                  <c:v>93.6</c:v>
                </c:pt>
                <c:pt idx="488">
                  <c:v>93.5</c:v>
                </c:pt>
                <c:pt idx="489">
                  <c:v>93.4</c:v>
                </c:pt>
                <c:pt idx="490">
                  <c:v>93.7</c:v>
                </c:pt>
                <c:pt idx="491">
                  <c:v>93.4</c:v>
                </c:pt>
                <c:pt idx="492">
                  <c:v>93.8</c:v>
                </c:pt>
                <c:pt idx="493">
                  <c:v>93.7</c:v>
                </c:pt>
                <c:pt idx="494">
                  <c:v>93.7</c:v>
                </c:pt>
                <c:pt idx="495">
                  <c:v>93.7</c:v>
                </c:pt>
                <c:pt idx="496">
                  <c:v>93.5</c:v>
                </c:pt>
                <c:pt idx="497">
                  <c:v>93.5</c:v>
                </c:pt>
                <c:pt idx="498">
                  <c:v>93.6</c:v>
                </c:pt>
                <c:pt idx="499">
                  <c:v>93.5</c:v>
                </c:pt>
                <c:pt idx="500">
                  <c:v>93.6</c:v>
                </c:pt>
                <c:pt idx="501">
                  <c:v>93.7</c:v>
                </c:pt>
                <c:pt idx="502">
                  <c:v>93.9</c:v>
                </c:pt>
                <c:pt idx="503">
                  <c:v>93.8</c:v>
                </c:pt>
                <c:pt idx="504">
                  <c:v>93.9</c:v>
                </c:pt>
                <c:pt idx="505">
                  <c:v>94</c:v>
                </c:pt>
                <c:pt idx="506">
                  <c:v>93.6</c:v>
                </c:pt>
                <c:pt idx="507">
                  <c:v>93.5</c:v>
                </c:pt>
                <c:pt idx="508">
                  <c:v>93.3</c:v>
                </c:pt>
                <c:pt idx="509">
                  <c:v>93.3</c:v>
                </c:pt>
                <c:pt idx="510">
                  <c:v>93.2</c:v>
                </c:pt>
                <c:pt idx="511">
                  <c:v>93.3</c:v>
                </c:pt>
                <c:pt idx="512">
                  <c:v>93.1</c:v>
                </c:pt>
                <c:pt idx="513">
                  <c:v>93.2</c:v>
                </c:pt>
                <c:pt idx="514">
                  <c:v>93.4</c:v>
                </c:pt>
                <c:pt idx="515">
                  <c:v>93.1</c:v>
                </c:pt>
                <c:pt idx="516">
                  <c:v>93.2</c:v>
                </c:pt>
                <c:pt idx="517">
                  <c:v>93.4</c:v>
                </c:pt>
                <c:pt idx="518">
                  <c:v>93.3</c:v>
                </c:pt>
                <c:pt idx="519">
                  <c:v>93.4</c:v>
                </c:pt>
                <c:pt idx="520">
                  <c:v>93</c:v>
                </c:pt>
                <c:pt idx="521">
                  <c:v>93.1</c:v>
                </c:pt>
                <c:pt idx="522">
                  <c:v>93</c:v>
                </c:pt>
                <c:pt idx="523">
                  <c:v>92.9</c:v>
                </c:pt>
                <c:pt idx="524">
                  <c:v>93.1</c:v>
                </c:pt>
                <c:pt idx="525">
                  <c:v>92.9</c:v>
                </c:pt>
                <c:pt idx="526">
                  <c:v>92.9</c:v>
                </c:pt>
                <c:pt idx="527">
                  <c:v>92.7</c:v>
                </c:pt>
                <c:pt idx="528">
                  <c:v>93</c:v>
                </c:pt>
                <c:pt idx="529">
                  <c:v>92.8</c:v>
                </c:pt>
                <c:pt idx="530">
                  <c:v>92.9</c:v>
                </c:pt>
                <c:pt idx="531">
                  <c:v>93</c:v>
                </c:pt>
                <c:pt idx="532">
                  <c:v>93.2</c:v>
                </c:pt>
                <c:pt idx="533">
                  <c:v>93.3</c:v>
                </c:pt>
                <c:pt idx="534">
                  <c:v>93.1</c:v>
                </c:pt>
                <c:pt idx="535">
                  <c:v>93.2</c:v>
                </c:pt>
                <c:pt idx="536">
                  <c:v>93.1</c:v>
                </c:pt>
                <c:pt idx="537">
                  <c:v>93</c:v>
                </c:pt>
                <c:pt idx="538">
                  <c:v>92.7</c:v>
                </c:pt>
                <c:pt idx="539">
                  <c:v>92.6</c:v>
                </c:pt>
                <c:pt idx="540">
                  <c:v>92.6</c:v>
                </c:pt>
                <c:pt idx="541">
                  <c:v>92.4</c:v>
                </c:pt>
                <c:pt idx="542">
                  <c:v>92.4</c:v>
                </c:pt>
                <c:pt idx="543">
                  <c:v>92.5</c:v>
                </c:pt>
                <c:pt idx="544">
                  <c:v>92.6</c:v>
                </c:pt>
                <c:pt idx="545">
                  <c:v>92.8</c:v>
                </c:pt>
                <c:pt idx="546">
                  <c:v>92.7</c:v>
                </c:pt>
                <c:pt idx="547">
                  <c:v>92.7</c:v>
                </c:pt>
                <c:pt idx="548">
                  <c:v>92.5</c:v>
                </c:pt>
                <c:pt idx="549">
                  <c:v>92.5</c:v>
                </c:pt>
                <c:pt idx="550">
                  <c:v>92.6</c:v>
                </c:pt>
                <c:pt idx="551">
                  <c:v>92.4</c:v>
                </c:pt>
                <c:pt idx="552">
                  <c:v>92.1</c:v>
                </c:pt>
                <c:pt idx="553">
                  <c:v>91.9</c:v>
                </c:pt>
                <c:pt idx="554">
                  <c:v>91.7</c:v>
                </c:pt>
                <c:pt idx="555">
                  <c:v>91.7</c:v>
                </c:pt>
                <c:pt idx="556">
                  <c:v>91.6</c:v>
                </c:pt>
                <c:pt idx="557">
                  <c:v>91.4</c:v>
                </c:pt>
                <c:pt idx="558">
                  <c:v>91.5</c:v>
                </c:pt>
                <c:pt idx="559">
                  <c:v>91.4</c:v>
                </c:pt>
                <c:pt idx="560">
                  <c:v>91.6</c:v>
                </c:pt>
                <c:pt idx="561">
                  <c:v>91.8</c:v>
                </c:pt>
                <c:pt idx="562">
                  <c:v>91.9</c:v>
                </c:pt>
                <c:pt idx="563">
                  <c:v>92</c:v>
                </c:pt>
                <c:pt idx="564">
                  <c:v>92</c:v>
                </c:pt>
                <c:pt idx="565">
                  <c:v>92</c:v>
                </c:pt>
                <c:pt idx="566">
                  <c:v>91.8</c:v>
                </c:pt>
                <c:pt idx="567">
                  <c:v>91.8</c:v>
                </c:pt>
                <c:pt idx="568">
                  <c:v>91.8</c:v>
                </c:pt>
                <c:pt idx="569">
                  <c:v>91.6</c:v>
                </c:pt>
                <c:pt idx="570">
                  <c:v>91.4</c:v>
                </c:pt>
                <c:pt idx="571">
                  <c:v>91.4</c:v>
                </c:pt>
                <c:pt idx="572">
                  <c:v>91.5</c:v>
                </c:pt>
                <c:pt idx="573">
                  <c:v>91.3</c:v>
                </c:pt>
                <c:pt idx="574">
                  <c:v>91.3</c:v>
                </c:pt>
                <c:pt idx="575">
                  <c:v>91.3</c:v>
                </c:pt>
                <c:pt idx="576">
                  <c:v>91.5</c:v>
                </c:pt>
                <c:pt idx="577">
                  <c:v>91.7</c:v>
                </c:pt>
                <c:pt idx="578">
                  <c:v>91.5</c:v>
                </c:pt>
                <c:pt idx="579">
                  <c:v>91.6</c:v>
                </c:pt>
                <c:pt idx="580">
                  <c:v>91.6</c:v>
                </c:pt>
                <c:pt idx="581">
                  <c:v>91.6</c:v>
                </c:pt>
                <c:pt idx="582">
                  <c:v>91.8</c:v>
                </c:pt>
                <c:pt idx="583">
                  <c:v>92</c:v>
                </c:pt>
                <c:pt idx="584">
                  <c:v>91.9</c:v>
                </c:pt>
                <c:pt idx="585">
                  <c:v>92</c:v>
                </c:pt>
                <c:pt idx="586">
                  <c:v>92</c:v>
                </c:pt>
                <c:pt idx="587">
                  <c:v>91.9</c:v>
                </c:pt>
                <c:pt idx="588">
                  <c:v>91.9</c:v>
                </c:pt>
                <c:pt idx="589">
                  <c:v>91.9</c:v>
                </c:pt>
                <c:pt idx="590">
                  <c:v>91.8</c:v>
                </c:pt>
                <c:pt idx="591">
                  <c:v>91.7</c:v>
                </c:pt>
                <c:pt idx="592">
                  <c:v>91.5</c:v>
                </c:pt>
                <c:pt idx="593">
                  <c:v>91.8</c:v>
                </c:pt>
                <c:pt idx="594">
                  <c:v>91.9</c:v>
                </c:pt>
                <c:pt idx="595">
                  <c:v>92</c:v>
                </c:pt>
                <c:pt idx="596">
                  <c:v>91.9</c:v>
                </c:pt>
                <c:pt idx="597">
                  <c:v>91.8</c:v>
                </c:pt>
                <c:pt idx="598">
                  <c:v>91.8</c:v>
                </c:pt>
                <c:pt idx="599">
                  <c:v>91.8</c:v>
                </c:pt>
                <c:pt idx="600">
                  <c:v>91.9</c:v>
                </c:pt>
                <c:pt idx="601">
                  <c:v>91.8</c:v>
                </c:pt>
                <c:pt idx="602">
                  <c:v>92</c:v>
                </c:pt>
                <c:pt idx="603">
                  <c:v>91.8</c:v>
                </c:pt>
                <c:pt idx="604">
                  <c:v>91.7</c:v>
                </c:pt>
                <c:pt idx="605">
                  <c:v>91.7</c:v>
                </c:pt>
                <c:pt idx="606">
                  <c:v>91.9</c:v>
                </c:pt>
                <c:pt idx="607">
                  <c:v>91.7</c:v>
                </c:pt>
                <c:pt idx="608">
                  <c:v>91.7</c:v>
                </c:pt>
                <c:pt idx="609">
                  <c:v>91.8</c:v>
                </c:pt>
                <c:pt idx="610">
                  <c:v>91.9</c:v>
                </c:pt>
                <c:pt idx="611">
                  <c:v>91.8</c:v>
                </c:pt>
                <c:pt idx="612">
                  <c:v>92.5</c:v>
                </c:pt>
                <c:pt idx="613">
                  <c:v>92.2</c:v>
                </c:pt>
                <c:pt idx="614">
                  <c:v>91.8</c:v>
                </c:pt>
                <c:pt idx="615">
                  <c:v>91.9</c:v>
                </c:pt>
                <c:pt idx="616">
                  <c:v>91.8</c:v>
                </c:pt>
                <c:pt idx="617">
                  <c:v>91.6</c:v>
                </c:pt>
                <c:pt idx="618">
                  <c:v>91.6</c:v>
                </c:pt>
                <c:pt idx="619">
                  <c:v>91.5</c:v>
                </c:pt>
                <c:pt idx="620">
                  <c:v>91.4</c:v>
                </c:pt>
                <c:pt idx="621">
                  <c:v>91.4</c:v>
                </c:pt>
                <c:pt idx="622">
                  <c:v>91.6</c:v>
                </c:pt>
                <c:pt idx="623">
                  <c:v>91.6</c:v>
                </c:pt>
                <c:pt idx="624">
                  <c:v>92.1</c:v>
                </c:pt>
                <c:pt idx="625">
                  <c:v>92.2</c:v>
                </c:pt>
                <c:pt idx="626">
                  <c:v>91.9</c:v>
                </c:pt>
                <c:pt idx="627">
                  <c:v>91.7</c:v>
                </c:pt>
                <c:pt idx="628">
                  <c:v>91.5</c:v>
                </c:pt>
                <c:pt idx="629">
                  <c:v>91.7</c:v>
                </c:pt>
                <c:pt idx="630">
                  <c:v>91.5</c:v>
                </c:pt>
                <c:pt idx="631">
                  <c:v>91.5</c:v>
                </c:pt>
                <c:pt idx="632">
                  <c:v>91.3</c:v>
                </c:pt>
                <c:pt idx="633">
                  <c:v>91.2</c:v>
                </c:pt>
                <c:pt idx="634">
                  <c:v>91.4</c:v>
                </c:pt>
                <c:pt idx="635">
                  <c:v>91.6</c:v>
                </c:pt>
                <c:pt idx="636">
                  <c:v>91.7</c:v>
                </c:pt>
                <c:pt idx="637">
                  <c:v>91.6</c:v>
                </c:pt>
                <c:pt idx="638">
                  <c:v>91.5</c:v>
                </c:pt>
                <c:pt idx="639">
                  <c:v>91.4</c:v>
                </c:pt>
                <c:pt idx="640">
                  <c:v>91.4</c:v>
                </c:pt>
                <c:pt idx="641">
                  <c:v>91.3</c:v>
                </c:pt>
                <c:pt idx="642">
                  <c:v>91.2</c:v>
                </c:pt>
                <c:pt idx="643">
                  <c:v>91.1</c:v>
                </c:pt>
                <c:pt idx="644">
                  <c:v>91.1</c:v>
                </c:pt>
                <c:pt idx="645">
                  <c:v>91.3</c:v>
                </c:pt>
                <c:pt idx="646">
                  <c:v>91</c:v>
                </c:pt>
                <c:pt idx="647">
                  <c:v>91.2</c:v>
                </c:pt>
                <c:pt idx="648">
                  <c:v>91.1</c:v>
                </c:pt>
                <c:pt idx="649">
                  <c:v>91.3</c:v>
                </c:pt>
                <c:pt idx="650">
                  <c:v>91.3</c:v>
                </c:pt>
                <c:pt idx="651">
                  <c:v>91.2</c:v>
                </c:pt>
                <c:pt idx="652">
                  <c:v>91.3</c:v>
                </c:pt>
                <c:pt idx="653">
                  <c:v>91</c:v>
                </c:pt>
                <c:pt idx="654">
                  <c:v>90.9</c:v>
                </c:pt>
                <c:pt idx="655">
                  <c:v>91.1</c:v>
                </c:pt>
                <c:pt idx="656">
                  <c:v>91.1</c:v>
                </c:pt>
                <c:pt idx="657">
                  <c:v>91</c:v>
                </c:pt>
                <c:pt idx="658">
                  <c:v>90.6</c:v>
                </c:pt>
                <c:pt idx="659">
                  <c:v>90.6</c:v>
                </c:pt>
                <c:pt idx="660">
                  <c:v>90.2</c:v>
                </c:pt>
                <c:pt idx="661">
                  <c:v>90.5</c:v>
                </c:pt>
                <c:pt idx="662">
                  <c:v>90.4</c:v>
                </c:pt>
                <c:pt idx="663">
                  <c:v>90.7</c:v>
                </c:pt>
                <c:pt idx="664">
                  <c:v>90.6</c:v>
                </c:pt>
                <c:pt idx="665">
                  <c:v>90.7</c:v>
                </c:pt>
                <c:pt idx="666">
                  <c:v>90.6</c:v>
                </c:pt>
                <c:pt idx="667">
                  <c:v>90.7</c:v>
                </c:pt>
                <c:pt idx="668">
                  <c:v>90.7</c:v>
                </c:pt>
                <c:pt idx="669">
                  <c:v>90.7</c:v>
                </c:pt>
                <c:pt idx="670">
                  <c:v>90.7</c:v>
                </c:pt>
                <c:pt idx="671">
                  <c:v>90.7</c:v>
                </c:pt>
                <c:pt idx="672">
                  <c:v>90.7</c:v>
                </c:pt>
                <c:pt idx="673">
                  <c:v>90.4</c:v>
                </c:pt>
                <c:pt idx="674">
                  <c:v>90.2</c:v>
                </c:pt>
                <c:pt idx="675">
                  <c:v>90.3</c:v>
                </c:pt>
                <c:pt idx="676">
                  <c:v>90.5</c:v>
                </c:pt>
                <c:pt idx="677">
                  <c:v>90.5</c:v>
                </c:pt>
                <c:pt idx="678">
                  <c:v>90.7</c:v>
                </c:pt>
                <c:pt idx="679">
                  <c:v>90.5</c:v>
                </c:pt>
                <c:pt idx="680">
                  <c:v>90.4</c:v>
                </c:pt>
                <c:pt idx="681">
                  <c:v>90.2</c:v>
                </c:pt>
                <c:pt idx="682">
                  <c:v>90.4</c:v>
                </c:pt>
                <c:pt idx="683">
                  <c:v>90.3</c:v>
                </c:pt>
                <c:pt idx="684">
                  <c:v>90.3</c:v>
                </c:pt>
                <c:pt idx="685">
                  <c:v>90.5</c:v>
                </c:pt>
                <c:pt idx="686">
                  <c:v>90.5</c:v>
                </c:pt>
                <c:pt idx="687">
                  <c:v>90.5</c:v>
                </c:pt>
                <c:pt idx="688">
                  <c:v>90.7</c:v>
                </c:pt>
                <c:pt idx="689">
                  <c:v>90.4</c:v>
                </c:pt>
                <c:pt idx="690">
                  <c:v>90.5</c:v>
                </c:pt>
                <c:pt idx="691">
                  <c:v>90.9</c:v>
                </c:pt>
                <c:pt idx="692">
                  <c:v>90.6</c:v>
                </c:pt>
                <c:pt idx="693">
                  <c:v>90.4</c:v>
                </c:pt>
                <c:pt idx="694">
                  <c:v>90.3</c:v>
                </c:pt>
                <c:pt idx="695">
                  <c:v>90.2</c:v>
                </c:pt>
                <c:pt idx="696">
                  <c:v>90.4</c:v>
                </c:pt>
                <c:pt idx="697">
                  <c:v>90.6</c:v>
                </c:pt>
                <c:pt idx="698">
                  <c:v>90.9</c:v>
                </c:pt>
                <c:pt idx="699">
                  <c:v>90.6</c:v>
                </c:pt>
                <c:pt idx="700">
                  <c:v>90.6</c:v>
                </c:pt>
                <c:pt idx="701">
                  <c:v>90.5</c:v>
                </c:pt>
                <c:pt idx="702">
                  <c:v>90.4</c:v>
                </c:pt>
                <c:pt idx="703">
                  <c:v>90.5</c:v>
                </c:pt>
                <c:pt idx="704">
                  <c:v>90.4</c:v>
                </c:pt>
                <c:pt idx="705">
                  <c:v>90.4</c:v>
                </c:pt>
                <c:pt idx="706">
                  <c:v>90.7</c:v>
                </c:pt>
                <c:pt idx="707">
                  <c:v>90.9</c:v>
                </c:pt>
                <c:pt idx="708">
                  <c:v>91.5</c:v>
                </c:pt>
                <c:pt idx="709">
                  <c:v>91.4</c:v>
                </c:pt>
                <c:pt idx="710">
                  <c:v>91.2</c:v>
                </c:pt>
                <c:pt idx="711">
                  <c:v>91.1</c:v>
                </c:pt>
                <c:pt idx="712">
                  <c:v>90.9</c:v>
                </c:pt>
                <c:pt idx="713">
                  <c:v>90.7</c:v>
                </c:pt>
                <c:pt idx="714">
                  <c:v>90.6</c:v>
                </c:pt>
                <c:pt idx="715">
                  <c:v>90.5</c:v>
                </c:pt>
                <c:pt idx="716">
                  <c:v>90.4</c:v>
                </c:pt>
                <c:pt idx="717">
                  <c:v>90.3</c:v>
                </c:pt>
                <c:pt idx="718">
                  <c:v>90.6</c:v>
                </c:pt>
                <c:pt idx="719">
                  <c:v>90.9</c:v>
                </c:pt>
                <c:pt idx="720">
                  <c:v>91.1</c:v>
                </c:pt>
                <c:pt idx="721">
                  <c:v>91</c:v>
                </c:pt>
                <c:pt idx="722">
                  <c:v>90.9</c:v>
                </c:pt>
                <c:pt idx="723">
                  <c:v>90.6</c:v>
                </c:pt>
                <c:pt idx="724">
                  <c:v>90.5</c:v>
                </c:pt>
                <c:pt idx="725">
                  <c:v>90.5</c:v>
                </c:pt>
                <c:pt idx="726">
                  <c:v>90.7</c:v>
                </c:pt>
                <c:pt idx="727">
                  <c:v>90.5</c:v>
                </c:pt>
                <c:pt idx="728">
                  <c:v>90.5</c:v>
                </c:pt>
                <c:pt idx="729">
                  <c:v>90.4</c:v>
                </c:pt>
                <c:pt idx="730">
                  <c:v>90.3</c:v>
                </c:pt>
                <c:pt idx="731">
                  <c:v>89.9</c:v>
                </c:pt>
                <c:pt idx="732">
                  <c:v>90</c:v>
                </c:pt>
                <c:pt idx="733">
                  <c:v>89.8</c:v>
                </c:pt>
                <c:pt idx="734">
                  <c:v>89.7</c:v>
                </c:pt>
                <c:pt idx="735">
                  <c:v>89.9</c:v>
                </c:pt>
                <c:pt idx="736">
                  <c:v>90.1</c:v>
                </c:pt>
                <c:pt idx="737">
                  <c:v>90</c:v>
                </c:pt>
                <c:pt idx="738">
                  <c:v>89.8</c:v>
                </c:pt>
                <c:pt idx="739">
                  <c:v>90.1</c:v>
                </c:pt>
                <c:pt idx="740">
                  <c:v>89.8</c:v>
                </c:pt>
                <c:pt idx="741">
                  <c:v>89.8</c:v>
                </c:pt>
                <c:pt idx="742">
                  <c:v>89.6</c:v>
                </c:pt>
                <c:pt idx="743">
                  <c:v>88.9</c:v>
                </c:pt>
                <c:pt idx="744">
                  <c:v>89.2</c:v>
                </c:pt>
                <c:pt idx="745">
                  <c:v>89.2</c:v>
                </c:pt>
                <c:pt idx="746">
                  <c:v>89.5</c:v>
                </c:pt>
                <c:pt idx="747">
                  <c:v>89.7</c:v>
                </c:pt>
                <c:pt idx="748">
                  <c:v>89.5</c:v>
                </c:pt>
                <c:pt idx="749">
                  <c:v>89.5</c:v>
                </c:pt>
                <c:pt idx="750">
                  <c:v>89.2</c:v>
                </c:pt>
                <c:pt idx="751">
                  <c:v>89.3</c:v>
                </c:pt>
                <c:pt idx="752">
                  <c:v>89.3</c:v>
                </c:pt>
                <c:pt idx="753">
                  <c:v>88.9</c:v>
                </c:pt>
                <c:pt idx="754">
                  <c:v>88.9</c:v>
                </c:pt>
                <c:pt idx="755">
                  <c:v>88.6</c:v>
                </c:pt>
                <c:pt idx="756">
                  <c:v>88.6</c:v>
                </c:pt>
                <c:pt idx="757">
                  <c:v>88.7</c:v>
                </c:pt>
                <c:pt idx="758">
                  <c:v>88.8</c:v>
                </c:pt>
                <c:pt idx="759">
                  <c:v>88.7</c:v>
                </c:pt>
                <c:pt idx="760">
                  <c:v>89</c:v>
                </c:pt>
                <c:pt idx="761">
                  <c:v>88.9</c:v>
                </c:pt>
                <c:pt idx="762">
                  <c:v>88.6</c:v>
                </c:pt>
                <c:pt idx="763">
                  <c:v>88.7</c:v>
                </c:pt>
                <c:pt idx="764">
                  <c:v>88.6</c:v>
                </c:pt>
                <c:pt idx="765">
                  <c:v>88.4</c:v>
                </c:pt>
                <c:pt idx="766">
                  <c:v>88.7</c:v>
                </c:pt>
                <c:pt idx="767">
                  <c:v>88.7</c:v>
                </c:pt>
                <c:pt idx="768">
                  <c:v>88.8</c:v>
                </c:pt>
                <c:pt idx="769">
                  <c:v>88.7</c:v>
                </c:pt>
                <c:pt idx="770">
                  <c:v>88.9</c:v>
                </c:pt>
                <c:pt idx="771">
                  <c:v>88.7</c:v>
                </c:pt>
                <c:pt idx="772">
                  <c:v>88.6</c:v>
                </c:pt>
                <c:pt idx="773">
                  <c:v>88.9</c:v>
                </c:pt>
                <c:pt idx="774">
                  <c:v>88.6</c:v>
                </c:pt>
                <c:pt idx="775">
                  <c:v>88.6</c:v>
                </c:pt>
                <c:pt idx="776">
                  <c:v>88.6</c:v>
                </c:pt>
                <c:pt idx="777">
                  <c:v>88.8</c:v>
                </c:pt>
                <c:pt idx="778">
                  <c:v>88.4</c:v>
                </c:pt>
                <c:pt idx="779">
                  <c:v>88.6</c:v>
                </c:pt>
                <c:pt idx="780">
                  <c:v>88.5</c:v>
                </c:pt>
                <c:pt idx="781">
                  <c:v>88.5</c:v>
                </c:pt>
                <c:pt idx="782">
                  <c:v>88.4</c:v>
                </c:pt>
                <c:pt idx="783">
                  <c:v>88.6</c:v>
                </c:pt>
                <c:pt idx="784">
                  <c:v>88.6</c:v>
                </c:pt>
                <c:pt idx="785">
                  <c:v>88.6</c:v>
                </c:pt>
                <c:pt idx="786">
                  <c:v>88.5</c:v>
                </c:pt>
                <c:pt idx="787">
                  <c:v>88.4</c:v>
                </c:pt>
                <c:pt idx="788">
                  <c:v>88.3</c:v>
                </c:pt>
                <c:pt idx="789">
                  <c:v>88</c:v>
                </c:pt>
                <c:pt idx="790">
                  <c:v>88.6</c:v>
                </c:pt>
                <c:pt idx="791">
                  <c:v>88.2</c:v>
                </c:pt>
                <c:pt idx="792">
                  <c:v>88.2</c:v>
                </c:pt>
                <c:pt idx="793">
                  <c:v>88.1</c:v>
                </c:pt>
                <c:pt idx="794">
                  <c:v>88.4</c:v>
                </c:pt>
                <c:pt idx="795">
                  <c:v>87.9</c:v>
                </c:pt>
                <c:pt idx="796">
                  <c:v>88</c:v>
                </c:pt>
                <c:pt idx="797">
                  <c:v>88.2</c:v>
                </c:pt>
                <c:pt idx="798">
                  <c:v>88.3</c:v>
                </c:pt>
                <c:pt idx="799">
                  <c:v>88.5</c:v>
                </c:pt>
                <c:pt idx="800">
                  <c:v>88.1</c:v>
                </c:pt>
                <c:pt idx="801">
                  <c:v>88</c:v>
                </c:pt>
                <c:pt idx="802">
                  <c:v>88.1</c:v>
                </c:pt>
                <c:pt idx="803">
                  <c:v>88.3</c:v>
                </c:pt>
                <c:pt idx="804">
                  <c:v>88.5</c:v>
                </c:pt>
                <c:pt idx="805">
                  <c:v>88.5</c:v>
                </c:pt>
                <c:pt idx="806">
                  <c:v>88.6</c:v>
                </c:pt>
                <c:pt idx="807">
                  <c:v>88.5</c:v>
                </c:pt>
                <c:pt idx="808">
                  <c:v>88.2</c:v>
                </c:pt>
                <c:pt idx="809">
                  <c:v>88.1</c:v>
                </c:pt>
                <c:pt idx="810">
                  <c:v>88.1</c:v>
                </c:pt>
                <c:pt idx="811">
                  <c:v>88.2</c:v>
                </c:pt>
                <c:pt idx="812">
                  <c:v>88.1</c:v>
                </c:pt>
                <c:pt idx="813">
                  <c:v>88.1</c:v>
                </c:pt>
                <c:pt idx="814">
                  <c:v>88.1</c:v>
                </c:pt>
                <c:pt idx="815">
                  <c:v>88.3</c:v>
                </c:pt>
                <c:pt idx="816">
                  <c:v>88.5</c:v>
                </c:pt>
                <c:pt idx="817">
                  <c:v>88.6</c:v>
                </c:pt>
                <c:pt idx="818">
                  <c:v>88.9</c:v>
                </c:pt>
                <c:pt idx="819">
                  <c:v>88.5</c:v>
                </c:pt>
                <c:pt idx="820">
                  <c:v>88.4</c:v>
                </c:pt>
                <c:pt idx="821">
                  <c:v>88.5</c:v>
                </c:pt>
                <c:pt idx="822">
                  <c:v>88.4</c:v>
                </c:pt>
                <c:pt idx="823">
                  <c:v>88.4</c:v>
                </c:pt>
                <c:pt idx="824">
                  <c:v>88.6</c:v>
                </c:pt>
                <c:pt idx="825">
                  <c:v>88.6</c:v>
                </c:pt>
                <c:pt idx="826">
                  <c:v>88.5</c:v>
                </c:pt>
                <c:pt idx="827">
                  <c:v>88.6</c:v>
                </c:pt>
                <c:pt idx="828">
                  <c:v>88.9</c:v>
                </c:pt>
                <c:pt idx="829">
                  <c:v>88.8</c:v>
                </c:pt>
                <c:pt idx="830">
                  <c:v>88.7</c:v>
                </c:pt>
                <c:pt idx="831">
                  <c:v>88.6</c:v>
                </c:pt>
                <c:pt idx="832">
                  <c:v>88.4</c:v>
                </c:pt>
                <c:pt idx="833">
                  <c:v>88.4</c:v>
                </c:pt>
                <c:pt idx="834">
                  <c:v>88.5</c:v>
                </c:pt>
                <c:pt idx="835">
                  <c:v>88.4</c:v>
                </c:pt>
                <c:pt idx="836">
                  <c:v>88.6</c:v>
                </c:pt>
                <c:pt idx="837">
                  <c:v>88.5</c:v>
                </c:pt>
                <c:pt idx="838">
                  <c:v>88.5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Women 25-54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ymbol val="none"/>
          </c:marker>
          <c:cat>
            <c:numRef>
              <c:f>Sheet1!$A$2:$A$840</c:f>
              <c:numCache>
                <c:formatCode>m/d/yyyy</c:formatCode>
                <c:ptCount val="839"/>
                <c:pt idx="0">
                  <c:v>17533</c:v>
                </c:pt>
                <c:pt idx="1">
                  <c:v>17564</c:v>
                </c:pt>
                <c:pt idx="2">
                  <c:v>17593</c:v>
                </c:pt>
                <c:pt idx="3">
                  <c:v>17624</c:v>
                </c:pt>
                <c:pt idx="4">
                  <c:v>17654</c:v>
                </c:pt>
                <c:pt idx="5">
                  <c:v>17685</c:v>
                </c:pt>
                <c:pt idx="6">
                  <c:v>17715</c:v>
                </c:pt>
                <c:pt idx="7">
                  <c:v>17746</c:v>
                </c:pt>
                <c:pt idx="8">
                  <c:v>17777</c:v>
                </c:pt>
                <c:pt idx="9">
                  <c:v>17807</c:v>
                </c:pt>
                <c:pt idx="10">
                  <c:v>17838</c:v>
                </c:pt>
                <c:pt idx="11">
                  <c:v>17868</c:v>
                </c:pt>
                <c:pt idx="12">
                  <c:v>17899</c:v>
                </c:pt>
                <c:pt idx="13">
                  <c:v>17930</c:v>
                </c:pt>
                <c:pt idx="14">
                  <c:v>17958</c:v>
                </c:pt>
                <c:pt idx="15">
                  <c:v>17989</c:v>
                </c:pt>
                <c:pt idx="16">
                  <c:v>18019</c:v>
                </c:pt>
                <c:pt idx="17">
                  <c:v>18050</c:v>
                </c:pt>
                <c:pt idx="18">
                  <c:v>18080</c:v>
                </c:pt>
                <c:pt idx="19">
                  <c:v>18111</c:v>
                </c:pt>
                <c:pt idx="20">
                  <c:v>18142</c:v>
                </c:pt>
                <c:pt idx="21">
                  <c:v>18172</c:v>
                </c:pt>
                <c:pt idx="22">
                  <c:v>18203</c:v>
                </c:pt>
                <c:pt idx="23">
                  <c:v>18233</c:v>
                </c:pt>
                <c:pt idx="24">
                  <c:v>18264</c:v>
                </c:pt>
                <c:pt idx="25">
                  <c:v>18295</c:v>
                </c:pt>
                <c:pt idx="26">
                  <c:v>18323</c:v>
                </c:pt>
                <c:pt idx="27">
                  <c:v>18354</c:v>
                </c:pt>
                <c:pt idx="28">
                  <c:v>18384</c:v>
                </c:pt>
                <c:pt idx="29">
                  <c:v>18415</c:v>
                </c:pt>
                <c:pt idx="30">
                  <c:v>18445</c:v>
                </c:pt>
                <c:pt idx="31">
                  <c:v>18476</c:v>
                </c:pt>
                <c:pt idx="32">
                  <c:v>18507</c:v>
                </c:pt>
                <c:pt idx="33">
                  <c:v>18537</c:v>
                </c:pt>
                <c:pt idx="34">
                  <c:v>18568</c:v>
                </c:pt>
                <c:pt idx="35">
                  <c:v>18598</c:v>
                </c:pt>
                <c:pt idx="36">
                  <c:v>18629</c:v>
                </c:pt>
                <c:pt idx="37">
                  <c:v>18660</c:v>
                </c:pt>
                <c:pt idx="38">
                  <c:v>18688</c:v>
                </c:pt>
                <c:pt idx="39">
                  <c:v>18719</c:v>
                </c:pt>
                <c:pt idx="40">
                  <c:v>18749</c:v>
                </c:pt>
                <c:pt idx="41">
                  <c:v>18780</c:v>
                </c:pt>
                <c:pt idx="42">
                  <c:v>18810</c:v>
                </c:pt>
                <c:pt idx="43">
                  <c:v>18841</c:v>
                </c:pt>
                <c:pt idx="44">
                  <c:v>18872</c:v>
                </c:pt>
                <c:pt idx="45">
                  <c:v>18902</c:v>
                </c:pt>
                <c:pt idx="46">
                  <c:v>18933</c:v>
                </c:pt>
                <c:pt idx="47">
                  <c:v>18963</c:v>
                </c:pt>
                <c:pt idx="48">
                  <c:v>18994</c:v>
                </c:pt>
                <c:pt idx="49">
                  <c:v>19025</c:v>
                </c:pt>
                <c:pt idx="50">
                  <c:v>19054</c:v>
                </c:pt>
                <c:pt idx="51">
                  <c:v>19085</c:v>
                </c:pt>
                <c:pt idx="52">
                  <c:v>19115</c:v>
                </c:pt>
                <c:pt idx="53">
                  <c:v>19146</c:v>
                </c:pt>
                <c:pt idx="54">
                  <c:v>19176</c:v>
                </c:pt>
                <c:pt idx="55">
                  <c:v>19207</c:v>
                </c:pt>
                <c:pt idx="56">
                  <c:v>19238</c:v>
                </c:pt>
                <c:pt idx="57">
                  <c:v>19268</c:v>
                </c:pt>
                <c:pt idx="58">
                  <c:v>19299</c:v>
                </c:pt>
                <c:pt idx="59">
                  <c:v>19329</c:v>
                </c:pt>
                <c:pt idx="60">
                  <c:v>19360</c:v>
                </c:pt>
                <c:pt idx="61">
                  <c:v>19391</c:v>
                </c:pt>
                <c:pt idx="62">
                  <c:v>19419</c:v>
                </c:pt>
                <c:pt idx="63">
                  <c:v>19450</c:v>
                </c:pt>
                <c:pt idx="64">
                  <c:v>19480</c:v>
                </c:pt>
                <c:pt idx="65">
                  <c:v>19511</c:v>
                </c:pt>
                <c:pt idx="66">
                  <c:v>19541</c:v>
                </c:pt>
                <c:pt idx="67">
                  <c:v>19572</c:v>
                </c:pt>
                <c:pt idx="68">
                  <c:v>19603</c:v>
                </c:pt>
                <c:pt idx="69">
                  <c:v>19633</c:v>
                </c:pt>
                <c:pt idx="70">
                  <c:v>19664</c:v>
                </c:pt>
                <c:pt idx="71">
                  <c:v>19694</c:v>
                </c:pt>
                <c:pt idx="72">
                  <c:v>19725</c:v>
                </c:pt>
                <c:pt idx="73">
                  <c:v>19756</c:v>
                </c:pt>
                <c:pt idx="74">
                  <c:v>19784</c:v>
                </c:pt>
                <c:pt idx="75">
                  <c:v>19815</c:v>
                </c:pt>
                <c:pt idx="76">
                  <c:v>19845</c:v>
                </c:pt>
                <c:pt idx="77">
                  <c:v>19876</c:v>
                </c:pt>
                <c:pt idx="78">
                  <c:v>19906</c:v>
                </c:pt>
                <c:pt idx="79">
                  <c:v>19937</c:v>
                </c:pt>
                <c:pt idx="80">
                  <c:v>19968</c:v>
                </c:pt>
                <c:pt idx="81">
                  <c:v>19998</c:v>
                </c:pt>
                <c:pt idx="82">
                  <c:v>20029</c:v>
                </c:pt>
                <c:pt idx="83">
                  <c:v>20059</c:v>
                </c:pt>
                <c:pt idx="84">
                  <c:v>20090</c:v>
                </c:pt>
                <c:pt idx="85">
                  <c:v>20121</c:v>
                </c:pt>
                <c:pt idx="86">
                  <c:v>20149</c:v>
                </c:pt>
                <c:pt idx="87">
                  <c:v>20180</c:v>
                </c:pt>
                <c:pt idx="88">
                  <c:v>20210</c:v>
                </c:pt>
                <c:pt idx="89">
                  <c:v>20241</c:v>
                </c:pt>
                <c:pt idx="90">
                  <c:v>20271</c:v>
                </c:pt>
                <c:pt idx="91">
                  <c:v>20302</c:v>
                </c:pt>
                <c:pt idx="92">
                  <c:v>20333</c:v>
                </c:pt>
                <c:pt idx="93">
                  <c:v>20363</c:v>
                </c:pt>
                <c:pt idx="94">
                  <c:v>20394</c:v>
                </c:pt>
                <c:pt idx="95">
                  <c:v>20424</c:v>
                </c:pt>
                <c:pt idx="96">
                  <c:v>20455</c:v>
                </c:pt>
                <c:pt idx="97">
                  <c:v>20486</c:v>
                </c:pt>
                <c:pt idx="98">
                  <c:v>20515</c:v>
                </c:pt>
                <c:pt idx="99">
                  <c:v>20546</c:v>
                </c:pt>
                <c:pt idx="100">
                  <c:v>20576</c:v>
                </c:pt>
                <c:pt idx="101">
                  <c:v>20607</c:v>
                </c:pt>
                <c:pt idx="102">
                  <c:v>20637</c:v>
                </c:pt>
                <c:pt idx="103">
                  <c:v>20668</c:v>
                </c:pt>
                <c:pt idx="104">
                  <c:v>20699</c:v>
                </c:pt>
                <c:pt idx="105">
                  <c:v>20729</c:v>
                </c:pt>
                <c:pt idx="106">
                  <c:v>20760</c:v>
                </c:pt>
                <c:pt idx="107">
                  <c:v>20790</c:v>
                </c:pt>
                <c:pt idx="108">
                  <c:v>20821</c:v>
                </c:pt>
                <c:pt idx="109">
                  <c:v>20852</c:v>
                </c:pt>
                <c:pt idx="110">
                  <c:v>20880</c:v>
                </c:pt>
                <c:pt idx="111">
                  <c:v>20911</c:v>
                </c:pt>
                <c:pt idx="112">
                  <c:v>20941</c:v>
                </c:pt>
                <c:pt idx="113">
                  <c:v>20972</c:v>
                </c:pt>
                <c:pt idx="114">
                  <c:v>21002</c:v>
                </c:pt>
                <c:pt idx="115">
                  <c:v>21033</c:v>
                </c:pt>
                <c:pt idx="116">
                  <c:v>21064</c:v>
                </c:pt>
                <c:pt idx="117">
                  <c:v>21094</c:v>
                </c:pt>
                <c:pt idx="118">
                  <c:v>21125</c:v>
                </c:pt>
                <c:pt idx="119">
                  <c:v>21155</c:v>
                </c:pt>
                <c:pt idx="120">
                  <c:v>21186</c:v>
                </c:pt>
                <c:pt idx="121">
                  <c:v>21217</c:v>
                </c:pt>
                <c:pt idx="122">
                  <c:v>21245</c:v>
                </c:pt>
                <c:pt idx="123">
                  <c:v>21276</c:v>
                </c:pt>
                <c:pt idx="124">
                  <c:v>21306</c:v>
                </c:pt>
                <c:pt idx="125">
                  <c:v>21337</c:v>
                </c:pt>
                <c:pt idx="126">
                  <c:v>21367</c:v>
                </c:pt>
                <c:pt idx="127">
                  <c:v>21398</c:v>
                </c:pt>
                <c:pt idx="128">
                  <c:v>21429</c:v>
                </c:pt>
                <c:pt idx="129">
                  <c:v>21459</c:v>
                </c:pt>
                <c:pt idx="130">
                  <c:v>21490</c:v>
                </c:pt>
                <c:pt idx="131">
                  <c:v>21520</c:v>
                </c:pt>
                <c:pt idx="132">
                  <c:v>21551</c:v>
                </c:pt>
                <c:pt idx="133">
                  <c:v>21582</c:v>
                </c:pt>
                <c:pt idx="134">
                  <c:v>21610</c:v>
                </c:pt>
                <c:pt idx="135">
                  <c:v>21641</c:v>
                </c:pt>
                <c:pt idx="136">
                  <c:v>21671</c:v>
                </c:pt>
                <c:pt idx="137">
                  <c:v>21702</c:v>
                </c:pt>
                <c:pt idx="138">
                  <c:v>21732</c:v>
                </c:pt>
                <c:pt idx="139">
                  <c:v>21763</c:v>
                </c:pt>
                <c:pt idx="140">
                  <c:v>21794</c:v>
                </c:pt>
                <c:pt idx="141">
                  <c:v>21824</c:v>
                </c:pt>
                <c:pt idx="142">
                  <c:v>21855</c:v>
                </c:pt>
                <c:pt idx="143">
                  <c:v>21885</c:v>
                </c:pt>
                <c:pt idx="144">
                  <c:v>21916</c:v>
                </c:pt>
                <c:pt idx="145">
                  <c:v>21947</c:v>
                </c:pt>
                <c:pt idx="146">
                  <c:v>21976</c:v>
                </c:pt>
                <c:pt idx="147">
                  <c:v>22007</c:v>
                </c:pt>
                <c:pt idx="148">
                  <c:v>22037</c:v>
                </c:pt>
                <c:pt idx="149">
                  <c:v>22068</c:v>
                </c:pt>
                <c:pt idx="150">
                  <c:v>22098</c:v>
                </c:pt>
                <c:pt idx="151">
                  <c:v>22129</c:v>
                </c:pt>
                <c:pt idx="152">
                  <c:v>22160</c:v>
                </c:pt>
                <c:pt idx="153">
                  <c:v>22190</c:v>
                </c:pt>
                <c:pt idx="154">
                  <c:v>22221</c:v>
                </c:pt>
                <c:pt idx="155">
                  <c:v>22251</c:v>
                </c:pt>
                <c:pt idx="156">
                  <c:v>22282</c:v>
                </c:pt>
                <c:pt idx="157">
                  <c:v>22313</c:v>
                </c:pt>
                <c:pt idx="158">
                  <c:v>22341</c:v>
                </c:pt>
                <c:pt idx="159">
                  <c:v>22372</c:v>
                </c:pt>
                <c:pt idx="160">
                  <c:v>22402</c:v>
                </c:pt>
                <c:pt idx="161">
                  <c:v>22433</c:v>
                </c:pt>
                <c:pt idx="162">
                  <c:v>22463</c:v>
                </c:pt>
                <c:pt idx="163">
                  <c:v>22494</c:v>
                </c:pt>
                <c:pt idx="164">
                  <c:v>22525</c:v>
                </c:pt>
                <c:pt idx="165">
                  <c:v>22555</c:v>
                </c:pt>
                <c:pt idx="166">
                  <c:v>22586</c:v>
                </c:pt>
                <c:pt idx="167">
                  <c:v>22616</c:v>
                </c:pt>
                <c:pt idx="168">
                  <c:v>22647</c:v>
                </c:pt>
                <c:pt idx="169">
                  <c:v>22678</c:v>
                </c:pt>
                <c:pt idx="170">
                  <c:v>22706</c:v>
                </c:pt>
                <c:pt idx="171">
                  <c:v>22737</c:v>
                </c:pt>
                <c:pt idx="172">
                  <c:v>22767</c:v>
                </c:pt>
                <c:pt idx="173">
                  <c:v>22798</c:v>
                </c:pt>
                <c:pt idx="174">
                  <c:v>22828</c:v>
                </c:pt>
                <c:pt idx="175">
                  <c:v>22859</c:v>
                </c:pt>
                <c:pt idx="176">
                  <c:v>22890</c:v>
                </c:pt>
                <c:pt idx="177">
                  <c:v>22920</c:v>
                </c:pt>
                <c:pt idx="178">
                  <c:v>22951</c:v>
                </c:pt>
                <c:pt idx="179">
                  <c:v>22981</c:v>
                </c:pt>
                <c:pt idx="180">
                  <c:v>23012</c:v>
                </c:pt>
                <c:pt idx="181">
                  <c:v>23043</c:v>
                </c:pt>
                <c:pt idx="182">
                  <c:v>23071</c:v>
                </c:pt>
                <c:pt idx="183">
                  <c:v>23102</c:v>
                </c:pt>
                <c:pt idx="184">
                  <c:v>23132</c:v>
                </c:pt>
                <c:pt idx="185">
                  <c:v>23163</c:v>
                </c:pt>
                <c:pt idx="186">
                  <c:v>23193</c:v>
                </c:pt>
                <c:pt idx="187">
                  <c:v>23224</c:v>
                </c:pt>
                <c:pt idx="188">
                  <c:v>23255</c:v>
                </c:pt>
                <c:pt idx="189">
                  <c:v>23285</c:v>
                </c:pt>
                <c:pt idx="190">
                  <c:v>23316</c:v>
                </c:pt>
                <c:pt idx="191">
                  <c:v>23346</c:v>
                </c:pt>
                <c:pt idx="192">
                  <c:v>23377</c:v>
                </c:pt>
                <c:pt idx="193">
                  <c:v>23408</c:v>
                </c:pt>
                <c:pt idx="194">
                  <c:v>23437</c:v>
                </c:pt>
                <c:pt idx="195">
                  <c:v>23468</c:v>
                </c:pt>
                <c:pt idx="196">
                  <c:v>23498</c:v>
                </c:pt>
                <c:pt idx="197">
                  <c:v>23529</c:v>
                </c:pt>
                <c:pt idx="198">
                  <c:v>23559</c:v>
                </c:pt>
                <c:pt idx="199">
                  <c:v>23590</c:v>
                </c:pt>
                <c:pt idx="200">
                  <c:v>23621</c:v>
                </c:pt>
                <c:pt idx="201">
                  <c:v>23651</c:v>
                </c:pt>
                <c:pt idx="202">
                  <c:v>23682</c:v>
                </c:pt>
                <c:pt idx="203">
                  <c:v>23712</c:v>
                </c:pt>
                <c:pt idx="204">
                  <c:v>23743</c:v>
                </c:pt>
                <c:pt idx="205">
                  <c:v>23774</c:v>
                </c:pt>
                <c:pt idx="206">
                  <c:v>23802</c:v>
                </c:pt>
                <c:pt idx="207">
                  <c:v>23833</c:v>
                </c:pt>
                <c:pt idx="208">
                  <c:v>23863</c:v>
                </c:pt>
                <c:pt idx="209">
                  <c:v>23894</c:v>
                </c:pt>
                <c:pt idx="210">
                  <c:v>23924</c:v>
                </c:pt>
                <c:pt idx="211">
                  <c:v>23955</c:v>
                </c:pt>
                <c:pt idx="212">
                  <c:v>23986</c:v>
                </c:pt>
                <c:pt idx="213">
                  <c:v>24016</c:v>
                </c:pt>
                <c:pt idx="214">
                  <c:v>24047</c:v>
                </c:pt>
                <c:pt idx="215">
                  <c:v>24077</c:v>
                </c:pt>
                <c:pt idx="216">
                  <c:v>24108</c:v>
                </c:pt>
                <c:pt idx="217">
                  <c:v>24139</c:v>
                </c:pt>
                <c:pt idx="218">
                  <c:v>24167</c:v>
                </c:pt>
                <c:pt idx="219">
                  <c:v>24198</c:v>
                </c:pt>
                <c:pt idx="220">
                  <c:v>24228</c:v>
                </c:pt>
                <c:pt idx="221">
                  <c:v>24259</c:v>
                </c:pt>
                <c:pt idx="222">
                  <c:v>24289</c:v>
                </c:pt>
                <c:pt idx="223">
                  <c:v>24320</c:v>
                </c:pt>
                <c:pt idx="224">
                  <c:v>24351</c:v>
                </c:pt>
                <c:pt idx="225">
                  <c:v>24381</c:v>
                </c:pt>
                <c:pt idx="226">
                  <c:v>24412</c:v>
                </c:pt>
                <c:pt idx="227">
                  <c:v>24442</c:v>
                </c:pt>
                <c:pt idx="228">
                  <c:v>24473</c:v>
                </c:pt>
                <c:pt idx="229">
                  <c:v>24504</c:v>
                </c:pt>
                <c:pt idx="230">
                  <c:v>24532</c:v>
                </c:pt>
                <c:pt idx="231">
                  <c:v>24563</c:v>
                </c:pt>
                <c:pt idx="232">
                  <c:v>24593</c:v>
                </c:pt>
                <c:pt idx="233">
                  <c:v>24624</c:v>
                </c:pt>
                <c:pt idx="234">
                  <c:v>24654</c:v>
                </c:pt>
                <c:pt idx="235">
                  <c:v>24685</c:v>
                </c:pt>
                <c:pt idx="236">
                  <c:v>24716</c:v>
                </c:pt>
                <c:pt idx="237">
                  <c:v>24746</c:v>
                </c:pt>
                <c:pt idx="238">
                  <c:v>24777</c:v>
                </c:pt>
                <c:pt idx="239">
                  <c:v>24807</c:v>
                </c:pt>
                <c:pt idx="240">
                  <c:v>24838</c:v>
                </c:pt>
                <c:pt idx="241">
                  <c:v>24869</c:v>
                </c:pt>
                <c:pt idx="242">
                  <c:v>24898</c:v>
                </c:pt>
                <c:pt idx="243">
                  <c:v>24929</c:v>
                </c:pt>
                <c:pt idx="244">
                  <c:v>24959</c:v>
                </c:pt>
                <c:pt idx="245">
                  <c:v>24990</c:v>
                </c:pt>
                <c:pt idx="246">
                  <c:v>25020</c:v>
                </c:pt>
                <c:pt idx="247">
                  <c:v>25051</c:v>
                </c:pt>
                <c:pt idx="248">
                  <c:v>25082</c:v>
                </c:pt>
                <c:pt idx="249">
                  <c:v>25112</c:v>
                </c:pt>
                <c:pt idx="250">
                  <c:v>25143</c:v>
                </c:pt>
                <c:pt idx="251">
                  <c:v>25173</c:v>
                </c:pt>
                <c:pt idx="252">
                  <c:v>25204</c:v>
                </c:pt>
                <c:pt idx="253">
                  <c:v>25235</c:v>
                </c:pt>
                <c:pt idx="254">
                  <c:v>25263</c:v>
                </c:pt>
                <c:pt idx="255">
                  <c:v>25294</c:v>
                </c:pt>
                <c:pt idx="256">
                  <c:v>25324</c:v>
                </c:pt>
                <c:pt idx="257">
                  <c:v>25355</c:v>
                </c:pt>
                <c:pt idx="258">
                  <c:v>25385</c:v>
                </c:pt>
                <c:pt idx="259">
                  <c:v>25416</c:v>
                </c:pt>
                <c:pt idx="260">
                  <c:v>25447</c:v>
                </c:pt>
                <c:pt idx="261">
                  <c:v>25477</c:v>
                </c:pt>
                <c:pt idx="262">
                  <c:v>25508</c:v>
                </c:pt>
                <c:pt idx="263">
                  <c:v>25538</c:v>
                </c:pt>
                <c:pt idx="264">
                  <c:v>25569</c:v>
                </c:pt>
                <c:pt idx="265">
                  <c:v>25600</c:v>
                </c:pt>
                <c:pt idx="266">
                  <c:v>25628</c:v>
                </c:pt>
                <c:pt idx="267">
                  <c:v>25659</c:v>
                </c:pt>
                <c:pt idx="268">
                  <c:v>25689</c:v>
                </c:pt>
                <c:pt idx="269">
                  <c:v>25720</c:v>
                </c:pt>
                <c:pt idx="270">
                  <c:v>25750</c:v>
                </c:pt>
                <c:pt idx="271">
                  <c:v>25781</c:v>
                </c:pt>
                <c:pt idx="272">
                  <c:v>25812</c:v>
                </c:pt>
                <c:pt idx="273">
                  <c:v>25842</c:v>
                </c:pt>
                <c:pt idx="274">
                  <c:v>25873</c:v>
                </c:pt>
                <c:pt idx="275">
                  <c:v>25903</c:v>
                </c:pt>
                <c:pt idx="276">
                  <c:v>25934</c:v>
                </c:pt>
                <c:pt idx="277">
                  <c:v>25965</c:v>
                </c:pt>
                <c:pt idx="278">
                  <c:v>25993</c:v>
                </c:pt>
                <c:pt idx="279">
                  <c:v>26024</c:v>
                </c:pt>
                <c:pt idx="280">
                  <c:v>26054</c:v>
                </c:pt>
                <c:pt idx="281">
                  <c:v>26085</c:v>
                </c:pt>
                <c:pt idx="282">
                  <c:v>26115</c:v>
                </c:pt>
                <c:pt idx="283">
                  <c:v>26146</c:v>
                </c:pt>
                <c:pt idx="284">
                  <c:v>26177</c:v>
                </c:pt>
                <c:pt idx="285">
                  <c:v>26207</c:v>
                </c:pt>
                <c:pt idx="286">
                  <c:v>26238</c:v>
                </c:pt>
                <c:pt idx="287">
                  <c:v>26268</c:v>
                </c:pt>
                <c:pt idx="288">
                  <c:v>26299</c:v>
                </c:pt>
                <c:pt idx="289">
                  <c:v>26330</c:v>
                </c:pt>
                <c:pt idx="290">
                  <c:v>26359</c:v>
                </c:pt>
                <c:pt idx="291">
                  <c:v>26390</c:v>
                </c:pt>
                <c:pt idx="292">
                  <c:v>26420</c:v>
                </c:pt>
                <c:pt idx="293">
                  <c:v>26451</c:v>
                </c:pt>
                <c:pt idx="294">
                  <c:v>26481</c:v>
                </c:pt>
                <c:pt idx="295">
                  <c:v>26512</c:v>
                </c:pt>
                <c:pt idx="296">
                  <c:v>26543</c:v>
                </c:pt>
                <c:pt idx="297">
                  <c:v>26573</c:v>
                </c:pt>
                <c:pt idx="298">
                  <c:v>26604</c:v>
                </c:pt>
                <c:pt idx="299">
                  <c:v>26634</c:v>
                </c:pt>
                <c:pt idx="300">
                  <c:v>26665</c:v>
                </c:pt>
                <c:pt idx="301">
                  <c:v>26696</c:v>
                </c:pt>
                <c:pt idx="302">
                  <c:v>26724</c:v>
                </c:pt>
                <c:pt idx="303">
                  <c:v>26755</c:v>
                </c:pt>
                <c:pt idx="304">
                  <c:v>26785</c:v>
                </c:pt>
                <c:pt idx="305">
                  <c:v>26816</c:v>
                </c:pt>
                <c:pt idx="306">
                  <c:v>26846</c:v>
                </c:pt>
                <c:pt idx="307">
                  <c:v>26877</c:v>
                </c:pt>
                <c:pt idx="308">
                  <c:v>26908</c:v>
                </c:pt>
                <c:pt idx="309">
                  <c:v>26938</c:v>
                </c:pt>
                <c:pt idx="310">
                  <c:v>26969</c:v>
                </c:pt>
                <c:pt idx="311">
                  <c:v>26999</c:v>
                </c:pt>
                <c:pt idx="312">
                  <c:v>27030</c:v>
                </c:pt>
                <c:pt idx="313">
                  <c:v>27061</c:v>
                </c:pt>
                <c:pt idx="314">
                  <c:v>27089</c:v>
                </c:pt>
                <c:pt idx="315">
                  <c:v>27120</c:v>
                </c:pt>
                <c:pt idx="316">
                  <c:v>27150</c:v>
                </c:pt>
                <c:pt idx="317">
                  <c:v>27181</c:v>
                </c:pt>
                <c:pt idx="318">
                  <c:v>27211</c:v>
                </c:pt>
                <c:pt idx="319">
                  <c:v>27242</c:v>
                </c:pt>
                <c:pt idx="320">
                  <c:v>27273</c:v>
                </c:pt>
                <c:pt idx="321">
                  <c:v>27303</c:v>
                </c:pt>
                <c:pt idx="322">
                  <c:v>27334</c:v>
                </c:pt>
                <c:pt idx="323">
                  <c:v>27364</c:v>
                </c:pt>
                <c:pt idx="324">
                  <c:v>27395</c:v>
                </c:pt>
                <c:pt idx="325">
                  <c:v>27426</c:v>
                </c:pt>
                <c:pt idx="326">
                  <c:v>27454</c:v>
                </c:pt>
                <c:pt idx="327">
                  <c:v>27485</c:v>
                </c:pt>
                <c:pt idx="328">
                  <c:v>27515</c:v>
                </c:pt>
                <c:pt idx="329">
                  <c:v>27546</c:v>
                </c:pt>
                <c:pt idx="330">
                  <c:v>27576</c:v>
                </c:pt>
                <c:pt idx="331">
                  <c:v>27607</c:v>
                </c:pt>
                <c:pt idx="332">
                  <c:v>27638</c:v>
                </c:pt>
                <c:pt idx="333">
                  <c:v>27668</c:v>
                </c:pt>
                <c:pt idx="334">
                  <c:v>27699</c:v>
                </c:pt>
                <c:pt idx="335">
                  <c:v>27729</c:v>
                </c:pt>
                <c:pt idx="336">
                  <c:v>27760</c:v>
                </c:pt>
                <c:pt idx="337">
                  <c:v>27791</c:v>
                </c:pt>
                <c:pt idx="338">
                  <c:v>27820</c:v>
                </c:pt>
                <c:pt idx="339">
                  <c:v>27851</c:v>
                </c:pt>
                <c:pt idx="340">
                  <c:v>27881</c:v>
                </c:pt>
                <c:pt idx="341">
                  <c:v>27912</c:v>
                </c:pt>
                <c:pt idx="342">
                  <c:v>27942</c:v>
                </c:pt>
                <c:pt idx="343">
                  <c:v>27973</c:v>
                </c:pt>
                <c:pt idx="344">
                  <c:v>28004</c:v>
                </c:pt>
                <c:pt idx="345">
                  <c:v>28034</c:v>
                </c:pt>
                <c:pt idx="346">
                  <c:v>28065</c:v>
                </c:pt>
                <c:pt idx="347">
                  <c:v>28095</c:v>
                </c:pt>
                <c:pt idx="348">
                  <c:v>28126</c:v>
                </c:pt>
                <c:pt idx="349">
                  <c:v>28157</c:v>
                </c:pt>
                <c:pt idx="350">
                  <c:v>28185</c:v>
                </c:pt>
                <c:pt idx="351">
                  <c:v>28216</c:v>
                </c:pt>
                <c:pt idx="352">
                  <c:v>28246</c:v>
                </c:pt>
                <c:pt idx="353">
                  <c:v>28277</c:v>
                </c:pt>
                <c:pt idx="354">
                  <c:v>28307</c:v>
                </c:pt>
                <c:pt idx="355">
                  <c:v>28338</c:v>
                </c:pt>
                <c:pt idx="356">
                  <c:v>28369</c:v>
                </c:pt>
                <c:pt idx="357">
                  <c:v>28399</c:v>
                </c:pt>
                <c:pt idx="358">
                  <c:v>28430</c:v>
                </c:pt>
                <c:pt idx="359">
                  <c:v>28460</c:v>
                </c:pt>
                <c:pt idx="360">
                  <c:v>28491</c:v>
                </c:pt>
                <c:pt idx="361">
                  <c:v>28522</c:v>
                </c:pt>
                <c:pt idx="362">
                  <c:v>28550</c:v>
                </c:pt>
                <c:pt idx="363">
                  <c:v>28581</c:v>
                </c:pt>
                <c:pt idx="364">
                  <c:v>28611</c:v>
                </c:pt>
                <c:pt idx="365">
                  <c:v>28642</c:v>
                </c:pt>
                <c:pt idx="366">
                  <c:v>28672</c:v>
                </c:pt>
                <c:pt idx="367">
                  <c:v>28703</c:v>
                </c:pt>
                <c:pt idx="368">
                  <c:v>28734</c:v>
                </c:pt>
                <c:pt idx="369">
                  <c:v>28764</c:v>
                </c:pt>
                <c:pt idx="370">
                  <c:v>28795</c:v>
                </c:pt>
                <c:pt idx="371">
                  <c:v>28825</c:v>
                </c:pt>
                <c:pt idx="372">
                  <c:v>28856</c:v>
                </c:pt>
                <c:pt idx="373">
                  <c:v>28887</c:v>
                </c:pt>
                <c:pt idx="374">
                  <c:v>28915</c:v>
                </c:pt>
                <c:pt idx="375">
                  <c:v>28946</c:v>
                </c:pt>
                <c:pt idx="376">
                  <c:v>28976</c:v>
                </c:pt>
                <c:pt idx="377">
                  <c:v>29007</c:v>
                </c:pt>
                <c:pt idx="378">
                  <c:v>29037</c:v>
                </c:pt>
                <c:pt idx="379">
                  <c:v>29068</c:v>
                </c:pt>
                <c:pt idx="380">
                  <c:v>29099</c:v>
                </c:pt>
                <c:pt idx="381">
                  <c:v>29129</c:v>
                </c:pt>
                <c:pt idx="382">
                  <c:v>29160</c:v>
                </c:pt>
                <c:pt idx="383">
                  <c:v>29190</c:v>
                </c:pt>
                <c:pt idx="384">
                  <c:v>29221</c:v>
                </c:pt>
                <c:pt idx="385">
                  <c:v>29252</c:v>
                </c:pt>
                <c:pt idx="386">
                  <c:v>29281</c:v>
                </c:pt>
                <c:pt idx="387">
                  <c:v>29312</c:v>
                </c:pt>
                <c:pt idx="388">
                  <c:v>29342</c:v>
                </c:pt>
                <c:pt idx="389">
                  <c:v>29373</c:v>
                </c:pt>
                <c:pt idx="390">
                  <c:v>29403</c:v>
                </c:pt>
                <c:pt idx="391">
                  <c:v>29434</c:v>
                </c:pt>
                <c:pt idx="392">
                  <c:v>29465</c:v>
                </c:pt>
                <c:pt idx="393">
                  <c:v>29495</c:v>
                </c:pt>
                <c:pt idx="394">
                  <c:v>29526</c:v>
                </c:pt>
                <c:pt idx="395">
                  <c:v>29556</c:v>
                </c:pt>
                <c:pt idx="396">
                  <c:v>29587</c:v>
                </c:pt>
                <c:pt idx="397">
                  <c:v>29618</c:v>
                </c:pt>
                <c:pt idx="398">
                  <c:v>29646</c:v>
                </c:pt>
                <c:pt idx="399">
                  <c:v>29677</c:v>
                </c:pt>
                <c:pt idx="400">
                  <c:v>29707</c:v>
                </c:pt>
                <c:pt idx="401">
                  <c:v>29738</c:v>
                </c:pt>
                <c:pt idx="402">
                  <c:v>29768</c:v>
                </c:pt>
                <c:pt idx="403">
                  <c:v>29799</c:v>
                </c:pt>
                <c:pt idx="404">
                  <c:v>29830</c:v>
                </c:pt>
                <c:pt idx="405">
                  <c:v>29860</c:v>
                </c:pt>
                <c:pt idx="406">
                  <c:v>29891</c:v>
                </c:pt>
                <c:pt idx="407">
                  <c:v>29921</c:v>
                </c:pt>
                <c:pt idx="408">
                  <c:v>29952</c:v>
                </c:pt>
                <c:pt idx="409">
                  <c:v>29983</c:v>
                </c:pt>
                <c:pt idx="410">
                  <c:v>30011</c:v>
                </c:pt>
                <c:pt idx="411">
                  <c:v>30042</c:v>
                </c:pt>
                <c:pt idx="412">
                  <c:v>30072</c:v>
                </c:pt>
                <c:pt idx="413">
                  <c:v>30103</c:v>
                </c:pt>
                <c:pt idx="414">
                  <c:v>30133</c:v>
                </c:pt>
                <c:pt idx="415">
                  <c:v>30164</c:v>
                </c:pt>
                <c:pt idx="416">
                  <c:v>30195</c:v>
                </c:pt>
                <c:pt idx="417">
                  <c:v>30225</c:v>
                </c:pt>
                <c:pt idx="418">
                  <c:v>30256</c:v>
                </c:pt>
                <c:pt idx="419">
                  <c:v>30286</c:v>
                </c:pt>
                <c:pt idx="420">
                  <c:v>30317</c:v>
                </c:pt>
                <c:pt idx="421">
                  <c:v>30348</c:v>
                </c:pt>
                <c:pt idx="422">
                  <c:v>30376</c:v>
                </c:pt>
                <c:pt idx="423">
                  <c:v>30407</c:v>
                </c:pt>
                <c:pt idx="424">
                  <c:v>30437</c:v>
                </c:pt>
                <c:pt idx="425">
                  <c:v>30468</c:v>
                </c:pt>
                <c:pt idx="426">
                  <c:v>30498</c:v>
                </c:pt>
                <c:pt idx="427">
                  <c:v>30529</c:v>
                </c:pt>
                <c:pt idx="428">
                  <c:v>30560</c:v>
                </c:pt>
                <c:pt idx="429">
                  <c:v>30590</c:v>
                </c:pt>
                <c:pt idx="430">
                  <c:v>30621</c:v>
                </c:pt>
                <c:pt idx="431">
                  <c:v>30651</c:v>
                </c:pt>
                <c:pt idx="432">
                  <c:v>30682</c:v>
                </c:pt>
                <c:pt idx="433">
                  <c:v>30713</c:v>
                </c:pt>
                <c:pt idx="434">
                  <c:v>30742</c:v>
                </c:pt>
                <c:pt idx="435">
                  <c:v>30773</c:v>
                </c:pt>
                <c:pt idx="436">
                  <c:v>30803</c:v>
                </c:pt>
                <c:pt idx="437">
                  <c:v>30834</c:v>
                </c:pt>
                <c:pt idx="438">
                  <c:v>30864</c:v>
                </c:pt>
                <c:pt idx="439">
                  <c:v>30895</c:v>
                </c:pt>
                <c:pt idx="440">
                  <c:v>30926</c:v>
                </c:pt>
                <c:pt idx="441">
                  <c:v>30956</c:v>
                </c:pt>
                <c:pt idx="442">
                  <c:v>30987</c:v>
                </c:pt>
                <c:pt idx="443">
                  <c:v>31017</c:v>
                </c:pt>
                <c:pt idx="444">
                  <c:v>31048</c:v>
                </c:pt>
                <c:pt idx="445">
                  <c:v>31079</c:v>
                </c:pt>
                <c:pt idx="446">
                  <c:v>31107</c:v>
                </c:pt>
                <c:pt idx="447">
                  <c:v>31138</c:v>
                </c:pt>
                <c:pt idx="448">
                  <c:v>31168</c:v>
                </c:pt>
                <c:pt idx="449">
                  <c:v>31199</c:v>
                </c:pt>
                <c:pt idx="450">
                  <c:v>31229</c:v>
                </c:pt>
                <c:pt idx="451">
                  <c:v>31260</c:v>
                </c:pt>
                <c:pt idx="452">
                  <c:v>31291</c:v>
                </c:pt>
                <c:pt idx="453">
                  <c:v>31321</c:v>
                </c:pt>
                <c:pt idx="454">
                  <c:v>31352</c:v>
                </c:pt>
                <c:pt idx="455">
                  <c:v>31382</c:v>
                </c:pt>
                <c:pt idx="456">
                  <c:v>31413</c:v>
                </c:pt>
                <c:pt idx="457">
                  <c:v>31444</c:v>
                </c:pt>
                <c:pt idx="458">
                  <c:v>31472</c:v>
                </c:pt>
                <c:pt idx="459">
                  <c:v>31503</c:v>
                </c:pt>
                <c:pt idx="460">
                  <c:v>31533</c:v>
                </c:pt>
                <c:pt idx="461">
                  <c:v>31564</c:v>
                </c:pt>
                <c:pt idx="462">
                  <c:v>31594</c:v>
                </c:pt>
                <c:pt idx="463">
                  <c:v>31625</c:v>
                </c:pt>
                <c:pt idx="464">
                  <c:v>31656</c:v>
                </c:pt>
                <c:pt idx="465">
                  <c:v>31686</c:v>
                </c:pt>
                <c:pt idx="466">
                  <c:v>31717</c:v>
                </c:pt>
                <c:pt idx="467">
                  <c:v>31747</c:v>
                </c:pt>
                <c:pt idx="468">
                  <c:v>31778</c:v>
                </c:pt>
                <c:pt idx="469">
                  <c:v>31809</c:v>
                </c:pt>
                <c:pt idx="470">
                  <c:v>31837</c:v>
                </c:pt>
                <c:pt idx="471">
                  <c:v>31868</c:v>
                </c:pt>
                <c:pt idx="472">
                  <c:v>31898</c:v>
                </c:pt>
                <c:pt idx="473">
                  <c:v>31929</c:v>
                </c:pt>
                <c:pt idx="474">
                  <c:v>31959</c:v>
                </c:pt>
                <c:pt idx="475">
                  <c:v>31990</c:v>
                </c:pt>
                <c:pt idx="476">
                  <c:v>32021</c:v>
                </c:pt>
                <c:pt idx="477">
                  <c:v>32051</c:v>
                </c:pt>
                <c:pt idx="478">
                  <c:v>32082</c:v>
                </c:pt>
                <c:pt idx="479">
                  <c:v>32112</c:v>
                </c:pt>
                <c:pt idx="480">
                  <c:v>32143</c:v>
                </c:pt>
                <c:pt idx="481">
                  <c:v>32174</c:v>
                </c:pt>
                <c:pt idx="482">
                  <c:v>32203</c:v>
                </c:pt>
                <c:pt idx="483">
                  <c:v>32234</c:v>
                </c:pt>
                <c:pt idx="484">
                  <c:v>32264</c:v>
                </c:pt>
                <c:pt idx="485">
                  <c:v>32295</c:v>
                </c:pt>
                <c:pt idx="486">
                  <c:v>32325</c:v>
                </c:pt>
                <c:pt idx="487">
                  <c:v>32356</c:v>
                </c:pt>
                <c:pt idx="488">
                  <c:v>32387</c:v>
                </c:pt>
                <c:pt idx="489">
                  <c:v>32417</c:v>
                </c:pt>
                <c:pt idx="490">
                  <c:v>32448</c:v>
                </c:pt>
                <c:pt idx="491">
                  <c:v>32478</c:v>
                </c:pt>
                <c:pt idx="492">
                  <c:v>32509</c:v>
                </c:pt>
                <c:pt idx="493">
                  <c:v>32540</c:v>
                </c:pt>
                <c:pt idx="494">
                  <c:v>32568</c:v>
                </c:pt>
                <c:pt idx="495">
                  <c:v>32599</c:v>
                </c:pt>
                <c:pt idx="496">
                  <c:v>32629</c:v>
                </c:pt>
                <c:pt idx="497">
                  <c:v>32660</c:v>
                </c:pt>
                <c:pt idx="498">
                  <c:v>32690</c:v>
                </c:pt>
                <c:pt idx="499">
                  <c:v>32721</c:v>
                </c:pt>
                <c:pt idx="500">
                  <c:v>32752</c:v>
                </c:pt>
                <c:pt idx="501">
                  <c:v>32782</c:v>
                </c:pt>
                <c:pt idx="502">
                  <c:v>32813</c:v>
                </c:pt>
                <c:pt idx="503">
                  <c:v>32843</c:v>
                </c:pt>
                <c:pt idx="504">
                  <c:v>32874</c:v>
                </c:pt>
                <c:pt idx="505">
                  <c:v>32905</c:v>
                </c:pt>
                <c:pt idx="506">
                  <c:v>32933</c:v>
                </c:pt>
                <c:pt idx="507">
                  <c:v>32964</c:v>
                </c:pt>
                <c:pt idx="508">
                  <c:v>32994</c:v>
                </c:pt>
                <c:pt idx="509">
                  <c:v>33025</c:v>
                </c:pt>
                <c:pt idx="510">
                  <c:v>33055</c:v>
                </c:pt>
                <c:pt idx="511">
                  <c:v>33086</c:v>
                </c:pt>
                <c:pt idx="512">
                  <c:v>33117</c:v>
                </c:pt>
                <c:pt idx="513">
                  <c:v>33147</c:v>
                </c:pt>
                <c:pt idx="514">
                  <c:v>33178</c:v>
                </c:pt>
                <c:pt idx="515">
                  <c:v>33208</c:v>
                </c:pt>
                <c:pt idx="516">
                  <c:v>33239</c:v>
                </c:pt>
                <c:pt idx="517">
                  <c:v>33270</c:v>
                </c:pt>
                <c:pt idx="518">
                  <c:v>33298</c:v>
                </c:pt>
                <c:pt idx="519">
                  <c:v>33329</c:v>
                </c:pt>
                <c:pt idx="520">
                  <c:v>33359</c:v>
                </c:pt>
                <c:pt idx="521">
                  <c:v>33390</c:v>
                </c:pt>
                <c:pt idx="522">
                  <c:v>33420</c:v>
                </c:pt>
                <c:pt idx="523">
                  <c:v>33451</c:v>
                </c:pt>
                <c:pt idx="524">
                  <c:v>33482</c:v>
                </c:pt>
                <c:pt idx="525">
                  <c:v>33512</c:v>
                </c:pt>
                <c:pt idx="526">
                  <c:v>33543</c:v>
                </c:pt>
                <c:pt idx="527">
                  <c:v>33573</c:v>
                </c:pt>
                <c:pt idx="528">
                  <c:v>33604</c:v>
                </c:pt>
                <c:pt idx="529">
                  <c:v>33635</c:v>
                </c:pt>
                <c:pt idx="530">
                  <c:v>33664</c:v>
                </c:pt>
                <c:pt idx="531">
                  <c:v>33695</c:v>
                </c:pt>
                <c:pt idx="532">
                  <c:v>33725</c:v>
                </c:pt>
                <c:pt idx="533">
                  <c:v>33756</c:v>
                </c:pt>
                <c:pt idx="534">
                  <c:v>33786</c:v>
                </c:pt>
                <c:pt idx="535">
                  <c:v>33817</c:v>
                </c:pt>
                <c:pt idx="536">
                  <c:v>33848</c:v>
                </c:pt>
                <c:pt idx="537">
                  <c:v>33878</c:v>
                </c:pt>
                <c:pt idx="538">
                  <c:v>33909</c:v>
                </c:pt>
                <c:pt idx="539">
                  <c:v>33939</c:v>
                </c:pt>
                <c:pt idx="540">
                  <c:v>33970</c:v>
                </c:pt>
                <c:pt idx="541">
                  <c:v>34001</c:v>
                </c:pt>
                <c:pt idx="542">
                  <c:v>34029</c:v>
                </c:pt>
                <c:pt idx="543">
                  <c:v>34060</c:v>
                </c:pt>
                <c:pt idx="544">
                  <c:v>34090</c:v>
                </c:pt>
                <c:pt idx="545">
                  <c:v>34121</c:v>
                </c:pt>
                <c:pt idx="546">
                  <c:v>34151</c:v>
                </c:pt>
                <c:pt idx="547">
                  <c:v>34182</c:v>
                </c:pt>
                <c:pt idx="548">
                  <c:v>34213</c:v>
                </c:pt>
                <c:pt idx="549">
                  <c:v>34243</c:v>
                </c:pt>
                <c:pt idx="550">
                  <c:v>34274</c:v>
                </c:pt>
                <c:pt idx="551">
                  <c:v>34304</c:v>
                </c:pt>
                <c:pt idx="552">
                  <c:v>34335</c:v>
                </c:pt>
                <c:pt idx="553">
                  <c:v>34366</c:v>
                </c:pt>
                <c:pt idx="554">
                  <c:v>34394</c:v>
                </c:pt>
                <c:pt idx="555">
                  <c:v>34425</c:v>
                </c:pt>
                <c:pt idx="556">
                  <c:v>34455</c:v>
                </c:pt>
                <c:pt idx="557">
                  <c:v>34486</c:v>
                </c:pt>
                <c:pt idx="558">
                  <c:v>34516</c:v>
                </c:pt>
                <c:pt idx="559">
                  <c:v>34547</c:v>
                </c:pt>
                <c:pt idx="560">
                  <c:v>34578</c:v>
                </c:pt>
                <c:pt idx="561">
                  <c:v>34608</c:v>
                </c:pt>
                <c:pt idx="562">
                  <c:v>34639</c:v>
                </c:pt>
                <c:pt idx="563">
                  <c:v>34669</c:v>
                </c:pt>
                <c:pt idx="564">
                  <c:v>34700</c:v>
                </c:pt>
                <c:pt idx="565">
                  <c:v>34731</c:v>
                </c:pt>
                <c:pt idx="566">
                  <c:v>34759</c:v>
                </c:pt>
                <c:pt idx="567">
                  <c:v>34790</c:v>
                </c:pt>
                <c:pt idx="568">
                  <c:v>34820</c:v>
                </c:pt>
                <c:pt idx="569">
                  <c:v>34851</c:v>
                </c:pt>
                <c:pt idx="570">
                  <c:v>34881</c:v>
                </c:pt>
                <c:pt idx="571">
                  <c:v>34912</c:v>
                </c:pt>
                <c:pt idx="572">
                  <c:v>34943</c:v>
                </c:pt>
                <c:pt idx="573">
                  <c:v>34973</c:v>
                </c:pt>
                <c:pt idx="574">
                  <c:v>35004</c:v>
                </c:pt>
                <c:pt idx="575">
                  <c:v>35034</c:v>
                </c:pt>
                <c:pt idx="576">
                  <c:v>35065</c:v>
                </c:pt>
                <c:pt idx="577">
                  <c:v>35096</c:v>
                </c:pt>
                <c:pt idx="578">
                  <c:v>35125</c:v>
                </c:pt>
                <c:pt idx="579">
                  <c:v>35156</c:v>
                </c:pt>
                <c:pt idx="580">
                  <c:v>35186</c:v>
                </c:pt>
                <c:pt idx="581">
                  <c:v>35217</c:v>
                </c:pt>
                <c:pt idx="582">
                  <c:v>35247</c:v>
                </c:pt>
                <c:pt idx="583">
                  <c:v>35278</c:v>
                </c:pt>
                <c:pt idx="584">
                  <c:v>35309</c:v>
                </c:pt>
                <c:pt idx="585">
                  <c:v>35339</c:v>
                </c:pt>
                <c:pt idx="586">
                  <c:v>35370</c:v>
                </c:pt>
                <c:pt idx="587">
                  <c:v>35400</c:v>
                </c:pt>
                <c:pt idx="588">
                  <c:v>35431</c:v>
                </c:pt>
                <c:pt idx="589">
                  <c:v>35462</c:v>
                </c:pt>
                <c:pt idx="590">
                  <c:v>35490</c:v>
                </c:pt>
                <c:pt idx="591">
                  <c:v>35521</c:v>
                </c:pt>
                <c:pt idx="592">
                  <c:v>35551</c:v>
                </c:pt>
                <c:pt idx="593">
                  <c:v>35582</c:v>
                </c:pt>
                <c:pt idx="594">
                  <c:v>35612</c:v>
                </c:pt>
                <c:pt idx="595">
                  <c:v>35643</c:v>
                </c:pt>
                <c:pt idx="596">
                  <c:v>35674</c:v>
                </c:pt>
                <c:pt idx="597">
                  <c:v>35704</c:v>
                </c:pt>
                <c:pt idx="598">
                  <c:v>35735</c:v>
                </c:pt>
                <c:pt idx="599">
                  <c:v>35765</c:v>
                </c:pt>
                <c:pt idx="600">
                  <c:v>35796</c:v>
                </c:pt>
                <c:pt idx="601">
                  <c:v>35827</c:v>
                </c:pt>
                <c:pt idx="602">
                  <c:v>35855</c:v>
                </c:pt>
                <c:pt idx="603">
                  <c:v>35886</c:v>
                </c:pt>
                <c:pt idx="604">
                  <c:v>35916</c:v>
                </c:pt>
                <c:pt idx="605">
                  <c:v>35947</c:v>
                </c:pt>
                <c:pt idx="606">
                  <c:v>35977</c:v>
                </c:pt>
                <c:pt idx="607">
                  <c:v>36008</c:v>
                </c:pt>
                <c:pt idx="608">
                  <c:v>36039</c:v>
                </c:pt>
                <c:pt idx="609">
                  <c:v>36069</c:v>
                </c:pt>
                <c:pt idx="610">
                  <c:v>36100</c:v>
                </c:pt>
                <c:pt idx="611">
                  <c:v>36130</c:v>
                </c:pt>
                <c:pt idx="612">
                  <c:v>36161</c:v>
                </c:pt>
                <c:pt idx="613">
                  <c:v>36192</c:v>
                </c:pt>
                <c:pt idx="614">
                  <c:v>36220</c:v>
                </c:pt>
                <c:pt idx="615">
                  <c:v>36251</c:v>
                </c:pt>
                <c:pt idx="616">
                  <c:v>36281</c:v>
                </c:pt>
                <c:pt idx="617">
                  <c:v>36312</c:v>
                </c:pt>
                <c:pt idx="618">
                  <c:v>36342</c:v>
                </c:pt>
                <c:pt idx="619">
                  <c:v>36373</c:v>
                </c:pt>
                <c:pt idx="620">
                  <c:v>36404</c:v>
                </c:pt>
                <c:pt idx="621">
                  <c:v>36434</c:v>
                </c:pt>
                <c:pt idx="622">
                  <c:v>36465</c:v>
                </c:pt>
                <c:pt idx="623">
                  <c:v>36495</c:v>
                </c:pt>
                <c:pt idx="624">
                  <c:v>36526</c:v>
                </c:pt>
                <c:pt idx="625">
                  <c:v>36557</c:v>
                </c:pt>
                <c:pt idx="626">
                  <c:v>36586</c:v>
                </c:pt>
                <c:pt idx="627">
                  <c:v>36617</c:v>
                </c:pt>
                <c:pt idx="628">
                  <c:v>36647</c:v>
                </c:pt>
                <c:pt idx="629">
                  <c:v>36678</c:v>
                </c:pt>
                <c:pt idx="630">
                  <c:v>36708</c:v>
                </c:pt>
                <c:pt idx="631">
                  <c:v>36739</c:v>
                </c:pt>
                <c:pt idx="632">
                  <c:v>36770</c:v>
                </c:pt>
                <c:pt idx="633">
                  <c:v>36800</c:v>
                </c:pt>
                <c:pt idx="634">
                  <c:v>36831</c:v>
                </c:pt>
                <c:pt idx="635">
                  <c:v>36861</c:v>
                </c:pt>
                <c:pt idx="636">
                  <c:v>36892</c:v>
                </c:pt>
                <c:pt idx="637">
                  <c:v>36923</c:v>
                </c:pt>
                <c:pt idx="638">
                  <c:v>36951</c:v>
                </c:pt>
                <c:pt idx="639">
                  <c:v>36982</c:v>
                </c:pt>
                <c:pt idx="640">
                  <c:v>37012</c:v>
                </c:pt>
                <c:pt idx="641">
                  <c:v>37043</c:v>
                </c:pt>
                <c:pt idx="642">
                  <c:v>37073</c:v>
                </c:pt>
                <c:pt idx="643">
                  <c:v>37104</c:v>
                </c:pt>
                <c:pt idx="644">
                  <c:v>37135</c:v>
                </c:pt>
                <c:pt idx="645">
                  <c:v>37165</c:v>
                </c:pt>
                <c:pt idx="646">
                  <c:v>37196</c:v>
                </c:pt>
                <c:pt idx="647">
                  <c:v>37226</c:v>
                </c:pt>
                <c:pt idx="648">
                  <c:v>37257</c:v>
                </c:pt>
                <c:pt idx="649">
                  <c:v>37288</c:v>
                </c:pt>
                <c:pt idx="650">
                  <c:v>37316</c:v>
                </c:pt>
                <c:pt idx="651">
                  <c:v>37347</c:v>
                </c:pt>
                <c:pt idx="652">
                  <c:v>37377</c:v>
                </c:pt>
                <c:pt idx="653">
                  <c:v>37408</c:v>
                </c:pt>
                <c:pt idx="654">
                  <c:v>37438</c:v>
                </c:pt>
                <c:pt idx="655">
                  <c:v>37469</c:v>
                </c:pt>
                <c:pt idx="656">
                  <c:v>37500</c:v>
                </c:pt>
                <c:pt idx="657">
                  <c:v>37530</c:v>
                </c:pt>
                <c:pt idx="658">
                  <c:v>37561</c:v>
                </c:pt>
                <c:pt idx="659">
                  <c:v>37591</c:v>
                </c:pt>
                <c:pt idx="660">
                  <c:v>37622</c:v>
                </c:pt>
                <c:pt idx="661">
                  <c:v>37653</c:v>
                </c:pt>
                <c:pt idx="662">
                  <c:v>37681</c:v>
                </c:pt>
                <c:pt idx="663">
                  <c:v>37712</c:v>
                </c:pt>
                <c:pt idx="664">
                  <c:v>37742</c:v>
                </c:pt>
                <c:pt idx="665">
                  <c:v>37773</c:v>
                </c:pt>
                <c:pt idx="666">
                  <c:v>37803</c:v>
                </c:pt>
                <c:pt idx="667">
                  <c:v>37834</c:v>
                </c:pt>
                <c:pt idx="668">
                  <c:v>37865</c:v>
                </c:pt>
                <c:pt idx="669">
                  <c:v>37895</c:v>
                </c:pt>
                <c:pt idx="670">
                  <c:v>37926</c:v>
                </c:pt>
                <c:pt idx="671">
                  <c:v>37956</c:v>
                </c:pt>
                <c:pt idx="672">
                  <c:v>37987</c:v>
                </c:pt>
                <c:pt idx="673">
                  <c:v>38018</c:v>
                </c:pt>
                <c:pt idx="674">
                  <c:v>38047</c:v>
                </c:pt>
                <c:pt idx="675">
                  <c:v>38078</c:v>
                </c:pt>
                <c:pt idx="676">
                  <c:v>38108</c:v>
                </c:pt>
                <c:pt idx="677">
                  <c:v>38139</c:v>
                </c:pt>
                <c:pt idx="678">
                  <c:v>38169</c:v>
                </c:pt>
                <c:pt idx="679">
                  <c:v>38200</c:v>
                </c:pt>
                <c:pt idx="680">
                  <c:v>38231</c:v>
                </c:pt>
                <c:pt idx="681">
                  <c:v>38261</c:v>
                </c:pt>
                <c:pt idx="682">
                  <c:v>38292</c:v>
                </c:pt>
                <c:pt idx="683">
                  <c:v>38322</c:v>
                </c:pt>
                <c:pt idx="684">
                  <c:v>38353</c:v>
                </c:pt>
                <c:pt idx="685">
                  <c:v>38384</c:v>
                </c:pt>
                <c:pt idx="686">
                  <c:v>38412</c:v>
                </c:pt>
                <c:pt idx="687">
                  <c:v>38443</c:v>
                </c:pt>
                <c:pt idx="688">
                  <c:v>38473</c:v>
                </c:pt>
                <c:pt idx="689">
                  <c:v>38504</c:v>
                </c:pt>
                <c:pt idx="690">
                  <c:v>38534</c:v>
                </c:pt>
                <c:pt idx="691">
                  <c:v>38565</c:v>
                </c:pt>
                <c:pt idx="692">
                  <c:v>38596</c:v>
                </c:pt>
                <c:pt idx="693">
                  <c:v>38626</c:v>
                </c:pt>
                <c:pt idx="694">
                  <c:v>38657</c:v>
                </c:pt>
                <c:pt idx="695">
                  <c:v>38687</c:v>
                </c:pt>
                <c:pt idx="696">
                  <c:v>38718</c:v>
                </c:pt>
                <c:pt idx="697">
                  <c:v>38749</c:v>
                </c:pt>
                <c:pt idx="698">
                  <c:v>38777</c:v>
                </c:pt>
                <c:pt idx="699">
                  <c:v>38808</c:v>
                </c:pt>
                <c:pt idx="700">
                  <c:v>38838</c:v>
                </c:pt>
                <c:pt idx="701">
                  <c:v>38869</c:v>
                </c:pt>
                <c:pt idx="702">
                  <c:v>38899</c:v>
                </c:pt>
                <c:pt idx="703">
                  <c:v>38930</c:v>
                </c:pt>
                <c:pt idx="704">
                  <c:v>38961</c:v>
                </c:pt>
                <c:pt idx="705">
                  <c:v>38991</c:v>
                </c:pt>
                <c:pt idx="706">
                  <c:v>39022</c:v>
                </c:pt>
                <c:pt idx="707">
                  <c:v>39052</c:v>
                </c:pt>
                <c:pt idx="708">
                  <c:v>39083</c:v>
                </c:pt>
                <c:pt idx="709">
                  <c:v>39114</c:v>
                </c:pt>
                <c:pt idx="710">
                  <c:v>39142</c:v>
                </c:pt>
                <c:pt idx="711">
                  <c:v>39173</c:v>
                </c:pt>
                <c:pt idx="712">
                  <c:v>39203</c:v>
                </c:pt>
                <c:pt idx="713">
                  <c:v>39234</c:v>
                </c:pt>
                <c:pt idx="714">
                  <c:v>39264</c:v>
                </c:pt>
                <c:pt idx="715">
                  <c:v>39295</c:v>
                </c:pt>
                <c:pt idx="716">
                  <c:v>39326</c:v>
                </c:pt>
                <c:pt idx="717">
                  <c:v>39356</c:v>
                </c:pt>
                <c:pt idx="718">
                  <c:v>39387</c:v>
                </c:pt>
                <c:pt idx="719">
                  <c:v>39417</c:v>
                </c:pt>
                <c:pt idx="720">
                  <c:v>39448</c:v>
                </c:pt>
                <c:pt idx="721">
                  <c:v>39479</c:v>
                </c:pt>
                <c:pt idx="722">
                  <c:v>39508</c:v>
                </c:pt>
                <c:pt idx="723">
                  <c:v>39539</c:v>
                </c:pt>
                <c:pt idx="724">
                  <c:v>39569</c:v>
                </c:pt>
                <c:pt idx="725">
                  <c:v>39600</c:v>
                </c:pt>
                <c:pt idx="726">
                  <c:v>39630</c:v>
                </c:pt>
                <c:pt idx="727">
                  <c:v>39661</c:v>
                </c:pt>
                <c:pt idx="728">
                  <c:v>39692</c:v>
                </c:pt>
                <c:pt idx="729">
                  <c:v>39722</c:v>
                </c:pt>
                <c:pt idx="730">
                  <c:v>39753</c:v>
                </c:pt>
                <c:pt idx="731">
                  <c:v>39783</c:v>
                </c:pt>
                <c:pt idx="732">
                  <c:v>39814</c:v>
                </c:pt>
                <c:pt idx="733">
                  <c:v>39845</c:v>
                </c:pt>
                <c:pt idx="734">
                  <c:v>39873</c:v>
                </c:pt>
                <c:pt idx="735">
                  <c:v>39904</c:v>
                </c:pt>
                <c:pt idx="736">
                  <c:v>39934</c:v>
                </c:pt>
                <c:pt idx="737">
                  <c:v>39965</c:v>
                </c:pt>
                <c:pt idx="738">
                  <c:v>39995</c:v>
                </c:pt>
                <c:pt idx="739">
                  <c:v>40026</c:v>
                </c:pt>
                <c:pt idx="740">
                  <c:v>40057</c:v>
                </c:pt>
                <c:pt idx="741">
                  <c:v>40087</c:v>
                </c:pt>
                <c:pt idx="742">
                  <c:v>40118</c:v>
                </c:pt>
                <c:pt idx="743">
                  <c:v>40148</c:v>
                </c:pt>
                <c:pt idx="744">
                  <c:v>40179</c:v>
                </c:pt>
                <c:pt idx="745">
                  <c:v>40210</c:v>
                </c:pt>
                <c:pt idx="746">
                  <c:v>40238</c:v>
                </c:pt>
                <c:pt idx="747">
                  <c:v>40269</c:v>
                </c:pt>
                <c:pt idx="748">
                  <c:v>40299</c:v>
                </c:pt>
                <c:pt idx="749">
                  <c:v>40330</c:v>
                </c:pt>
                <c:pt idx="750">
                  <c:v>40360</c:v>
                </c:pt>
                <c:pt idx="751">
                  <c:v>40391</c:v>
                </c:pt>
                <c:pt idx="752">
                  <c:v>40422</c:v>
                </c:pt>
                <c:pt idx="753">
                  <c:v>40452</c:v>
                </c:pt>
                <c:pt idx="754">
                  <c:v>40483</c:v>
                </c:pt>
                <c:pt idx="755">
                  <c:v>40513</c:v>
                </c:pt>
                <c:pt idx="756">
                  <c:v>40544</c:v>
                </c:pt>
                <c:pt idx="757">
                  <c:v>40575</c:v>
                </c:pt>
                <c:pt idx="758">
                  <c:v>40603</c:v>
                </c:pt>
                <c:pt idx="759">
                  <c:v>40634</c:v>
                </c:pt>
                <c:pt idx="760">
                  <c:v>40664</c:v>
                </c:pt>
                <c:pt idx="761">
                  <c:v>40695</c:v>
                </c:pt>
                <c:pt idx="762">
                  <c:v>40725</c:v>
                </c:pt>
                <c:pt idx="763">
                  <c:v>40756</c:v>
                </c:pt>
                <c:pt idx="764">
                  <c:v>40787</c:v>
                </c:pt>
                <c:pt idx="765">
                  <c:v>40817</c:v>
                </c:pt>
                <c:pt idx="766">
                  <c:v>40848</c:v>
                </c:pt>
                <c:pt idx="767">
                  <c:v>40878</c:v>
                </c:pt>
                <c:pt idx="768">
                  <c:v>40909</c:v>
                </c:pt>
                <c:pt idx="769">
                  <c:v>40940</c:v>
                </c:pt>
                <c:pt idx="770">
                  <c:v>40969</c:v>
                </c:pt>
                <c:pt idx="771">
                  <c:v>41000</c:v>
                </c:pt>
                <c:pt idx="772">
                  <c:v>41030</c:v>
                </c:pt>
                <c:pt idx="773">
                  <c:v>41061</c:v>
                </c:pt>
                <c:pt idx="774">
                  <c:v>41091</c:v>
                </c:pt>
                <c:pt idx="775">
                  <c:v>41122</c:v>
                </c:pt>
                <c:pt idx="776">
                  <c:v>41153</c:v>
                </c:pt>
                <c:pt idx="777">
                  <c:v>41183</c:v>
                </c:pt>
                <c:pt idx="778">
                  <c:v>41214</c:v>
                </c:pt>
                <c:pt idx="779">
                  <c:v>41244</c:v>
                </c:pt>
                <c:pt idx="780">
                  <c:v>41275</c:v>
                </c:pt>
                <c:pt idx="781">
                  <c:v>41306</c:v>
                </c:pt>
                <c:pt idx="782">
                  <c:v>41334</c:v>
                </c:pt>
                <c:pt idx="783">
                  <c:v>41365</c:v>
                </c:pt>
                <c:pt idx="784">
                  <c:v>41395</c:v>
                </c:pt>
                <c:pt idx="785">
                  <c:v>41426</c:v>
                </c:pt>
                <c:pt idx="786">
                  <c:v>41456</c:v>
                </c:pt>
                <c:pt idx="787">
                  <c:v>41487</c:v>
                </c:pt>
                <c:pt idx="788">
                  <c:v>41518</c:v>
                </c:pt>
                <c:pt idx="789">
                  <c:v>41548</c:v>
                </c:pt>
                <c:pt idx="790">
                  <c:v>41579</c:v>
                </c:pt>
                <c:pt idx="791">
                  <c:v>41609</c:v>
                </c:pt>
                <c:pt idx="792">
                  <c:v>41640</c:v>
                </c:pt>
                <c:pt idx="793">
                  <c:v>41671</c:v>
                </c:pt>
                <c:pt idx="794">
                  <c:v>41699</c:v>
                </c:pt>
                <c:pt idx="795">
                  <c:v>41730</c:v>
                </c:pt>
                <c:pt idx="796">
                  <c:v>41760</c:v>
                </c:pt>
                <c:pt idx="797">
                  <c:v>41791</c:v>
                </c:pt>
                <c:pt idx="798">
                  <c:v>41821</c:v>
                </c:pt>
                <c:pt idx="799">
                  <c:v>41852</c:v>
                </c:pt>
                <c:pt idx="800">
                  <c:v>41883</c:v>
                </c:pt>
                <c:pt idx="801">
                  <c:v>41913</c:v>
                </c:pt>
                <c:pt idx="802">
                  <c:v>41944</c:v>
                </c:pt>
                <c:pt idx="803">
                  <c:v>41974</c:v>
                </c:pt>
                <c:pt idx="804">
                  <c:v>42005</c:v>
                </c:pt>
                <c:pt idx="805">
                  <c:v>42036</c:v>
                </c:pt>
                <c:pt idx="806">
                  <c:v>42064</c:v>
                </c:pt>
                <c:pt idx="807">
                  <c:v>42095</c:v>
                </c:pt>
                <c:pt idx="808">
                  <c:v>42125</c:v>
                </c:pt>
                <c:pt idx="809">
                  <c:v>42156</c:v>
                </c:pt>
                <c:pt idx="810">
                  <c:v>42186</c:v>
                </c:pt>
                <c:pt idx="811">
                  <c:v>42217</c:v>
                </c:pt>
                <c:pt idx="812">
                  <c:v>42248</c:v>
                </c:pt>
                <c:pt idx="813">
                  <c:v>42278</c:v>
                </c:pt>
                <c:pt idx="814">
                  <c:v>42309</c:v>
                </c:pt>
                <c:pt idx="815">
                  <c:v>42339</c:v>
                </c:pt>
                <c:pt idx="816">
                  <c:v>42370</c:v>
                </c:pt>
                <c:pt idx="817">
                  <c:v>42401</c:v>
                </c:pt>
                <c:pt idx="818">
                  <c:v>42430</c:v>
                </c:pt>
                <c:pt idx="819">
                  <c:v>42461</c:v>
                </c:pt>
                <c:pt idx="820">
                  <c:v>42491</c:v>
                </c:pt>
                <c:pt idx="821">
                  <c:v>42522</c:v>
                </c:pt>
                <c:pt idx="822">
                  <c:v>42552</c:v>
                </c:pt>
                <c:pt idx="823">
                  <c:v>42583</c:v>
                </c:pt>
                <c:pt idx="824">
                  <c:v>42614</c:v>
                </c:pt>
                <c:pt idx="825">
                  <c:v>42644</c:v>
                </c:pt>
                <c:pt idx="826">
                  <c:v>42675</c:v>
                </c:pt>
                <c:pt idx="827">
                  <c:v>42705</c:v>
                </c:pt>
                <c:pt idx="828">
                  <c:v>42736</c:v>
                </c:pt>
                <c:pt idx="829">
                  <c:v>42767</c:v>
                </c:pt>
                <c:pt idx="830">
                  <c:v>42795</c:v>
                </c:pt>
                <c:pt idx="831">
                  <c:v>42826</c:v>
                </c:pt>
                <c:pt idx="832">
                  <c:v>42856</c:v>
                </c:pt>
                <c:pt idx="833">
                  <c:v>42887</c:v>
                </c:pt>
                <c:pt idx="834">
                  <c:v>42917</c:v>
                </c:pt>
                <c:pt idx="835">
                  <c:v>42948</c:v>
                </c:pt>
                <c:pt idx="836">
                  <c:v>42979</c:v>
                </c:pt>
                <c:pt idx="837">
                  <c:v>43009</c:v>
                </c:pt>
                <c:pt idx="838">
                  <c:v>43040</c:v>
                </c:pt>
              </c:numCache>
            </c:numRef>
          </c:cat>
          <c:val>
            <c:numRef>
              <c:f>Sheet1!$D$2:$D$840</c:f>
              <c:numCache>
                <c:formatCode>General</c:formatCode>
                <c:ptCount val="839"/>
                <c:pt idx="0">
                  <c:v>33.5</c:v>
                </c:pt>
                <c:pt idx="1">
                  <c:v>34.200000000000003</c:v>
                </c:pt>
                <c:pt idx="2">
                  <c:v>33.9</c:v>
                </c:pt>
                <c:pt idx="3">
                  <c:v>34.799999999999997</c:v>
                </c:pt>
                <c:pt idx="4">
                  <c:v>34</c:v>
                </c:pt>
                <c:pt idx="5">
                  <c:v>35.4</c:v>
                </c:pt>
                <c:pt idx="6">
                  <c:v>35.700000000000003</c:v>
                </c:pt>
                <c:pt idx="7">
                  <c:v>35.4</c:v>
                </c:pt>
                <c:pt idx="8">
                  <c:v>36.1</c:v>
                </c:pt>
                <c:pt idx="9">
                  <c:v>35.299999999999997</c:v>
                </c:pt>
                <c:pt idx="10">
                  <c:v>35.200000000000003</c:v>
                </c:pt>
                <c:pt idx="11">
                  <c:v>35.6</c:v>
                </c:pt>
                <c:pt idx="12">
                  <c:v>35.200000000000003</c:v>
                </c:pt>
                <c:pt idx="13">
                  <c:v>35.299999999999997</c:v>
                </c:pt>
                <c:pt idx="14">
                  <c:v>35.200000000000003</c:v>
                </c:pt>
                <c:pt idx="15">
                  <c:v>35.4</c:v>
                </c:pt>
                <c:pt idx="16">
                  <c:v>36</c:v>
                </c:pt>
                <c:pt idx="17">
                  <c:v>35.700000000000003</c:v>
                </c:pt>
                <c:pt idx="18">
                  <c:v>36.200000000000003</c:v>
                </c:pt>
                <c:pt idx="19">
                  <c:v>36.200000000000003</c:v>
                </c:pt>
                <c:pt idx="20">
                  <c:v>35.700000000000003</c:v>
                </c:pt>
                <c:pt idx="21">
                  <c:v>35.700000000000003</c:v>
                </c:pt>
                <c:pt idx="22">
                  <c:v>36.1</c:v>
                </c:pt>
                <c:pt idx="23">
                  <c:v>35.9</c:v>
                </c:pt>
                <c:pt idx="24">
                  <c:v>35.9</c:v>
                </c:pt>
                <c:pt idx="25">
                  <c:v>35.9</c:v>
                </c:pt>
                <c:pt idx="26">
                  <c:v>36.1</c:v>
                </c:pt>
                <c:pt idx="27">
                  <c:v>36.6</c:v>
                </c:pt>
                <c:pt idx="28">
                  <c:v>36.5</c:v>
                </c:pt>
                <c:pt idx="29">
                  <c:v>37.6</c:v>
                </c:pt>
                <c:pt idx="30">
                  <c:v>37</c:v>
                </c:pt>
                <c:pt idx="31">
                  <c:v>37.6</c:v>
                </c:pt>
                <c:pt idx="32">
                  <c:v>36.6</c:v>
                </c:pt>
                <c:pt idx="33">
                  <c:v>37.1</c:v>
                </c:pt>
                <c:pt idx="34">
                  <c:v>37.4</c:v>
                </c:pt>
                <c:pt idx="35">
                  <c:v>37.1</c:v>
                </c:pt>
                <c:pt idx="36">
                  <c:v>37.5</c:v>
                </c:pt>
                <c:pt idx="37">
                  <c:v>37.200000000000003</c:v>
                </c:pt>
                <c:pt idx="38">
                  <c:v>37.6</c:v>
                </c:pt>
                <c:pt idx="39">
                  <c:v>37.5</c:v>
                </c:pt>
                <c:pt idx="40">
                  <c:v>38.200000000000003</c:v>
                </c:pt>
                <c:pt idx="41">
                  <c:v>37.1</c:v>
                </c:pt>
                <c:pt idx="42">
                  <c:v>38.700000000000003</c:v>
                </c:pt>
                <c:pt idx="43">
                  <c:v>38.4</c:v>
                </c:pt>
                <c:pt idx="44">
                  <c:v>38.299999999999997</c:v>
                </c:pt>
                <c:pt idx="45">
                  <c:v>38.799999999999997</c:v>
                </c:pt>
                <c:pt idx="46">
                  <c:v>38.5</c:v>
                </c:pt>
                <c:pt idx="47">
                  <c:v>39</c:v>
                </c:pt>
                <c:pt idx="48">
                  <c:v>38.700000000000003</c:v>
                </c:pt>
                <c:pt idx="49">
                  <c:v>38.9</c:v>
                </c:pt>
                <c:pt idx="50">
                  <c:v>38.4</c:v>
                </c:pt>
                <c:pt idx="51">
                  <c:v>38.200000000000003</c:v>
                </c:pt>
                <c:pt idx="52">
                  <c:v>38.5</c:v>
                </c:pt>
                <c:pt idx="53">
                  <c:v>38.4</c:v>
                </c:pt>
                <c:pt idx="54">
                  <c:v>38</c:v>
                </c:pt>
                <c:pt idx="55">
                  <c:v>38</c:v>
                </c:pt>
                <c:pt idx="56">
                  <c:v>39</c:v>
                </c:pt>
                <c:pt idx="57">
                  <c:v>38</c:v>
                </c:pt>
                <c:pt idx="58">
                  <c:v>38.700000000000003</c:v>
                </c:pt>
                <c:pt idx="59">
                  <c:v>38.6</c:v>
                </c:pt>
                <c:pt idx="60">
                  <c:v>38.9</c:v>
                </c:pt>
                <c:pt idx="61">
                  <c:v>38.6</c:v>
                </c:pt>
                <c:pt idx="62">
                  <c:v>39.1</c:v>
                </c:pt>
                <c:pt idx="63">
                  <c:v>38.5</c:v>
                </c:pt>
                <c:pt idx="64">
                  <c:v>37.4</c:v>
                </c:pt>
                <c:pt idx="65">
                  <c:v>38</c:v>
                </c:pt>
                <c:pt idx="66">
                  <c:v>38</c:v>
                </c:pt>
                <c:pt idx="67">
                  <c:v>37.4</c:v>
                </c:pt>
                <c:pt idx="68">
                  <c:v>37.9</c:v>
                </c:pt>
                <c:pt idx="69">
                  <c:v>38.5</c:v>
                </c:pt>
                <c:pt idx="70">
                  <c:v>38.9</c:v>
                </c:pt>
                <c:pt idx="71">
                  <c:v>38.5</c:v>
                </c:pt>
                <c:pt idx="72">
                  <c:v>38.4</c:v>
                </c:pt>
                <c:pt idx="73">
                  <c:v>39.5</c:v>
                </c:pt>
                <c:pt idx="74">
                  <c:v>39.4</c:v>
                </c:pt>
                <c:pt idx="75">
                  <c:v>39.1</c:v>
                </c:pt>
                <c:pt idx="76">
                  <c:v>38.799999999999997</c:v>
                </c:pt>
                <c:pt idx="77">
                  <c:v>38.5</c:v>
                </c:pt>
                <c:pt idx="78">
                  <c:v>38.200000000000003</c:v>
                </c:pt>
                <c:pt idx="79">
                  <c:v>38.200000000000003</c:v>
                </c:pt>
                <c:pt idx="80">
                  <c:v>38.700000000000003</c:v>
                </c:pt>
                <c:pt idx="81">
                  <c:v>38.4</c:v>
                </c:pt>
                <c:pt idx="82">
                  <c:v>38.700000000000003</c:v>
                </c:pt>
                <c:pt idx="83">
                  <c:v>38.4</c:v>
                </c:pt>
                <c:pt idx="84">
                  <c:v>38.9</c:v>
                </c:pt>
                <c:pt idx="85">
                  <c:v>38.799999999999997</c:v>
                </c:pt>
                <c:pt idx="86">
                  <c:v>38.6</c:v>
                </c:pt>
                <c:pt idx="87">
                  <c:v>39.5</c:v>
                </c:pt>
                <c:pt idx="88">
                  <c:v>39.1</c:v>
                </c:pt>
                <c:pt idx="89">
                  <c:v>39.6</c:v>
                </c:pt>
                <c:pt idx="90">
                  <c:v>40.299999999999997</c:v>
                </c:pt>
                <c:pt idx="91">
                  <c:v>40.700000000000003</c:v>
                </c:pt>
                <c:pt idx="92">
                  <c:v>40.4</c:v>
                </c:pt>
                <c:pt idx="93">
                  <c:v>40.5</c:v>
                </c:pt>
                <c:pt idx="94">
                  <c:v>40.299999999999997</c:v>
                </c:pt>
                <c:pt idx="95">
                  <c:v>40.700000000000003</c:v>
                </c:pt>
                <c:pt idx="96">
                  <c:v>40.9</c:v>
                </c:pt>
                <c:pt idx="97">
                  <c:v>40.299999999999997</c:v>
                </c:pt>
                <c:pt idx="98">
                  <c:v>40.299999999999997</c:v>
                </c:pt>
                <c:pt idx="99">
                  <c:v>40.4</c:v>
                </c:pt>
                <c:pt idx="100">
                  <c:v>41.2</c:v>
                </c:pt>
                <c:pt idx="101">
                  <c:v>41.2</c:v>
                </c:pt>
                <c:pt idx="102">
                  <c:v>41.3</c:v>
                </c:pt>
                <c:pt idx="103">
                  <c:v>41.2</c:v>
                </c:pt>
                <c:pt idx="104">
                  <c:v>41.4</c:v>
                </c:pt>
                <c:pt idx="105">
                  <c:v>41.2</c:v>
                </c:pt>
                <c:pt idx="106">
                  <c:v>41.2</c:v>
                </c:pt>
                <c:pt idx="107">
                  <c:v>41.1</c:v>
                </c:pt>
                <c:pt idx="108">
                  <c:v>40.700000000000003</c:v>
                </c:pt>
                <c:pt idx="109">
                  <c:v>41.2</c:v>
                </c:pt>
                <c:pt idx="110">
                  <c:v>41.2</c:v>
                </c:pt>
                <c:pt idx="111">
                  <c:v>41.1</c:v>
                </c:pt>
                <c:pt idx="112">
                  <c:v>41.2</c:v>
                </c:pt>
                <c:pt idx="113">
                  <c:v>41.5</c:v>
                </c:pt>
                <c:pt idx="114">
                  <c:v>41.9</c:v>
                </c:pt>
                <c:pt idx="115">
                  <c:v>41.3</c:v>
                </c:pt>
                <c:pt idx="116">
                  <c:v>41.7</c:v>
                </c:pt>
                <c:pt idx="117">
                  <c:v>42</c:v>
                </c:pt>
                <c:pt idx="118">
                  <c:v>42</c:v>
                </c:pt>
                <c:pt idx="119">
                  <c:v>42.1</c:v>
                </c:pt>
                <c:pt idx="120">
                  <c:v>41.8</c:v>
                </c:pt>
                <c:pt idx="121">
                  <c:v>41.9</c:v>
                </c:pt>
                <c:pt idx="122">
                  <c:v>41.9</c:v>
                </c:pt>
                <c:pt idx="123">
                  <c:v>42.2</c:v>
                </c:pt>
                <c:pt idx="124">
                  <c:v>42.1</c:v>
                </c:pt>
                <c:pt idx="125">
                  <c:v>42</c:v>
                </c:pt>
                <c:pt idx="126">
                  <c:v>42.1</c:v>
                </c:pt>
                <c:pt idx="127">
                  <c:v>42.5</c:v>
                </c:pt>
                <c:pt idx="128">
                  <c:v>42</c:v>
                </c:pt>
                <c:pt idx="129">
                  <c:v>42</c:v>
                </c:pt>
                <c:pt idx="130">
                  <c:v>41.8</c:v>
                </c:pt>
                <c:pt idx="131">
                  <c:v>42.1</c:v>
                </c:pt>
                <c:pt idx="132">
                  <c:v>42.4</c:v>
                </c:pt>
                <c:pt idx="133">
                  <c:v>42.2</c:v>
                </c:pt>
                <c:pt idx="134">
                  <c:v>42.4</c:v>
                </c:pt>
                <c:pt idx="135">
                  <c:v>42.4</c:v>
                </c:pt>
                <c:pt idx="136">
                  <c:v>42.4</c:v>
                </c:pt>
                <c:pt idx="137">
                  <c:v>42.6</c:v>
                </c:pt>
                <c:pt idx="138">
                  <c:v>42.4</c:v>
                </c:pt>
                <c:pt idx="139">
                  <c:v>42.1</c:v>
                </c:pt>
                <c:pt idx="140">
                  <c:v>41.9</c:v>
                </c:pt>
                <c:pt idx="141">
                  <c:v>42.5</c:v>
                </c:pt>
                <c:pt idx="142">
                  <c:v>42.3</c:v>
                </c:pt>
                <c:pt idx="143">
                  <c:v>42.5</c:v>
                </c:pt>
                <c:pt idx="144">
                  <c:v>42.1</c:v>
                </c:pt>
                <c:pt idx="145">
                  <c:v>42.4</c:v>
                </c:pt>
                <c:pt idx="146">
                  <c:v>41.9</c:v>
                </c:pt>
                <c:pt idx="147">
                  <c:v>42.9</c:v>
                </c:pt>
                <c:pt idx="148">
                  <c:v>42.9</c:v>
                </c:pt>
                <c:pt idx="149">
                  <c:v>43.3</c:v>
                </c:pt>
                <c:pt idx="150">
                  <c:v>43.5</c:v>
                </c:pt>
                <c:pt idx="151">
                  <c:v>43.4</c:v>
                </c:pt>
                <c:pt idx="152">
                  <c:v>43.6</c:v>
                </c:pt>
                <c:pt idx="153">
                  <c:v>42.8</c:v>
                </c:pt>
                <c:pt idx="154">
                  <c:v>43.4</c:v>
                </c:pt>
                <c:pt idx="155">
                  <c:v>43.1</c:v>
                </c:pt>
                <c:pt idx="156">
                  <c:v>43.2</c:v>
                </c:pt>
                <c:pt idx="157">
                  <c:v>43.3</c:v>
                </c:pt>
                <c:pt idx="158">
                  <c:v>43.8</c:v>
                </c:pt>
                <c:pt idx="159">
                  <c:v>43.3</c:v>
                </c:pt>
                <c:pt idx="160">
                  <c:v>43.7</c:v>
                </c:pt>
                <c:pt idx="161">
                  <c:v>44.2</c:v>
                </c:pt>
                <c:pt idx="162">
                  <c:v>43.4</c:v>
                </c:pt>
                <c:pt idx="163">
                  <c:v>43.1</c:v>
                </c:pt>
                <c:pt idx="164">
                  <c:v>42.8</c:v>
                </c:pt>
                <c:pt idx="165">
                  <c:v>43.4</c:v>
                </c:pt>
                <c:pt idx="166">
                  <c:v>43</c:v>
                </c:pt>
                <c:pt idx="167">
                  <c:v>42.9</c:v>
                </c:pt>
                <c:pt idx="168">
                  <c:v>43.5</c:v>
                </c:pt>
                <c:pt idx="169">
                  <c:v>43.6</c:v>
                </c:pt>
                <c:pt idx="170">
                  <c:v>43.4</c:v>
                </c:pt>
                <c:pt idx="171">
                  <c:v>43.2</c:v>
                </c:pt>
                <c:pt idx="172">
                  <c:v>43.2</c:v>
                </c:pt>
                <c:pt idx="173">
                  <c:v>43.2</c:v>
                </c:pt>
                <c:pt idx="174">
                  <c:v>43.1</c:v>
                </c:pt>
                <c:pt idx="175">
                  <c:v>43.8</c:v>
                </c:pt>
                <c:pt idx="176">
                  <c:v>44</c:v>
                </c:pt>
                <c:pt idx="177">
                  <c:v>43.3</c:v>
                </c:pt>
                <c:pt idx="178">
                  <c:v>43.3</c:v>
                </c:pt>
                <c:pt idx="179">
                  <c:v>43.3</c:v>
                </c:pt>
                <c:pt idx="180">
                  <c:v>43.7</c:v>
                </c:pt>
                <c:pt idx="181">
                  <c:v>43.9</c:v>
                </c:pt>
                <c:pt idx="182">
                  <c:v>44.1</c:v>
                </c:pt>
                <c:pt idx="183">
                  <c:v>44.4</c:v>
                </c:pt>
                <c:pt idx="184">
                  <c:v>44.4</c:v>
                </c:pt>
                <c:pt idx="185">
                  <c:v>44.1</c:v>
                </c:pt>
                <c:pt idx="186">
                  <c:v>44</c:v>
                </c:pt>
                <c:pt idx="187">
                  <c:v>44</c:v>
                </c:pt>
                <c:pt idx="188">
                  <c:v>44.1</c:v>
                </c:pt>
                <c:pt idx="189">
                  <c:v>44.4</c:v>
                </c:pt>
                <c:pt idx="190">
                  <c:v>44.7</c:v>
                </c:pt>
                <c:pt idx="191">
                  <c:v>44.3</c:v>
                </c:pt>
                <c:pt idx="192">
                  <c:v>44.3</c:v>
                </c:pt>
                <c:pt idx="193">
                  <c:v>44.4</c:v>
                </c:pt>
                <c:pt idx="194">
                  <c:v>44.4</c:v>
                </c:pt>
                <c:pt idx="195">
                  <c:v>44.9</c:v>
                </c:pt>
                <c:pt idx="196">
                  <c:v>45</c:v>
                </c:pt>
                <c:pt idx="197">
                  <c:v>44.9</c:v>
                </c:pt>
                <c:pt idx="198">
                  <c:v>44.4</c:v>
                </c:pt>
                <c:pt idx="199">
                  <c:v>44.7</c:v>
                </c:pt>
                <c:pt idx="200">
                  <c:v>44.2</c:v>
                </c:pt>
                <c:pt idx="201">
                  <c:v>44.3</c:v>
                </c:pt>
                <c:pt idx="202">
                  <c:v>44.3</c:v>
                </c:pt>
                <c:pt idx="203">
                  <c:v>44.7</c:v>
                </c:pt>
                <c:pt idx="204">
                  <c:v>44.9</c:v>
                </c:pt>
                <c:pt idx="205">
                  <c:v>44.9</c:v>
                </c:pt>
                <c:pt idx="206">
                  <c:v>44.9</c:v>
                </c:pt>
                <c:pt idx="207">
                  <c:v>44.8</c:v>
                </c:pt>
                <c:pt idx="208">
                  <c:v>44.9</c:v>
                </c:pt>
                <c:pt idx="209">
                  <c:v>45.7</c:v>
                </c:pt>
                <c:pt idx="210">
                  <c:v>45.5</c:v>
                </c:pt>
                <c:pt idx="211">
                  <c:v>45.6</c:v>
                </c:pt>
                <c:pt idx="212">
                  <c:v>45.1</c:v>
                </c:pt>
                <c:pt idx="213">
                  <c:v>45.3</c:v>
                </c:pt>
                <c:pt idx="214">
                  <c:v>45.3</c:v>
                </c:pt>
                <c:pt idx="215">
                  <c:v>45.5</c:v>
                </c:pt>
                <c:pt idx="216">
                  <c:v>45.5</c:v>
                </c:pt>
                <c:pt idx="217">
                  <c:v>45.4</c:v>
                </c:pt>
                <c:pt idx="218">
                  <c:v>45.5</c:v>
                </c:pt>
                <c:pt idx="219">
                  <c:v>45.5</c:v>
                </c:pt>
                <c:pt idx="220">
                  <c:v>45.9</c:v>
                </c:pt>
                <c:pt idx="221">
                  <c:v>46</c:v>
                </c:pt>
                <c:pt idx="222">
                  <c:v>46.1</c:v>
                </c:pt>
                <c:pt idx="223">
                  <c:v>46.3</c:v>
                </c:pt>
                <c:pt idx="224">
                  <c:v>46.8</c:v>
                </c:pt>
                <c:pt idx="225">
                  <c:v>46.8</c:v>
                </c:pt>
                <c:pt idx="226">
                  <c:v>47.1</c:v>
                </c:pt>
                <c:pt idx="227">
                  <c:v>46.9</c:v>
                </c:pt>
                <c:pt idx="228">
                  <c:v>46.6</c:v>
                </c:pt>
                <c:pt idx="229">
                  <c:v>46.7</c:v>
                </c:pt>
                <c:pt idx="230">
                  <c:v>46.6</c:v>
                </c:pt>
                <c:pt idx="231">
                  <c:v>46.8</c:v>
                </c:pt>
                <c:pt idx="232">
                  <c:v>46.8</c:v>
                </c:pt>
                <c:pt idx="233">
                  <c:v>47.2</c:v>
                </c:pt>
                <c:pt idx="234">
                  <c:v>47.3</c:v>
                </c:pt>
                <c:pt idx="235">
                  <c:v>47.6</c:v>
                </c:pt>
                <c:pt idx="236">
                  <c:v>47.8</c:v>
                </c:pt>
                <c:pt idx="237">
                  <c:v>48.1</c:v>
                </c:pt>
                <c:pt idx="238">
                  <c:v>47.9</c:v>
                </c:pt>
                <c:pt idx="239">
                  <c:v>48.1</c:v>
                </c:pt>
                <c:pt idx="240">
                  <c:v>47.1</c:v>
                </c:pt>
                <c:pt idx="241">
                  <c:v>47.7</c:v>
                </c:pt>
                <c:pt idx="242">
                  <c:v>47.8</c:v>
                </c:pt>
                <c:pt idx="243">
                  <c:v>47.7</c:v>
                </c:pt>
                <c:pt idx="244">
                  <c:v>48.3</c:v>
                </c:pt>
                <c:pt idx="245">
                  <c:v>48.3</c:v>
                </c:pt>
                <c:pt idx="246">
                  <c:v>48</c:v>
                </c:pt>
                <c:pt idx="247">
                  <c:v>47.7</c:v>
                </c:pt>
                <c:pt idx="248">
                  <c:v>48</c:v>
                </c:pt>
                <c:pt idx="249">
                  <c:v>47.9</c:v>
                </c:pt>
                <c:pt idx="250">
                  <c:v>48.2</c:v>
                </c:pt>
                <c:pt idx="251">
                  <c:v>48.2</c:v>
                </c:pt>
                <c:pt idx="252">
                  <c:v>48.3</c:v>
                </c:pt>
                <c:pt idx="253">
                  <c:v>48.7</c:v>
                </c:pt>
                <c:pt idx="254">
                  <c:v>48.5</c:v>
                </c:pt>
                <c:pt idx="255">
                  <c:v>48.6</c:v>
                </c:pt>
                <c:pt idx="256">
                  <c:v>48.8</c:v>
                </c:pt>
                <c:pt idx="257">
                  <c:v>49.1</c:v>
                </c:pt>
                <c:pt idx="258">
                  <c:v>49</c:v>
                </c:pt>
                <c:pt idx="259">
                  <c:v>49.3</c:v>
                </c:pt>
                <c:pt idx="260">
                  <c:v>49.6</c:v>
                </c:pt>
                <c:pt idx="261">
                  <c:v>49.6</c:v>
                </c:pt>
                <c:pt idx="262">
                  <c:v>49.5</c:v>
                </c:pt>
                <c:pt idx="263">
                  <c:v>49.8</c:v>
                </c:pt>
                <c:pt idx="264">
                  <c:v>49.9</c:v>
                </c:pt>
                <c:pt idx="265">
                  <c:v>49.8</c:v>
                </c:pt>
                <c:pt idx="266">
                  <c:v>50.1</c:v>
                </c:pt>
                <c:pt idx="267">
                  <c:v>50.3</c:v>
                </c:pt>
                <c:pt idx="268">
                  <c:v>49.7</c:v>
                </c:pt>
                <c:pt idx="269">
                  <c:v>50</c:v>
                </c:pt>
                <c:pt idx="270">
                  <c:v>50.4</c:v>
                </c:pt>
                <c:pt idx="271">
                  <c:v>50.2</c:v>
                </c:pt>
                <c:pt idx="272">
                  <c:v>49.6</c:v>
                </c:pt>
                <c:pt idx="273">
                  <c:v>50.1</c:v>
                </c:pt>
                <c:pt idx="274">
                  <c:v>50.3</c:v>
                </c:pt>
                <c:pt idx="275">
                  <c:v>50.4</c:v>
                </c:pt>
                <c:pt idx="276">
                  <c:v>50.5</c:v>
                </c:pt>
                <c:pt idx="277">
                  <c:v>50.4</c:v>
                </c:pt>
                <c:pt idx="278">
                  <c:v>50.2</c:v>
                </c:pt>
                <c:pt idx="279">
                  <c:v>50</c:v>
                </c:pt>
                <c:pt idx="280">
                  <c:v>50.2</c:v>
                </c:pt>
                <c:pt idx="281">
                  <c:v>50.1</c:v>
                </c:pt>
                <c:pt idx="282">
                  <c:v>49.9</c:v>
                </c:pt>
                <c:pt idx="283">
                  <c:v>50.3</c:v>
                </c:pt>
                <c:pt idx="284">
                  <c:v>50.4</c:v>
                </c:pt>
                <c:pt idx="285">
                  <c:v>50.5</c:v>
                </c:pt>
                <c:pt idx="286">
                  <c:v>50.7</c:v>
                </c:pt>
                <c:pt idx="287">
                  <c:v>50.8</c:v>
                </c:pt>
                <c:pt idx="288">
                  <c:v>51</c:v>
                </c:pt>
                <c:pt idx="289">
                  <c:v>50.9</c:v>
                </c:pt>
                <c:pt idx="290">
                  <c:v>51.3</c:v>
                </c:pt>
                <c:pt idx="291">
                  <c:v>51</c:v>
                </c:pt>
                <c:pt idx="292">
                  <c:v>51</c:v>
                </c:pt>
                <c:pt idx="293">
                  <c:v>51</c:v>
                </c:pt>
                <c:pt idx="294">
                  <c:v>51</c:v>
                </c:pt>
                <c:pt idx="295">
                  <c:v>51.1</c:v>
                </c:pt>
                <c:pt idx="296">
                  <c:v>51.1</c:v>
                </c:pt>
                <c:pt idx="297">
                  <c:v>51.1</c:v>
                </c:pt>
                <c:pt idx="298">
                  <c:v>50.9</c:v>
                </c:pt>
                <c:pt idx="299">
                  <c:v>51.3</c:v>
                </c:pt>
                <c:pt idx="300">
                  <c:v>51.2</c:v>
                </c:pt>
                <c:pt idx="301">
                  <c:v>51.7</c:v>
                </c:pt>
                <c:pt idx="302">
                  <c:v>51.7</c:v>
                </c:pt>
                <c:pt idx="303">
                  <c:v>52.1</c:v>
                </c:pt>
                <c:pt idx="304">
                  <c:v>52.1</c:v>
                </c:pt>
                <c:pt idx="305">
                  <c:v>52.5</c:v>
                </c:pt>
                <c:pt idx="306">
                  <c:v>52.4</c:v>
                </c:pt>
                <c:pt idx="307">
                  <c:v>52.4</c:v>
                </c:pt>
                <c:pt idx="308">
                  <c:v>52.6</c:v>
                </c:pt>
                <c:pt idx="309">
                  <c:v>52.8</c:v>
                </c:pt>
                <c:pt idx="310">
                  <c:v>53.2</c:v>
                </c:pt>
                <c:pt idx="311">
                  <c:v>53.2</c:v>
                </c:pt>
                <c:pt idx="312">
                  <c:v>53.1</c:v>
                </c:pt>
                <c:pt idx="313">
                  <c:v>53.4</c:v>
                </c:pt>
                <c:pt idx="314">
                  <c:v>53.3</c:v>
                </c:pt>
                <c:pt idx="315">
                  <c:v>53.5</c:v>
                </c:pt>
                <c:pt idx="316">
                  <c:v>53.6</c:v>
                </c:pt>
                <c:pt idx="317">
                  <c:v>53.9</c:v>
                </c:pt>
                <c:pt idx="318">
                  <c:v>54.5</c:v>
                </c:pt>
                <c:pt idx="319">
                  <c:v>54.1</c:v>
                </c:pt>
                <c:pt idx="320">
                  <c:v>54.2</c:v>
                </c:pt>
                <c:pt idx="321">
                  <c:v>54.2</c:v>
                </c:pt>
                <c:pt idx="322">
                  <c:v>54.3</c:v>
                </c:pt>
                <c:pt idx="323">
                  <c:v>54.4</c:v>
                </c:pt>
                <c:pt idx="324">
                  <c:v>54.8</c:v>
                </c:pt>
                <c:pt idx="325">
                  <c:v>54.4</c:v>
                </c:pt>
                <c:pt idx="326">
                  <c:v>54.7</c:v>
                </c:pt>
                <c:pt idx="327">
                  <c:v>54.9</c:v>
                </c:pt>
                <c:pt idx="328">
                  <c:v>54.8</c:v>
                </c:pt>
                <c:pt idx="329">
                  <c:v>55.1</c:v>
                </c:pt>
                <c:pt idx="330">
                  <c:v>55</c:v>
                </c:pt>
                <c:pt idx="331">
                  <c:v>55.3</c:v>
                </c:pt>
                <c:pt idx="332">
                  <c:v>55.3</c:v>
                </c:pt>
                <c:pt idx="333">
                  <c:v>55.7</c:v>
                </c:pt>
                <c:pt idx="334">
                  <c:v>55.4</c:v>
                </c:pt>
                <c:pt idx="335">
                  <c:v>55.5</c:v>
                </c:pt>
                <c:pt idx="336">
                  <c:v>56</c:v>
                </c:pt>
                <c:pt idx="337">
                  <c:v>56.1</c:v>
                </c:pt>
                <c:pt idx="338">
                  <c:v>56.2</c:v>
                </c:pt>
                <c:pt idx="339">
                  <c:v>56.4</c:v>
                </c:pt>
                <c:pt idx="340">
                  <c:v>56.4</c:v>
                </c:pt>
                <c:pt idx="341">
                  <c:v>56.8</c:v>
                </c:pt>
                <c:pt idx="342">
                  <c:v>57</c:v>
                </c:pt>
                <c:pt idx="343">
                  <c:v>57.2</c:v>
                </c:pt>
                <c:pt idx="344">
                  <c:v>57.1</c:v>
                </c:pt>
                <c:pt idx="345">
                  <c:v>57.1</c:v>
                </c:pt>
                <c:pt idx="346">
                  <c:v>57.3</c:v>
                </c:pt>
                <c:pt idx="347">
                  <c:v>57.6</c:v>
                </c:pt>
                <c:pt idx="348">
                  <c:v>57.5</c:v>
                </c:pt>
                <c:pt idx="349">
                  <c:v>57.7</c:v>
                </c:pt>
                <c:pt idx="350">
                  <c:v>58.1</c:v>
                </c:pt>
                <c:pt idx="351">
                  <c:v>58.2</c:v>
                </c:pt>
                <c:pt idx="352">
                  <c:v>58.4</c:v>
                </c:pt>
                <c:pt idx="353">
                  <c:v>58.5</c:v>
                </c:pt>
                <c:pt idx="354">
                  <c:v>58.6</c:v>
                </c:pt>
                <c:pt idx="355">
                  <c:v>58.6</c:v>
                </c:pt>
                <c:pt idx="356">
                  <c:v>58.9</c:v>
                </c:pt>
                <c:pt idx="357">
                  <c:v>58.8</c:v>
                </c:pt>
                <c:pt idx="358">
                  <c:v>59.3</c:v>
                </c:pt>
                <c:pt idx="359">
                  <c:v>59.3</c:v>
                </c:pt>
                <c:pt idx="360">
                  <c:v>59.5</c:v>
                </c:pt>
                <c:pt idx="361">
                  <c:v>59.7</c:v>
                </c:pt>
                <c:pt idx="362">
                  <c:v>60</c:v>
                </c:pt>
                <c:pt idx="363">
                  <c:v>60.2</c:v>
                </c:pt>
                <c:pt idx="364">
                  <c:v>60.3</c:v>
                </c:pt>
                <c:pt idx="365">
                  <c:v>60.5</c:v>
                </c:pt>
                <c:pt idx="366">
                  <c:v>60.7</c:v>
                </c:pt>
                <c:pt idx="367">
                  <c:v>60.5</c:v>
                </c:pt>
                <c:pt idx="368">
                  <c:v>61.1</c:v>
                </c:pt>
                <c:pt idx="369">
                  <c:v>61.6</c:v>
                </c:pt>
                <c:pt idx="370">
                  <c:v>61.4</c:v>
                </c:pt>
                <c:pt idx="371">
                  <c:v>61.6</c:v>
                </c:pt>
                <c:pt idx="372">
                  <c:v>61.4</c:v>
                </c:pt>
                <c:pt idx="373">
                  <c:v>61.6</c:v>
                </c:pt>
                <c:pt idx="374">
                  <c:v>61.7</c:v>
                </c:pt>
                <c:pt idx="375">
                  <c:v>61.6</c:v>
                </c:pt>
                <c:pt idx="376">
                  <c:v>61.6</c:v>
                </c:pt>
                <c:pt idx="377">
                  <c:v>61.8</c:v>
                </c:pt>
                <c:pt idx="378">
                  <c:v>62.4</c:v>
                </c:pt>
                <c:pt idx="379">
                  <c:v>62.8</c:v>
                </c:pt>
                <c:pt idx="380">
                  <c:v>62.9</c:v>
                </c:pt>
                <c:pt idx="381">
                  <c:v>63.1</c:v>
                </c:pt>
                <c:pt idx="382">
                  <c:v>63</c:v>
                </c:pt>
                <c:pt idx="383">
                  <c:v>63.6</c:v>
                </c:pt>
                <c:pt idx="384">
                  <c:v>63.8</c:v>
                </c:pt>
                <c:pt idx="385">
                  <c:v>63.8</c:v>
                </c:pt>
                <c:pt idx="386">
                  <c:v>63.9</c:v>
                </c:pt>
                <c:pt idx="387">
                  <c:v>64.099999999999994</c:v>
                </c:pt>
                <c:pt idx="388">
                  <c:v>63.8</c:v>
                </c:pt>
                <c:pt idx="389">
                  <c:v>63.8</c:v>
                </c:pt>
                <c:pt idx="390">
                  <c:v>63.7</c:v>
                </c:pt>
                <c:pt idx="391">
                  <c:v>64</c:v>
                </c:pt>
                <c:pt idx="392">
                  <c:v>63.9</c:v>
                </c:pt>
                <c:pt idx="393">
                  <c:v>64.099999999999994</c:v>
                </c:pt>
                <c:pt idx="394">
                  <c:v>64.2</c:v>
                </c:pt>
                <c:pt idx="395">
                  <c:v>64.400000000000006</c:v>
                </c:pt>
                <c:pt idx="396">
                  <c:v>64.7</c:v>
                </c:pt>
                <c:pt idx="397">
                  <c:v>64.900000000000006</c:v>
                </c:pt>
                <c:pt idx="398">
                  <c:v>65.099999999999994</c:v>
                </c:pt>
                <c:pt idx="399">
                  <c:v>65.3</c:v>
                </c:pt>
                <c:pt idx="400">
                  <c:v>65.5</c:v>
                </c:pt>
                <c:pt idx="401">
                  <c:v>65.2</c:v>
                </c:pt>
                <c:pt idx="402">
                  <c:v>65.3</c:v>
                </c:pt>
                <c:pt idx="403">
                  <c:v>65.2</c:v>
                </c:pt>
                <c:pt idx="404">
                  <c:v>64.900000000000006</c:v>
                </c:pt>
                <c:pt idx="405">
                  <c:v>65.599999999999994</c:v>
                </c:pt>
                <c:pt idx="406">
                  <c:v>65.900000000000006</c:v>
                </c:pt>
                <c:pt idx="407">
                  <c:v>65.7</c:v>
                </c:pt>
                <c:pt idx="408">
                  <c:v>65.7</c:v>
                </c:pt>
                <c:pt idx="409">
                  <c:v>66</c:v>
                </c:pt>
                <c:pt idx="410">
                  <c:v>66</c:v>
                </c:pt>
                <c:pt idx="411">
                  <c:v>66</c:v>
                </c:pt>
                <c:pt idx="412">
                  <c:v>66.3</c:v>
                </c:pt>
                <c:pt idx="413">
                  <c:v>66.3</c:v>
                </c:pt>
                <c:pt idx="414">
                  <c:v>66.7</c:v>
                </c:pt>
                <c:pt idx="415">
                  <c:v>66.599999999999994</c:v>
                </c:pt>
                <c:pt idx="416">
                  <c:v>66.5</c:v>
                </c:pt>
                <c:pt idx="417">
                  <c:v>66.599999999999994</c:v>
                </c:pt>
                <c:pt idx="418">
                  <c:v>66.599999999999994</c:v>
                </c:pt>
                <c:pt idx="419">
                  <c:v>67</c:v>
                </c:pt>
                <c:pt idx="420">
                  <c:v>66.900000000000006</c:v>
                </c:pt>
                <c:pt idx="421">
                  <c:v>66.599999999999994</c:v>
                </c:pt>
                <c:pt idx="422">
                  <c:v>66.599999999999994</c:v>
                </c:pt>
                <c:pt idx="423">
                  <c:v>66.8</c:v>
                </c:pt>
                <c:pt idx="424">
                  <c:v>66.8</c:v>
                </c:pt>
                <c:pt idx="425">
                  <c:v>67.2</c:v>
                </c:pt>
                <c:pt idx="426">
                  <c:v>67.099999999999994</c:v>
                </c:pt>
                <c:pt idx="427">
                  <c:v>67.5</c:v>
                </c:pt>
                <c:pt idx="428">
                  <c:v>67.7</c:v>
                </c:pt>
                <c:pt idx="429">
                  <c:v>67.400000000000006</c:v>
                </c:pt>
                <c:pt idx="430">
                  <c:v>67.400000000000006</c:v>
                </c:pt>
                <c:pt idx="431">
                  <c:v>67.599999999999994</c:v>
                </c:pt>
                <c:pt idx="432">
                  <c:v>67.2</c:v>
                </c:pt>
                <c:pt idx="433">
                  <c:v>67.5</c:v>
                </c:pt>
                <c:pt idx="434">
                  <c:v>67.8</c:v>
                </c:pt>
                <c:pt idx="435">
                  <c:v>68.099999999999994</c:v>
                </c:pt>
                <c:pt idx="436">
                  <c:v>68.599999999999994</c:v>
                </c:pt>
                <c:pt idx="437">
                  <c:v>68.3</c:v>
                </c:pt>
                <c:pt idx="438">
                  <c:v>68.599999999999994</c:v>
                </c:pt>
                <c:pt idx="439">
                  <c:v>68.7</c:v>
                </c:pt>
                <c:pt idx="440">
                  <c:v>68.2</c:v>
                </c:pt>
                <c:pt idx="441">
                  <c:v>68.5</c:v>
                </c:pt>
                <c:pt idx="442">
                  <c:v>68.3</c:v>
                </c:pt>
                <c:pt idx="443">
                  <c:v>68.7</c:v>
                </c:pt>
                <c:pt idx="444">
                  <c:v>69.2</c:v>
                </c:pt>
                <c:pt idx="445">
                  <c:v>69.2</c:v>
                </c:pt>
                <c:pt idx="446">
                  <c:v>69.599999999999994</c:v>
                </c:pt>
                <c:pt idx="447">
                  <c:v>69.599999999999994</c:v>
                </c:pt>
                <c:pt idx="448">
                  <c:v>69.3</c:v>
                </c:pt>
                <c:pt idx="449">
                  <c:v>69.5</c:v>
                </c:pt>
                <c:pt idx="450">
                  <c:v>69.400000000000006</c:v>
                </c:pt>
                <c:pt idx="451">
                  <c:v>69.5</c:v>
                </c:pt>
                <c:pt idx="452">
                  <c:v>70.099999999999994</c:v>
                </c:pt>
                <c:pt idx="453">
                  <c:v>69.8</c:v>
                </c:pt>
                <c:pt idx="454">
                  <c:v>70</c:v>
                </c:pt>
                <c:pt idx="455">
                  <c:v>70.2</c:v>
                </c:pt>
                <c:pt idx="456">
                  <c:v>70.099999999999994</c:v>
                </c:pt>
                <c:pt idx="457">
                  <c:v>70</c:v>
                </c:pt>
                <c:pt idx="458">
                  <c:v>70.400000000000006</c:v>
                </c:pt>
                <c:pt idx="459">
                  <c:v>70.5</c:v>
                </c:pt>
                <c:pt idx="460">
                  <c:v>70.5</c:v>
                </c:pt>
                <c:pt idx="461">
                  <c:v>70.900000000000006</c:v>
                </c:pt>
                <c:pt idx="462">
                  <c:v>70.900000000000006</c:v>
                </c:pt>
                <c:pt idx="463">
                  <c:v>71</c:v>
                </c:pt>
                <c:pt idx="464">
                  <c:v>71.2</c:v>
                </c:pt>
                <c:pt idx="465">
                  <c:v>71.5</c:v>
                </c:pt>
                <c:pt idx="466">
                  <c:v>71.2</c:v>
                </c:pt>
                <c:pt idx="467">
                  <c:v>71.2</c:v>
                </c:pt>
                <c:pt idx="468">
                  <c:v>71</c:v>
                </c:pt>
                <c:pt idx="469">
                  <c:v>71.400000000000006</c:v>
                </c:pt>
                <c:pt idx="470">
                  <c:v>71.599999999999994</c:v>
                </c:pt>
                <c:pt idx="471">
                  <c:v>71.7</c:v>
                </c:pt>
                <c:pt idx="472">
                  <c:v>72</c:v>
                </c:pt>
                <c:pt idx="473">
                  <c:v>71.8</c:v>
                </c:pt>
                <c:pt idx="474">
                  <c:v>72</c:v>
                </c:pt>
                <c:pt idx="475">
                  <c:v>72</c:v>
                </c:pt>
                <c:pt idx="476">
                  <c:v>72.099999999999994</c:v>
                </c:pt>
                <c:pt idx="477">
                  <c:v>72.2</c:v>
                </c:pt>
                <c:pt idx="478">
                  <c:v>72.2</c:v>
                </c:pt>
                <c:pt idx="479">
                  <c:v>72.3</c:v>
                </c:pt>
                <c:pt idx="480">
                  <c:v>72.2</c:v>
                </c:pt>
                <c:pt idx="481">
                  <c:v>72.2</c:v>
                </c:pt>
                <c:pt idx="482">
                  <c:v>72.5</c:v>
                </c:pt>
                <c:pt idx="483">
                  <c:v>72.3</c:v>
                </c:pt>
                <c:pt idx="484">
                  <c:v>72.400000000000006</c:v>
                </c:pt>
                <c:pt idx="485">
                  <c:v>72.400000000000006</c:v>
                </c:pt>
                <c:pt idx="486">
                  <c:v>72.599999999999994</c:v>
                </c:pt>
                <c:pt idx="487">
                  <c:v>72.8</c:v>
                </c:pt>
                <c:pt idx="488">
                  <c:v>72.8</c:v>
                </c:pt>
                <c:pt idx="489">
                  <c:v>73</c:v>
                </c:pt>
                <c:pt idx="490">
                  <c:v>73.400000000000006</c:v>
                </c:pt>
                <c:pt idx="491">
                  <c:v>73.400000000000006</c:v>
                </c:pt>
                <c:pt idx="492">
                  <c:v>73.599999999999994</c:v>
                </c:pt>
                <c:pt idx="493">
                  <c:v>73.5</c:v>
                </c:pt>
                <c:pt idx="494">
                  <c:v>73.400000000000006</c:v>
                </c:pt>
                <c:pt idx="495">
                  <c:v>73.5</c:v>
                </c:pt>
                <c:pt idx="496">
                  <c:v>73.400000000000006</c:v>
                </c:pt>
                <c:pt idx="497">
                  <c:v>73.3</c:v>
                </c:pt>
                <c:pt idx="498">
                  <c:v>73.400000000000006</c:v>
                </c:pt>
                <c:pt idx="499">
                  <c:v>73.5</c:v>
                </c:pt>
                <c:pt idx="500">
                  <c:v>74</c:v>
                </c:pt>
                <c:pt idx="501">
                  <c:v>73.8</c:v>
                </c:pt>
                <c:pt idx="502">
                  <c:v>74.099999999999994</c:v>
                </c:pt>
                <c:pt idx="503">
                  <c:v>74.099999999999994</c:v>
                </c:pt>
                <c:pt idx="504">
                  <c:v>74.099999999999994</c:v>
                </c:pt>
                <c:pt idx="505">
                  <c:v>74</c:v>
                </c:pt>
                <c:pt idx="506">
                  <c:v>74</c:v>
                </c:pt>
                <c:pt idx="507">
                  <c:v>73.900000000000006</c:v>
                </c:pt>
                <c:pt idx="508">
                  <c:v>74.099999999999994</c:v>
                </c:pt>
                <c:pt idx="509">
                  <c:v>73.900000000000006</c:v>
                </c:pt>
                <c:pt idx="510">
                  <c:v>74</c:v>
                </c:pt>
                <c:pt idx="511">
                  <c:v>74</c:v>
                </c:pt>
                <c:pt idx="512">
                  <c:v>74</c:v>
                </c:pt>
                <c:pt idx="513">
                  <c:v>73.900000000000006</c:v>
                </c:pt>
                <c:pt idx="514">
                  <c:v>73.900000000000006</c:v>
                </c:pt>
                <c:pt idx="515">
                  <c:v>73.900000000000006</c:v>
                </c:pt>
                <c:pt idx="516">
                  <c:v>73.7</c:v>
                </c:pt>
                <c:pt idx="517">
                  <c:v>73.900000000000006</c:v>
                </c:pt>
                <c:pt idx="518">
                  <c:v>74</c:v>
                </c:pt>
                <c:pt idx="519">
                  <c:v>74.3</c:v>
                </c:pt>
                <c:pt idx="520">
                  <c:v>74.099999999999994</c:v>
                </c:pt>
                <c:pt idx="521">
                  <c:v>74.2</c:v>
                </c:pt>
                <c:pt idx="522">
                  <c:v>73.900000000000006</c:v>
                </c:pt>
                <c:pt idx="523">
                  <c:v>74.099999999999994</c:v>
                </c:pt>
                <c:pt idx="524">
                  <c:v>74.099999999999994</c:v>
                </c:pt>
                <c:pt idx="525">
                  <c:v>74.2</c:v>
                </c:pt>
                <c:pt idx="526">
                  <c:v>74.099999999999994</c:v>
                </c:pt>
                <c:pt idx="527">
                  <c:v>74.099999999999994</c:v>
                </c:pt>
                <c:pt idx="528">
                  <c:v>74.400000000000006</c:v>
                </c:pt>
                <c:pt idx="529">
                  <c:v>74.400000000000006</c:v>
                </c:pt>
                <c:pt idx="530">
                  <c:v>74.5</c:v>
                </c:pt>
                <c:pt idx="531">
                  <c:v>74.7</c:v>
                </c:pt>
                <c:pt idx="532">
                  <c:v>74.8</c:v>
                </c:pt>
                <c:pt idx="533">
                  <c:v>74.900000000000006</c:v>
                </c:pt>
                <c:pt idx="534">
                  <c:v>74.8</c:v>
                </c:pt>
                <c:pt idx="535">
                  <c:v>74.8</c:v>
                </c:pt>
                <c:pt idx="536">
                  <c:v>74.5</c:v>
                </c:pt>
                <c:pt idx="537">
                  <c:v>74.400000000000006</c:v>
                </c:pt>
                <c:pt idx="538">
                  <c:v>74.599999999999994</c:v>
                </c:pt>
                <c:pt idx="539">
                  <c:v>74.599999999999994</c:v>
                </c:pt>
                <c:pt idx="540">
                  <c:v>74.3</c:v>
                </c:pt>
                <c:pt idx="541">
                  <c:v>74.2</c:v>
                </c:pt>
                <c:pt idx="542">
                  <c:v>74.400000000000006</c:v>
                </c:pt>
                <c:pt idx="543">
                  <c:v>74.099999999999994</c:v>
                </c:pt>
                <c:pt idx="544">
                  <c:v>74.5</c:v>
                </c:pt>
                <c:pt idx="545">
                  <c:v>74.599999999999994</c:v>
                </c:pt>
                <c:pt idx="546">
                  <c:v>74.599999999999994</c:v>
                </c:pt>
                <c:pt idx="547">
                  <c:v>74.8</c:v>
                </c:pt>
                <c:pt idx="548">
                  <c:v>74.7</c:v>
                </c:pt>
                <c:pt idx="549">
                  <c:v>74.8</c:v>
                </c:pt>
                <c:pt idx="550">
                  <c:v>74.900000000000006</c:v>
                </c:pt>
                <c:pt idx="551">
                  <c:v>75.2</c:v>
                </c:pt>
                <c:pt idx="552">
                  <c:v>75</c:v>
                </c:pt>
                <c:pt idx="553">
                  <c:v>75.3</c:v>
                </c:pt>
                <c:pt idx="554">
                  <c:v>75.2</c:v>
                </c:pt>
                <c:pt idx="555">
                  <c:v>75.099999999999994</c:v>
                </c:pt>
                <c:pt idx="556">
                  <c:v>75.2</c:v>
                </c:pt>
                <c:pt idx="557">
                  <c:v>74.7</c:v>
                </c:pt>
                <c:pt idx="558">
                  <c:v>75.099999999999994</c:v>
                </c:pt>
                <c:pt idx="559">
                  <c:v>75.400000000000006</c:v>
                </c:pt>
                <c:pt idx="560">
                  <c:v>76</c:v>
                </c:pt>
                <c:pt idx="561">
                  <c:v>75.5</c:v>
                </c:pt>
                <c:pt idx="562">
                  <c:v>75.599999999999994</c:v>
                </c:pt>
                <c:pt idx="563">
                  <c:v>75.2</c:v>
                </c:pt>
                <c:pt idx="564">
                  <c:v>75.3</c:v>
                </c:pt>
                <c:pt idx="565">
                  <c:v>75.5</c:v>
                </c:pt>
                <c:pt idx="566">
                  <c:v>75.5</c:v>
                </c:pt>
                <c:pt idx="567">
                  <c:v>75.900000000000006</c:v>
                </c:pt>
                <c:pt idx="568">
                  <c:v>75.5</c:v>
                </c:pt>
                <c:pt idx="569">
                  <c:v>75.2</c:v>
                </c:pt>
                <c:pt idx="570">
                  <c:v>75.7</c:v>
                </c:pt>
                <c:pt idx="571">
                  <c:v>75.599999999999994</c:v>
                </c:pt>
                <c:pt idx="572">
                  <c:v>75.7</c:v>
                </c:pt>
                <c:pt idx="573">
                  <c:v>75.8</c:v>
                </c:pt>
                <c:pt idx="574">
                  <c:v>76</c:v>
                </c:pt>
                <c:pt idx="575">
                  <c:v>75.7</c:v>
                </c:pt>
                <c:pt idx="576">
                  <c:v>75.8</c:v>
                </c:pt>
                <c:pt idx="577">
                  <c:v>75.7</c:v>
                </c:pt>
                <c:pt idx="578">
                  <c:v>75.8</c:v>
                </c:pt>
                <c:pt idx="579">
                  <c:v>75.900000000000006</c:v>
                </c:pt>
                <c:pt idx="580">
                  <c:v>76</c:v>
                </c:pt>
                <c:pt idx="581">
                  <c:v>76</c:v>
                </c:pt>
                <c:pt idx="582">
                  <c:v>76.3</c:v>
                </c:pt>
                <c:pt idx="583">
                  <c:v>76.3</c:v>
                </c:pt>
                <c:pt idx="584">
                  <c:v>76.2</c:v>
                </c:pt>
                <c:pt idx="585">
                  <c:v>76.400000000000006</c:v>
                </c:pt>
                <c:pt idx="586">
                  <c:v>76.5</c:v>
                </c:pt>
                <c:pt idx="587">
                  <c:v>76.599999999999994</c:v>
                </c:pt>
                <c:pt idx="588">
                  <c:v>76.5</c:v>
                </c:pt>
                <c:pt idx="589">
                  <c:v>76.3</c:v>
                </c:pt>
                <c:pt idx="590">
                  <c:v>76.599999999999994</c:v>
                </c:pt>
                <c:pt idx="591">
                  <c:v>76.5</c:v>
                </c:pt>
                <c:pt idx="592">
                  <c:v>76.400000000000006</c:v>
                </c:pt>
                <c:pt idx="593">
                  <c:v>76.7</c:v>
                </c:pt>
                <c:pt idx="594">
                  <c:v>77</c:v>
                </c:pt>
                <c:pt idx="595">
                  <c:v>77.2</c:v>
                </c:pt>
                <c:pt idx="596">
                  <c:v>77</c:v>
                </c:pt>
                <c:pt idx="597">
                  <c:v>76.8</c:v>
                </c:pt>
                <c:pt idx="598">
                  <c:v>76.5</c:v>
                </c:pt>
                <c:pt idx="599">
                  <c:v>76.599999999999994</c:v>
                </c:pt>
                <c:pt idx="600">
                  <c:v>76.400000000000006</c:v>
                </c:pt>
                <c:pt idx="601">
                  <c:v>76.5</c:v>
                </c:pt>
                <c:pt idx="602">
                  <c:v>76.7</c:v>
                </c:pt>
                <c:pt idx="603">
                  <c:v>76.3</c:v>
                </c:pt>
                <c:pt idx="604">
                  <c:v>76.3</c:v>
                </c:pt>
                <c:pt idx="605">
                  <c:v>76.400000000000006</c:v>
                </c:pt>
                <c:pt idx="606">
                  <c:v>76.5</c:v>
                </c:pt>
                <c:pt idx="607">
                  <c:v>76.599999999999994</c:v>
                </c:pt>
                <c:pt idx="608">
                  <c:v>76.8</c:v>
                </c:pt>
                <c:pt idx="609">
                  <c:v>76.7</c:v>
                </c:pt>
                <c:pt idx="610">
                  <c:v>76.599999999999994</c:v>
                </c:pt>
                <c:pt idx="611">
                  <c:v>76.8</c:v>
                </c:pt>
                <c:pt idx="612">
                  <c:v>77</c:v>
                </c:pt>
                <c:pt idx="613">
                  <c:v>76.8</c:v>
                </c:pt>
                <c:pt idx="614">
                  <c:v>76.5</c:v>
                </c:pt>
                <c:pt idx="615">
                  <c:v>76.599999999999994</c:v>
                </c:pt>
                <c:pt idx="616">
                  <c:v>76.7</c:v>
                </c:pt>
                <c:pt idx="617">
                  <c:v>76.900000000000006</c:v>
                </c:pt>
                <c:pt idx="618">
                  <c:v>76.599999999999994</c:v>
                </c:pt>
                <c:pt idx="619">
                  <c:v>76.7</c:v>
                </c:pt>
                <c:pt idx="620">
                  <c:v>76.900000000000006</c:v>
                </c:pt>
                <c:pt idx="621">
                  <c:v>77</c:v>
                </c:pt>
                <c:pt idx="622">
                  <c:v>77.099999999999994</c:v>
                </c:pt>
                <c:pt idx="623">
                  <c:v>76.7</c:v>
                </c:pt>
                <c:pt idx="624">
                  <c:v>77</c:v>
                </c:pt>
                <c:pt idx="625">
                  <c:v>76.900000000000006</c:v>
                </c:pt>
                <c:pt idx="626">
                  <c:v>77.099999999999994</c:v>
                </c:pt>
                <c:pt idx="627">
                  <c:v>77.3</c:v>
                </c:pt>
                <c:pt idx="628">
                  <c:v>77</c:v>
                </c:pt>
                <c:pt idx="629">
                  <c:v>76.8</c:v>
                </c:pt>
                <c:pt idx="630">
                  <c:v>76.599999999999994</c:v>
                </c:pt>
                <c:pt idx="631">
                  <c:v>76.3</c:v>
                </c:pt>
                <c:pt idx="632">
                  <c:v>76.400000000000006</c:v>
                </c:pt>
                <c:pt idx="633">
                  <c:v>76.3</c:v>
                </c:pt>
                <c:pt idx="634">
                  <c:v>76.5</c:v>
                </c:pt>
                <c:pt idx="635">
                  <c:v>76.5</c:v>
                </c:pt>
                <c:pt idx="636">
                  <c:v>76.900000000000006</c:v>
                </c:pt>
                <c:pt idx="637">
                  <c:v>76.8</c:v>
                </c:pt>
                <c:pt idx="638">
                  <c:v>76.900000000000006</c:v>
                </c:pt>
                <c:pt idx="639">
                  <c:v>76.3</c:v>
                </c:pt>
                <c:pt idx="640">
                  <c:v>76.400000000000006</c:v>
                </c:pt>
                <c:pt idx="641">
                  <c:v>76.2</c:v>
                </c:pt>
                <c:pt idx="642">
                  <c:v>76.2</c:v>
                </c:pt>
                <c:pt idx="643">
                  <c:v>76.2</c:v>
                </c:pt>
                <c:pt idx="644">
                  <c:v>76.2</c:v>
                </c:pt>
                <c:pt idx="645">
                  <c:v>76.099999999999994</c:v>
                </c:pt>
                <c:pt idx="646">
                  <c:v>76.2</c:v>
                </c:pt>
                <c:pt idx="647">
                  <c:v>76.3</c:v>
                </c:pt>
                <c:pt idx="648">
                  <c:v>76.099999999999994</c:v>
                </c:pt>
                <c:pt idx="649">
                  <c:v>76.400000000000006</c:v>
                </c:pt>
                <c:pt idx="650">
                  <c:v>76.099999999999994</c:v>
                </c:pt>
                <c:pt idx="651">
                  <c:v>76.2</c:v>
                </c:pt>
                <c:pt idx="652">
                  <c:v>76.099999999999994</c:v>
                </c:pt>
                <c:pt idx="653">
                  <c:v>75.7</c:v>
                </c:pt>
                <c:pt idx="654">
                  <c:v>75.5</c:v>
                </c:pt>
                <c:pt idx="655">
                  <c:v>75.7</c:v>
                </c:pt>
                <c:pt idx="656">
                  <c:v>75.8</c:v>
                </c:pt>
                <c:pt idx="657">
                  <c:v>75.7</c:v>
                </c:pt>
                <c:pt idx="658">
                  <c:v>75.400000000000006</c:v>
                </c:pt>
                <c:pt idx="659">
                  <c:v>75.8</c:v>
                </c:pt>
                <c:pt idx="660">
                  <c:v>75.8</c:v>
                </c:pt>
                <c:pt idx="661">
                  <c:v>75.8</c:v>
                </c:pt>
                <c:pt idx="662">
                  <c:v>76.099999999999994</c:v>
                </c:pt>
                <c:pt idx="663">
                  <c:v>76</c:v>
                </c:pt>
                <c:pt idx="664">
                  <c:v>75.900000000000006</c:v>
                </c:pt>
                <c:pt idx="665">
                  <c:v>76.099999999999994</c:v>
                </c:pt>
                <c:pt idx="666">
                  <c:v>75.599999999999994</c:v>
                </c:pt>
                <c:pt idx="667">
                  <c:v>75.599999999999994</c:v>
                </c:pt>
                <c:pt idx="668">
                  <c:v>75.3</c:v>
                </c:pt>
                <c:pt idx="669">
                  <c:v>75.3</c:v>
                </c:pt>
                <c:pt idx="670">
                  <c:v>75.2</c:v>
                </c:pt>
                <c:pt idx="671">
                  <c:v>75.099999999999994</c:v>
                </c:pt>
                <c:pt idx="672">
                  <c:v>75.2</c:v>
                </c:pt>
                <c:pt idx="673">
                  <c:v>75.2</c:v>
                </c:pt>
                <c:pt idx="674">
                  <c:v>75.5</c:v>
                </c:pt>
                <c:pt idx="675">
                  <c:v>75.400000000000006</c:v>
                </c:pt>
                <c:pt idx="676">
                  <c:v>75.3</c:v>
                </c:pt>
                <c:pt idx="677">
                  <c:v>75.5</c:v>
                </c:pt>
                <c:pt idx="678">
                  <c:v>75.400000000000006</c:v>
                </c:pt>
                <c:pt idx="679">
                  <c:v>75.099999999999994</c:v>
                </c:pt>
                <c:pt idx="680">
                  <c:v>75.2</c:v>
                </c:pt>
                <c:pt idx="681">
                  <c:v>75.099999999999994</c:v>
                </c:pt>
                <c:pt idx="682">
                  <c:v>75.2</c:v>
                </c:pt>
                <c:pt idx="683">
                  <c:v>75.099999999999994</c:v>
                </c:pt>
                <c:pt idx="684">
                  <c:v>75.3</c:v>
                </c:pt>
                <c:pt idx="685">
                  <c:v>75.3</c:v>
                </c:pt>
                <c:pt idx="686">
                  <c:v>75</c:v>
                </c:pt>
                <c:pt idx="687">
                  <c:v>75.2</c:v>
                </c:pt>
                <c:pt idx="688">
                  <c:v>75.3</c:v>
                </c:pt>
                <c:pt idx="689">
                  <c:v>75</c:v>
                </c:pt>
                <c:pt idx="690">
                  <c:v>75.3</c:v>
                </c:pt>
                <c:pt idx="691">
                  <c:v>75.2</c:v>
                </c:pt>
                <c:pt idx="692">
                  <c:v>75.400000000000006</c:v>
                </c:pt>
                <c:pt idx="693">
                  <c:v>75.2</c:v>
                </c:pt>
                <c:pt idx="694">
                  <c:v>75.3</c:v>
                </c:pt>
                <c:pt idx="695">
                  <c:v>75.400000000000006</c:v>
                </c:pt>
                <c:pt idx="696">
                  <c:v>75.3</c:v>
                </c:pt>
                <c:pt idx="697">
                  <c:v>75.5</c:v>
                </c:pt>
                <c:pt idx="698">
                  <c:v>75.400000000000006</c:v>
                </c:pt>
                <c:pt idx="699">
                  <c:v>75.3</c:v>
                </c:pt>
                <c:pt idx="700">
                  <c:v>75.3</c:v>
                </c:pt>
                <c:pt idx="701">
                  <c:v>75.400000000000006</c:v>
                </c:pt>
                <c:pt idx="702">
                  <c:v>75.7</c:v>
                </c:pt>
                <c:pt idx="703">
                  <c:v>75.599999999999994</c:v>
                </c:pt>
                <c:pt idx="704">
                  <c:v>75.5</c:v>
                </c:pt>
                <c:pt idx="705">
                  <c:v>75.599999999999994</c:v>
                </c:pt>
                <c:pt idx="706">
                  <c:v>75.5</c:v>
                </c:pt>
                <c:pt idx="707">
                  <c:v>75.5</c:v>
                </c:pt>
                <c:pt idx="708">
                  <c:v>75.599999999999994</c:v>
                </c:pt>
                <c:pt idx="709">
                  <c:v>75.3</c:v>
                </c:pt>
                <c:pt idx="710">
                  <c:v>75.3</c:v>
                </c:pt>
                <c:pt idx="711">
                  <c:v>75</c:v>
                </c:pt>
                <c:pt idx="712">
                  <c:v>75.3</c:v>
                </c:pt>
                <c:pt idx="713">
                  <c:v>75.3</c:v>
                </c:pt>
                <c:pt idx="714">
                  <c:v>75.400000000000006</c:v>
                </c:pt>
                <c:pt idx="715">
                  <c:v>75.5</c:v>
                </c:pt>
                <c:pt idx="716">
                  <c:v>75.400000000000006</c:v>
                </c:pt>
                <c:pt idx="717">
                  <c:v>75.3</c:v>
                </c:pt>
                <c:pt idx="718">
                  <c:v>75.5</c:v>
                </c:pt>
                <c:pt idx="719">
                  <c:v>75.5</c:v>
                </c:pt>
                <c:pt idx="720">
                  <c:v>75.7</c:v>
                </c:pt>
                <c:pt idx="721">
                  <c:v>75.5</c:v>
                </c:pt>
                <c:pt idx="722">
                  <c:v>75.8</c:v>
                </c:pt>
                <c:pt idx="723">
                  <c:v>75.8</c:v>
                </c:pt>
                <c:pt idx="724">
                  <c:v>75.900000000000006</c:v>
                </c:pt>
                <c:pt idx="725">
                  <c:v>76</c:v>
                </c:pt>
                <c:pt idx="726">
                  <c:v>75.7</c:v>
                </c:pt>
                <c:pt idx="727">
                  <c:v>76</c:v>
                </c:pt>
                <c:pt idx="728">
                  <c:v>75.8</c:v>
                </c:pt>
                <c:pt idx="729">
                  <c:v>75.8</c:v>
                </c:pt>
                <c:pt idx="730">
                  <c:v>75.900000000000006</c:v>
                </c:pt>
                <c:pt idx="731">
                  <c:v>75.900000000000006</c:v>
                </c:pt>
                <c:pt idx="732">
                  <c:v>75.8</c:v>
                </c:pt>
                <c:pt idx="733">
                  <c:v>76</c:v>
                </c:pt>
                <c:pt idx="734">
                  <c:v>75.7</c:v>
                </c:pt>
                <c:pt idx="735">
                  <c:v>75.900000000000006</c:v>
                </c:pt>
                <c:pt idx="736">
                  <c:v>75.8</c:v>
                </c:pt>
                <c:pt idx="737">
                  <c:v>75.900000000000006</c:v>
                </c:pt>
                <c:pt idx="738">
                  <c:v>75.8</c:v>
                </c:pt>
                <c:pt idx="739">
                  <c:v>75.599999999999994</c:v>
                </c:pt>
                <c:pt idx="740">
                  <c:v>75.3</c:v>
                </c:pt>
                <c:pt idx="741">
                  <c:v>75.3</c:v>
                </c:pt>
                <c:pt idx="742">
                  <c:v>75.400000000000006</c:v>
                </c:pt>
                <c:pt idx="743">
                  <c:v>75.2</c:v>
                </c:pt>
                <c:pt idx="744">
                  <c:v>75.599999999999994</c:v>
                </c:pt>
                <c:pt idx="745">
                  <c:v>75.5</c:v>
                </c:pt>
                <c:pt idx="746">
                  <c:v>75.5</c:v>
                </c:pt>
                <c:pt idx="747">
                  <c:v>75.599999999999994</c:v>
                </c:pt>
                <c:pt idx="748">
                  <c:v>75.2</c:v>
                </c:pt>
                <c:pt idx="749">
                  <c:v>75.099999999999994</c:v>
                </c:pt>
                <c:pt idx="750">
                  <c:v>74.8</c:v>
                </c:pt>
                <c:pt idx="751">
                  <c:v>74.900000000000006</c:v>
                </c:pt>
                <c:pt idx="752">
                  <c:v>74.900000000000006</c:v>
                </c:pt>
                <c:pt idx="753">
                  <c:v>74.900000000000006</c:v>
                </c:pt>
                <c:pt idx="754">
                  <c:v>75.3</c:v>
                </c:pt>
                <c:pt idx="755">
                  <c:v>75.2</c:v>
                </c:pt>
                <c:pt idx="756">
                  <c:v>74.900000000000006</c:v>
                </c:pt>
                <c:pt idx="757">
                  <c:v>74.7</c:v>
                </c:pt>
                <c:pt idx="758">
                  <c:v>74.900000000000006</c:v>
                </c:pt>
                <c:pt idx="759">
                  <c:v>74.900000000000006</c:v>
                </c:pt>
                <c:pt idx="760">
                  <c:v>74.599999999999994</c:v>
                </c:pt>
                <c:pt idx="761">
                  <c:v>74.599999999999994</c:v>
                </c:pt>
                <c:pt idx="762">
                  <c:v>74.5</c:v>
                </c:pt>
                <c:pt idx="763">
                  <c:v>74.7</c:v>
                </c:pt>
                <c:pt idx="764">
                  <c:v>74.599999999999994</c:v>
                </c:pt>
                <c:pt idx="765">
                  <c:v>74.400000000000006</c:v>
                </c:pt>
                <c:pt idx="766">
                  <c:v>74.400000000000006</c:v>
                </c:pt>
                <c:pt idx="767">
                  <c:v>74.599999999999994</c:v>
                </c:pt>
                <c:pt idx="768">
                  <c:v>74.5</c:v>
                </c:pt>
                <c:pt idx="769">
                  <c:v>74.5</c:v>
                </c:pt>
                <c:pt idx="770">
                  <c:v>74.5</c:v>
                </c:pt>
                <c:pt idx="771">
                  <c:v>74.400000000000006</c:v>
                </c:pt>
                <c:pt idx="772">
                  <c:v>74.5</c:v>
                </c:pt>
                <c:pt idx="773">
                  <c:v>74.400000000000006</c:v>
                </c:pt>
                <c:pt idx="774">
                  <c:v>74.5</c:v>
                </c:pt>
                <c:pt idx="775">
                  <c:v>74.5</c:v>
                </c:pt>
                <c:pt idx="776">
                  <c:v>74.599999999999994</c:v>
                </c:pt>
                <c:pt idx="777">
                  <c:v>74.7</c:v>
                </c:pt>
                <c:pt idx="778">
                  <c:v>74.3</c:v>
                </c:pt>
                <c:pt idx="779">
                  <c:v>74.599999999999994</c:v>
                </c:pt>
                <c:pt idx="780">
                  <c:v>74</c:v>
                </c:pt>
                <c:pt idx="781">
                  <c:v>73.900000000000006</c:v>
                </c:pt>
                <c:pt idx="782">
                  <c:v>73.900000000000006</c:v>
                </c:pt>
                <c:pt idx="783">
                  <c:v>73.7</c:v>
                </c:pt>
                <c:pt idx="784">
                  <c:v>74</c:v>
                </c:pt>
                <c:pt idx="785">
                  <c:v>73.900000000000006</c:v>
                </c:pt>
                <c:pt idx="786">
                  <c:v>74.099999999999994</c:v>
                </c:pt>
                <c:pt idx="787">
                  <c:v>73.900000000000006</c:v>
                </c:pt>
                <c:pt idx="788">
                  <c:v>73.900000000000006</c:v>
                </c:pt>
                <c:pt idx="789">
                  <c:v>73.599999999999994</c:v>
                </c:pt>
                <c:pt idx="790">
                  <c:v>73.8</c:v>
                </c:pt>
                <c:pt idx="791">
                  <c:v>73.8</c:v>
                </c:pt>
                <c:pt idx="792">
                  <c:v>73.900000000000006</c:v>
                </c:pt>
                <c:pt idx="793">
                  <c:v>74.3</c:v>
                </c:pt>
                <c:pt idx="794">
                  <c:v>74.2</c:v>
                </c:pt>
                <c:pt idx="795">
                  <c:v>73.900000000000006</c:v>
                </c:pt>
                <c:pt idx="796">
                  <c:v>73.8</c:v>
                </c:pt>
                <c:pt idx="797">
                  <c:v>73.900000000000006</c:v>
                </c:pt>
                <c:pt idx="798">
                  <c:v>73.7</c:v>
                </c:pt>
                <c:pt idx="799">
                  <c:v>74</c:v>
                </c:pt>
                <c:pt idx="800">
                  <c:v>73.8</c:v>
                </c:pt>
                <c:pt idx="801">
                  <c:v>74</c:v>
                </c:pt>
                <c:pt idx="802">
                  <c:v>73.900000000000006</c:v>
                </c:pt>
                <c:pt idx="803">
                  <c:v>73.8</c:v>
                </c:pt>
                <c:pt idx="804">
                  <c:v>73.8</c:v>
                </c:pt>
                <c:pt idx="805">
                  <c:v>73.599999999999994</c:v>
                </c:pt>
                <c:pt idx="806">
                  <c:v>73.3</c:v>
                </c:pt>
                <c:pt idx="807">
                  <c:v>73.7</c:v>
                </c:pt>
                <c:pt idx="808">
                  <c:v>74</c:v>
                </c:pt>
                <c:pt idx="809">
                  <c:v>73.599999999999994</c:v>
                </c:pt>
                <c:pt idx="810">
                  <c:v>73.599999999999994</c:v>
                </c:pt>
                <c:pt idx="811">
                  <c:v>73.599999999999994</c:v>
                </c:pt>
                <c:pt idx="812">
                  <c:v>73.400000000000006</c:v>
                </c:pt>
                <c:pt idx="813">
                  <c:v>73.7</c:v>
                </c:pt>
                <c:pt idx="814">
                  <c:v>74</c:v>
                </c:pt>
                <c:pt idx="815">
                  <c:v>73.900000000000006</c:v>
                </c:pt>
                <c:pt idx="816">
                  <c:v>74</c:v>
                </c:pt>
                <c:pt idx="817">
                  <c:v>74</c:v>
                </c:pt>
                <c:pt idx="818">
                  <c:v>74.2</c:v>
                </c:pt>
                <c:pt idx="819">
                  <c:v>74.099999999999994</c:v>
                </c:pt>
                <c:pt idx="820">
                  <c:v>74</c:v>
                </c:pt>
                <c:pt idx="821">
                  <c:v>74.099999999999994</c:v>
                </c:pt>
                <c:pt idx="822">
                  <c:v>74.400000000000006</c:v>
                </c:pt>
                <c:pt idx="823">
                  <c:v>74.5</c:v>
                </c:pt>
                <c:pt idx="824">
                  <c:v>74.7</c:v>
                </c:pt>
                <c:pt idx="825">
                  <c:v>74.8</c:v>
                </c:pt>
                <c:pt idx="826">
                  <c:v>74.5</c:v>
                </c:pt>
                <c:pt idx="827">
                  <c:v>74.5</c:v>
                </c:pt>
                <c:pt idx="828">
                  <c:v>74.400000000000006</c:v>
                </c:pt>
                <c:pt idx="829">
                  <c:v>74.7</c:v>
                </c:pt>
                <c:pt idx="830">
                  <c:v>74.900000000000006</c:v>
                </c:pt>
                <c:pt idx="831">
                  <c:v>75</c:v>
                </c:pt>
                <c:pt idx="832">
                  <c:v>74.900000000000006</c:v>
                </c:pt>
                <c:pt idx="833">
                  <c:v>75</c:v>
                </c:pt>
                <c:pt idx="834">
                  <c:v>75.3</c:v>
                </c:pt>
                <c:pt idx="835">
                  <c:v>75.099999999999994</c:v>
                </c:pt>
                <c:pt idx="836">
                  <c:v>75.2</c:v>
                </c:pt>
                <c:pt idx="837">
                  <c:v>74.900000000000006</c:v>
                </c:pt>
                <c:pt idx="838">
                  <c:v>75.3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Mature 55+</c:v>
                </c:pt>
              </c:strCache>
            </c:strRef>
          </c:tx>
          <c:spPr>
            <a:ln w="28575">
              <a:solidFill>
                <a:schemeClr val="tx1">
                  <a:lumMod val="95000"/>
                </a:schemeClr>
              </a:solidFill>
            </a:ln>
          </c:spPr>
          <c:marker>
            <c:symbol val="none"/>
          </c:marker>
          <c:cat>
            <c:numRef>
              <c:f>Sheet1!$A$2:$A$840</c:f>
              <c:numCache>
                <c:formatCode>m/d/yyyy</c:formatCode>
                <c:ptCount val="839"/>
                <c:pt idx="0">
                  <c:v>17533</c:v>
                </c:pt>
                <c:pt idx="1">
                  <c:v>17564</c:v>
                </c:pt>
                <c:pt idx="2">
                  <c:v>17593</c:v>
                </c:pt>
                <c:pt idx="3">
                  <c:v>17624</c:v>
                </c:pt>
                <c:pt idx="4">
                  <c:v>17654</c:v>
                </c:pt>
                <c:pt idx="5">
                  <c:v>17685</c:v>
                </c:pt>
                <c:pt idx="6">
                  <c:v>17715</c:v>
                </c:pt>
                <c:pt idx="7">
                  <c:v>17746</c:v>
                </c:pt>
                <c:pt idx="8">
                  <c:v>17777</c:v>
                </c:pt>
                <c:pt idx="9">
                  <c:v>17807</c:v>
                </c:pt>
                <c:pt idx="10">
                  <c:v>17838</c:v>
                </c:pt>
                <c:pt idx="11">
                  <c:v>17868</c:v>
                </c:pt>
                <c:pt idx="12">
                  <c:v>17899</c:v>
                </c:pt>
                <c:pt idx="13">
                  <c:v>17930</c:v>
                </c:pt>
                <c:pt idx="14">
                  <c:v>17958</c:v>
                </c:pt>
                <c:pt idx="15">
                  <c:v>17989</c:v>
                </c:pt>
                <c:pt idx="16">
                  <c:v>18019</c:v>
                </c:pt>
                <c:pt idx="17">
                  <c:v>18050</c:v>
                </c:pt>
                <c:pt idx="18">
                  <c:v>18080</c:v>
                </c:pt>
                <c:pt idx="19">
                  <c:v>18111</c:v>
                </c:pt>
                <c:pt idx="20">
                  <c:v>18142</c:v>
                </c:pt>
                <c:pt idx="21">
                  <c:v>18172</c:v>
                </c:pt>
                <c:pt idx="22">
                  <c:v>18203</c:v>
                </c:pt>
                <c:pt idx="23">
                  <c:v>18233</c:v>
                </c:pt>
                <c:pt idx="24">
                  <c:v>18264</c:v>
                </c:pt>
                <c:pt idx="25">
                  <c:v>18295</c:v>
                </c:pt>
                <c:pt idx="26">
                  <c:v>18323</c:v>
                </c:pt>
                <c:pt idx="27">
                  <c:v>18354</c:v>
                </c:pt>
                <c:pt idx="28">
                  <c:v>18384</c:v>
                </c:pt>
                <c:pt idx="29">
                  <c:v>18415</c:v>
                </c:pt>
                <c:pt idx="30">
                  <c:v>18445</c:v>
                </c:pt>
                <c:pt idx="31">
                  <c:v>18476</c:v>
                </c:pt>
                <c:pt idx="32">
                  <c:v>18507</c:v>
                </c:pt>
                <c:pt idx="33">
                  <c:v>18537</c:v>
                </c:pt>
                <c:pt idx="34">
                  <c:v>18568</c:v>
                </c:pt>
                <c:pt idx="35">
                  <c:v>18598</c:v>
                </c:pt>
                <c:pt idx="36">
                  <c:v>18629</c:v>
                </c:pt>
                <c:pt idx="37">
                  <c:v>18660</c:v>
                </c:pt>
                <c:pt idx="38">
                  <c:v>18688</c:v>
                </c:pt>
                <c:pt idx="39">
                  <c:v>18719</c:v>
                </c:pt>
                <c:pt idx="40">
                  <c:v>18749</c:v>
                </c:pt>
                <c:pt idx="41">
                  <c:v>18780</c:v>
                </c:pt>
                <c:pt idx="42">
                  <c:v>18810</c:v>
                </c:pt>
                <c:pt idx="43">
                  <c:v>18841</c:v>
                </c:pt>
                <c:pt idx="44">
                  <c:v>18872</c:v>
                </c:pt>
                <c:pt idx="45">
                  <c:v>18902</c:v>
                </c:pt>
                <c:pt idx="46">
                  <c:v>18933</c:v>
                </c:pt>
                <c:pt idx="47">
                  <c:v>18963</c:v>
                </c:pt>
                <c:pt idx="48">
                  <c:v>18994</c:v>
                </c:pt>
                <c:pt idx="49">
                  <c:v>19025</c:v>
                </c:pt>
                <c:pt idx="50">
                  <c:v>19054</c:v>
                </c:pt>
                <c:pt idx="51">
                  <c:v>19085</c:v>
                </c:pt>
                <c:pt idx="52">
                  <c:v>19115</c:v>
                </c:pt>
                <c:pt idx="53">
                  <c:v>19146</c:v>
                </c:pt>
                <c:pt idx="54">
                  <c:v>19176</c:v>
                </c:pt>
                <c:pt idx="55">
                  <c:v>19207</c:v>
                </c:pt>
                <c:pt idx="56">
                  <c:v>19238</c:v>
                </c:pt>
                <c:pt idx="57">
                  <c:v>19268</c:v>
                </c:pt>
                <c:pt idx="58">
                  <c:v>19299</c:v>
                </c:pt>
                <c:pt idx="59">
                  <c:v>19329</c:v>
                </c:pt>
                <c:pt idx="60">
                  <c:v>19360</c:v>
                </c:pt>
                <c:pt idx="61">
                  <c:v>19391</c:v>
                </c:pt>
                <c:pt idx="62">
                  <c:v>19419</c:v>
                </c:pt>
                <c:pt idx="63">
                  <c:v>19450</c:v>
                </c:pt>
                <c:pt idx="64">
                  <c:v>19480</c:v>
                </c:pt>
                <c:pt idx="65">
                  <c:v>19511</c:v>
                </c:pt>
                <c:pt idx="66">
                  <c:v>19541</c:v>
                </c:pt>
                <c:pt idx="67">
                  <c:v>19572</c:v>
                </c:pt>
                <c:pt idx="68">
                  <c:v>19603</c:v>
                </c:pt>
                <c:pt idx="69">
                  <c:v>19633</c:v>
                </c:pt>
                <c:pt idx="70">
                  <c:v>19664</c:v>
                </c:pt>
                <c:pt idx="71">
                  <c:v>19694</c:v>
                </c:pt>
                <c:pt idx="72">
                  <c:v>19725</c:v>
                </c:pt>
                <c:pt idx="73">
                  <c:v>19756</c:v>
                </c:pt>
                <c:pt idx="74">
                  <c:v>19784</c:v>
                </c:pt>
                <c:pt idx="75">
                  <c:v>19815</c:v>
                </c:pt>
                <c:pt idx="76">
                  <c:v>19845</c:v>
                </c:pt>
                <c:pt idx="77">
                  <c:v>19876</c:v>
                </c:pt>
                <c:pt idx="78">
                  <c:v>19906</c:v>
                </c:pt>
                <c:pt idx="79">
                  <c:v>19937</c:v>
                </c:pt>
                <c:pt idx="80">
                  <c:v>19968</c:v>
                </c:pt>
                <c:pt idx="81">
                  <c:v>19998</c:v>
                </c:pt>
                <c:pt idx="82">
                  <c:v>20029</c:v>
                </c:pt>
                <c:pt idx="83">
                  <c:v>20059</c:v>
                </c:pt>
                <c:pt idx="84">
                  <c:v>20090</c:v>
                </c:pt>
                <c:pt idx="85">
                  <c:v>20121</c:v>
                </c:pt>
                <c:pt idx="86">
                  <c:v>20149</c:v>
                </c:pt>
                <c:pt idx="87">
                  <c:v>20180</c:v>
                </c:pt>
                <c:pt idx="88">
                  <c:v>20210</c:v>
                </c:pt>
                <c:pt idx="89">
                  <c:v>20241</c:v>
                </c:pt>
                <c:pt idx="90">
                  <c:v>20271</c:v>
                </c:pt>
                <c:pt idx="91">
                  <c:v>20302</c:v>
                </c:pt>
                <c:pt idx="92">
                  <c:v>20333</c:v>
                </c:pt>
                <c:pt idx="93">
                  <c:v>20363</c:v>
                </c:pt>
                <c:pt idx="94">
                  <c:v>20394</c:v>
                </c:pt>
                <c:pt idx="95">
                  <c:v>20424</c:v>
                </c:pt>
                <c:pt idx="96">
                  <c:v>20455</c:v>
                </c:pt>
                <c:pt idx="97">
                  <c:v>20486</c:v>
                </c:pt>
                <c:pt idx="98">
                  <c:v>20515</c:v>
                </c:pt>
                <c:pt idx="99">
                  <c:v>20546</c:v>
                </c:pt>
                <c:pt idx="100">
                  <c:v>20576</c:v>
                </c:pt>
                <c:pt idx="101">
                  <c:v>20607</c:v>
                </c:pt>
                <c:pt idx="102">
                  <c:v>20637</c:v>
                </c:pt>
                <c:pt idx="103">
                  <c:v>20668</c:v>
                </c:pt>
                <c:pt idx="104">
                  <c:v>20699</c:v>
                </c:pt>
                <c:pt idx="105">
                  <c:v>20729</c:v>
                </c:pt>
                <c:pt idx="106">
                  <c:v>20760</c:v>
                </c:pt>
                <c:pt idx="107">
                  <c:v>20790</c:v>
                </c:pt>
                <c:pt idx="108">
                  <c:v>20821</c:v>
                </c:pt>
                <c:pt idx="109">
                  <c:v>20852</c:v>
                </c:pt>
                <c:pt idx="110">
                  <c:v>20880</c:v>
                </c:pt>
                <c:pt idx="111">
                  <c:v>20911</c:v>
                </c:pt>
                <c:pt idx="112">
                  <c:v>20941</c:v>
                </c:pt>
                <c:pt idx="113">
                  <c:v>20972</c:v>
                </c:pt>
                <c:pt idx="114">
                  <c:v>21002</c:v>
                </c:pt>
                <c:pt idx="115">
                  <c:v>21033</c:v>
                </c:pt>
                <c:pt idx="116">
                  <c:v>21064</c:v>
                </c:pt>
                <c:pt idx="117">
                  <c:v>21094</c:v>
                </c:pt>
                <c:pt idx="118">
                  <c:v>21125</c:v>
                </c:pt>
                <c:pt idx="119">
                  <c:v>21155</c:v>
                </c:pt>
                <c:pt idx="120">
                  <c:v>21186</c:v>
                </c:pt>
                <c:pt idx="121">
                  <c:v>21217</c:v>
                </c:pt>
                <c:pt idx="122">
                  <c:v>21245</c:v>
                </c:pt>
                <c:pt idx="123">
                  <c:v>21276</c:v>
                </c:pt>
                <c:pt idx="124">
                  <c:v>21306</c:v>
                </c:pt>
                <c:pt idx="125">
                  <c:v>21337</c:v>
                </c:pt>
                <c:pt idx="126">
                  <c:v>21367</c:v>
                </c:pt>
                <c:pt idx="127">
                  <c:v>21398</c:v>
                </c:pt>
                <c:pt idx="128">
                  <c:v>21429</c:v>
                </c:pt>
                <c:pt idx="129">
                  <c:v>21459</c:v>
                </c:pt>
                <c:pt idx="130">
                  <c:v>21490</c:v>
                </c:pt>
                <c:pt idx="131">
                  <c:v>21520</c:v>
                </c:pt>
                <c:pt idx="132">
                  <c:v>21551</c:v>
                </c:pt>
                <c:pt idx="133">
                  <c:v>21582</c:v>
                </c:pt>
                <c:pt idx="134">
                  <c:v>21610</c:v>
                </c:pt>
                <c:pt idx="135">
                  <c:v>21641</c:v>
                </c:pt>
                <c:pt idx="136">
                  <c:v>21671</c:v>
                </c:pt>
                <c:pt idx="137">
                  <c:v>21702</c:v>
                </c:pt>
                <c:pt idx="138">
                  <c:v>21732</c:v>
                </c:pt>
                <c:pt idx="139">
                  <c:v>21763</c:v>
                </c:pt>
                <c:pt idx="140">
                  <c:v>21794</c:v>
                </c:pt>
                <c:pt idx="141">
                  <c:v>21824</c:v>
                </c:pt>
                <c:pt idx="142">
                  <c:v>21855</c:v>
                </c:pt>
                <c:pt idx="143">
                  <c:v>21885</c:v>
                </c:pt>
                <c:pt idx="144">
                  <c:v>21916</c:v>
                </c:pt>
                <c:pt idx="145">
                  <c:v>21947</c:v>
                </c:pt>
                <c:pt idx="146">
                  <c:v>21976</c:v>
                </c:pt>
                <c:pt idx="147">
                  <c:v>22007</c:v>
                </c:pt>
                <c:pt idx="148">
                  <c:v>22037</c:v>
                </c:pt>
                <c:pt idx="149">
                  <c:v>22068</c:v>
                </c:pt>
                <c:pt idx="150">
                  <c:v>22098</c:v>
                </c:pt>
                <c:pt idx="151">
                  <c:v>22129</c:v>
                </c:pt>
                <c:pt idx="152">
                  <c:v>22160</c:v>
                </c:pt>
                <c:pt idx="153">
                  <c:v>22190</c:v>
                </c:pt>
                <c:pt idx="154">
                  <c:v>22221</c:v>
                </c:pt>
                <c:pt idx="155">
                  <c:v>22251</c:v>
                </c:pt>
                <c:pt idx="156">
                  <c:v>22282</c:v>
                </c:pt>
                <c:pt idx="157">
                  <c:v>22313</c:v>
                </c:pt>
                <c:pt idx="158">
                  <c:v>22341</c:v>
                </c:pt>
                <c:pt idx="159">
                  <c:v>22372</c:v>
                </c:pt>
                <c:pt idx="160">
                  <c:v>22402</c:v>
                </c:pt>
                <c:pt idx="161">
                  <c:v>22433</c:v>
                </c:pt>
                <c:pt idx="162">
                  <c:v>22463</c:v>
                </c:pt>
                <c:pt idx="163">
                  <c:v>22494</c:v>
                </c:pt>
                <c:pt idx="164">
                  <c:v>22525</c:v>
                </c:pt>
                <c:pt idx="165">
                  <c:v>22555</c:v>
                </c:pt>
                <c:pt idx="166">
                  <c:v>22586</c:v>
                </c:pt>
                <c:pt idx="167">
                  <c:v>22616</c:v>
                </c:pt>
                <c:pt idx="168">
                  <c:v>22647</c:v>
                </c:pt>
                <c:pt idx="169">
                  <c:v>22678</c:v>
                </c:pt>
                <c:pt idx="170">
                  <c:v>22706</c:v>
                </c:pt>
                <c:pt idx="171">
                  <c:v>22737</c:v>
                </c:pt>
                <c:pt idx="172">
                  <c:v>22767</c:v>
                </c:pt>
                <c:pt idx="173">
                  <c:v>22798</c:v>
                </c:pt>
                <c:pt idx="174">
                  <c:v>22828</c:v>
                </c:pt>
                <c:pt idx="175">
                  <c:v>22859</c:v>
                </c:pt>
                <c:pt idx="176">
                  <c:v>22890</c:v>
                </c:pt>
                <c:pt idx="177">
                  <c:v>22920</c:v>
                </c:pt>
                <c:pt idx="178">
                  <c:v>22951</c:v>
                </c:pt>
                <c:pt idx="179">
                  <c:v>22981</c:v>
                </c:pt>
                <c:pt idx="180">
                  <c:v>23012</c:v>
                </c:pt>
                <c:pt idx="181">
                  <c:v>23043</c:v>
                </c:pt>
                <c:pt idx="182">
                  <c:v>23071</c:v>
                </c:pt>
                <c:pt idx="183">
                  <c:v>23102</c:v>
                </c:pt>
                <c:pt idx="184">
                  <c:v>23132</c:v>
                </c:pt>
                <c:pt idx="185">
                  <c:v>23163</c:v>
                </c:pt>
                <c:pt idx="186">
                  <c:v>23193</c:v>
                </c:pt>
                <c:pt idx="187">
                  <c:v>23224</c:v>
                </c:pt>
                <c:pt idx="188">
                  <c:v>23255</c:v>
                </c:pt>
                <c:pt idx="189">
                  <c:v>23285</c:v>
                </c:pt>
                <c:pt idx="190">
                  <c:v>23316</c:v>
                </c:pt>
                <c:pt idx="191">
                  <c:v>23346</c:v>
                </c:pt>
                <c:pt idx="192">
                  <c:v>23377</c:v>
                </c:pt>
                <c:pt idx="193">
                  <c:v>23408</c:v>
                </c:pt>
                <c:pt idx="194">
                  <c:v>23437</c:v>
                </c:pt>
                <c:pt idx="195">
                  <c:v>23468</c:v>
                </c:pt>
                <c:pt idx="196">
                  <c:v>23498</c:v>
                </c:pt>
                <c:pt idx="197">
                  <c:v>23529</c:v>
                </c:pt>
                <c:pt idx="198">
                  <c:v>23559</c:v>
                </c:pt>
                <c:pt idx="199">
                  <c:v>23590</c:v>
                </c:pt>
                <c:pt idx="200">
                  <c:v>23621</c:v>
                </c:pt>
                <c:pt idx="201">
                  <c:v>23651</c:v>
                </c:pt>
                <c:pt idx="202">
                  <c:v>23682</c:v>
                </c:pt>
                <c:pt idx="203">
                  <c:v>23712</c:v>
                </c:pt>
                <c:pt idx="204">
                  <c:v>23743</c:v>
                </c:pt>
                <c:pt idx="205">
                  <c:v>23774</c:v>
                </c:pt>
                <c:pt idx="206">
                  <c:v>23802</c:v>
                </c:pt>
                <c:pt idx="207">
                  <c:v>23833</c:v>
                </c:pt>
                <c:pt idx="208">
                  <c:v>23863</c:v>
                </c:pt>
                <c:pt idx="209">
                  <c:v>23894</c:v>
                </c:pt>
                <c:pt idx="210">
                  <c:v>23924</c:v>
                </c:pt>
                <c:pt idx="211">
                  <c:v>23955</c:v>
                </c:pt>
                <c:pt idx="212">
                  <c:v>23986</c:v>
                </c:pt>
                <c:pt idx="213">
                  <c:v>24016</c:v>
                </c:pt>
                <c:pt idx="214">
                  <c:v>24047</c:v>
                </c:pt>
                <c:pt idx="215">
                  <c:v>24077</c:v>
                </c:pt>
                <c:pt idx="216">
                  <c:v>24108</c:v>
                </c:pt>
                <c:pt idx="217">
                  <c:v>24139</c:v>
                </c:pt>
                <c:pt idx="218">
                  <c:v>24167</c:v>
                </c:pt>
                <c:pt idx="219">
                  <c:v>24198</c:v>
                </c:pt>
                <c:pt idx="220">
                  <c:v>24228</c:v>
                </c:pt>
                <c:pt idx="221">
                  <c:v>24259</c:v>
                </c:pt>
                <c:pt idx="222">
                  <c:v>24289</c:v>
                </c:pt>
                <c:pt idx="223">
                  <c:v>24320</c:v>
                </c:pt>
                <c:pt idx="224">
                  <c:v>24351</c:v>
                </c:pt>
                <c:pt idx="225">
                  <c:v>24381</c:v>
                </c:pt>
                <c:pt idx="226">
                  <c:v>24412</c:v>
                </c:pt>
                <c:pt idx="227">
                  <c:v>24442</c:v>
                </c:pt>
                <c:pt idx="228">
                  <c:v>24473</c:v>
                </c:pt>
                <c:pt idx="229">
                  <c:v>24504</c:v>
                </c:pt>
                <c:pt idx="230">
                  <c:v>24532</c:v>
                </c:pt>
                <c:pt idx="231">
                  <c:v>24563</c:v>
                </c:pt>
                <c:pt idx="232">
                  <c:v>24593</c:v>
                </c:pt>
                <c:pt idx="233">
                  <c:v>24624</c:v>
                </c:pt>
                <c:pt idx="234">
                  <c:v>24654</c:v>
                </c:pt>
                <c:pt idx="235">
                  <c:v>24685</c:v>
                </c:pt>
                <c:pt idx="236">
                  <c:v>24716</c:v>
                </c:pt>
                <c:pt idx="237">
                  <c:v>24746</c:v>
                </c:pt>
                <c:pt idx="238">
                  <c:v>24777</c:v>
                </c:pt>
                <c:pt idx="239">
                  <c:v>24807</c:v>
                </c:pt>
                <c:pt idx="240">
                  <c:v>24838</c:v>
                </c:pt>
                <c:pt idx="241">
                  <c:v>24869</c:v>
                </c:pt>
                <c:pt idx="242">
                  <c:v>24898</c:v>
                </c:pt>
                <c:pt idx="243">
                  <c:v>24929</c:v>
                </c:pt>
                <c:pt idx="244">
                  <c:v>24959</c:v>
                </c:pt>
                <c:pt idx="245">
                  <c:v>24990</c:v>
                </c:pt>
                <c:pt idx="246">
                  <c:v>25020</c:v>
                </c:pt>
                <c:pt idx="247">
                  <c:v>25051</c:v>
                </c:pt>
                <c:pt idx="248">
                  <c:v>25082</c:v>
                </c:pt>
                <c:pt idx="249">
                  <c:v>25112</c:v>
                </c:pt>
                <c:pt idx="250">
                  <c:v>25143</c:v>
                </c:pt>
                <c:pt idx="251">
                  <c:v>25173</c:v>
                </c:pt>
                <c:pt idx="252">
                  <c:v>25204</c:v>
                </c:pt>
                <c:pt idx="253">
                  <c:v>25235</c:v>
                </c:pt>
                <c:pt idx="254">
                  <c:v>25263</c:v>
                </c:pt>
                <c:pt idx="255">
                  <c:v>25294</c:v>
                </c:pt>
                <c:pt idx="256">
                  <c:v>25324</c:v>
                </c:pt>
                <c:pt idx="257">
                  <c:v>25355</c:v>
                </c:pt>
                <c:pt idx="258">
                  <c:v>25385</c:v>
                </c:pt>
                <c:pt idx="259">
                  <c:v>25416</c:v>
                </c:pt>
                <c:pt idx="260">
                  <c:v>25447</c:v>
                </c:pt>
                <c:pt idx="261">
                  <c:v>25477</c:v>
                </c:pt>
                <c:pt idx="262">
                  <c:v>25508</c:v>
                </c:pt>
                <c:pt idx="263">
                  <c:v>25538</c:v>
                </c:pt>
                <c:pt idx="264">
                  <c:v>25569</c:v>
                </c:pt>
                <c:pt idx="265">
                  <c:v>25600</c:v>
                </c:pt>
                <c:pt idx="266">
                  <c:v>25628</c:v>
                </c:pt>
                <c:pt idx="267">
                  <c:v>25659</c:v>
                </c:pt>
                <c:pt idx="268">
                  <c:v>25689</c:v>
                </c:pt>
                <c:pt idx="269">
                  <c:v>25720</c:v>
                </c:pt>
                <c:pt idx="270">
                  <c:v>25750</c:v>
                </c:pt>
                <c:pt idx="271">
                  <c:v>25781</c:v>
                </c:pt>
                <c:pt idx="272">
                  <c:v>25812</c:v>
                </c:pt>
                <c:pt idx="273">
                  <c:v>25842</c:v>
                </c:pt>
                <c:pt idx="274">
                  <c:v>25873</c:v>
                </c:pt>
                <c:pt idx="275">
                  <c:v>25903</c:v>
                </c:pt>
                <c:pt idx="276">
                  <c:v>25934</c:v>
                </c:pt>
                <c:pt idx="277">
                  <c:v>25965</c:v>
                </c:pt>
                <c:pt idx="278">
                  <c:v>25993</c:v>
                </c:pt>
                <c:pt idx="279">
                  <c:v>26024</c:v>
                </c:pt>
                <c:pt idx="280">
                  <c:v>26054</c:v>
                </c:pt>
                <c:pt idx="281">
                  <c:v>26085</c:v>
                </c:pt>
                <c:pt idx="282">
                  <c:v>26115</c:v>
                </c:pt>
                <c:pt idx="283">
                  <c:v>26146</c:v>
                </c:pt>
                <c:pt idx="284">
                  <c:v>26177</c:v>
                </c:pt>
                <c:pt idx="285">
                  <c:v>26207</c:v>
                </c:pt>
                <c:pt idx="286">
                  <c:v>26238</c:v>
                </c:pt>
                <c:pt idx="287">
                  <c:v>26268</c:v>
                </c:pt>
                <c:pt idx="288">
                  <c:v>26299</c:v>
                </c:pt>
                <c:pt idx="289">
                  <c:v>26330</c:v>
                </c:pt>
                <c:pt idx="290">
                  <c:v>26359</c:v>
                </c:pt>
                <c:pt idx="291">
                  <c:v>26390</c:v>
                </c:pt>
                <c:pt idx="292">
                  <c:v>26420</c:v>
                </c:pt>
                <c:pt idx="293">
                  <c:v>26451</c:v>
                </c:pt>
                <c:pt idx="294">
                  <c:v>26481</c:v>
                </c:pt>
                <c:pt idx="295">
                  <c:v>26512</c:v>
                </c:pt>
                <c:pt idx="296">
                  <c:v>26543</c:v>
                </c:pt>
                <c:pt idx="297">
                  <c:v>26573</c:v>
                </c:pt>
                <c:pt idx="298">
                  <c:v>26604</c:v>
                </c:pt>
                <c:pt idx="299">
                  <c:v>26634</c:v>
                </c:pt>
                <c:pt idx="300">
                  <c:v>26665</c:v>
                </c:pt>
                <c:pt idx="301">
                  <c:v>26696</c:v>
                </c:pt>
                <c:pt idx="302">
                  <c:v>26724</c:v>
                </c:pt>
                <c:pt idx="303">
                  <c:v>26755</c:v>
                </c:pt>
                <c:pt idx="304">
                  <c:v>26785</c:v>
                </c:pt>
                <c:pt idx="305">
                  <c:v>26816</c:v>
                </c:pt>
                <c:pt idx="306">
                  <c:v>26846</c:v>
                </c:pt>
                <c:pt idx="307">
                  <c:v>26877</c:v>
                </c:pt>
                <c:pt idx="308">
                  <c:v>26908</c:v>
                </c:pt>
                <c:pt idx="309">
                  <c:v>26938</c:v>
                </c:pt>
                <c:pt idx="310">
                  <c:v>26969</c:v>
                </c:pt>
                <c:pt idx="311">
                  <c:v>26999</c:v>
                </c:pt>
                <c:pt idx="312">
                  <c:v>27030</c:v>
                </c:pt>
                <c:pt idx="313">
                  <c:v>27061</c:v>
                </c:pt>
                <c:pt idx="314">
                  <c:v>27089</c:v>
                </c:pt>
                <c:pt idx="315">
                  <c:v>27120</c:v>
                </c:pt>
                <c:pt idx="316">
                  <c:v>27150</c:v>
                </c:pt>
                <c:pt idx="317">
                  <c:v>27181</c:v>
                </c:pt>
                <c:pt idx="318">
                  <c:v>27211</c:v>
                </c:pt>
                <c:pt idx="319">
                  <c:v>27242</c:v>
                </c:pt>
                <c:pt idx="320">
                  <c:v>27273</c:v>
                </c:pt>
                <c:pt idx="321">
                  <c:v>27303</c:v>
                </c:pt>
                <c:pt idx="322">
                  <c:v>27334</c:v>
                </c:pt>
                <c:pt idx="323">
                  <c:v>27364</c:v>
                </c:pt>
                <c:pt idx="324">
                  <c:v>27395</c:v>
                </c:pt>
                <c:pt idx="325">
                  <c:v>27426</c:v>
                </c:pt>
                <c:pt idx="326">
                  <c:v>27454</c:v>
                </c:pt>
                <c:pt idx="327">
                  <c:v>27485</c:v>
                </c:pt>
                <c:pt idx="328">
                  <c:v>27515</c:v>
                </c:pt>
                <c:pt idx="329">
                  <c:v>27546</c:v>
                </c:pt>
                <c:pt idx="330">
                  <c:v>27576</c:v>
                </c:pt>
                <c:pt idx="331">
                  <c:v>27607</c:v>
                </c:pt>
                <c:pt idx="332">
                  <c:v>27638</c:v>
                </c:pt>
                <c:pt idx="333">
                  <c:v>27668</c:v>
                </c:pt>
                <c:pt idx="334">
                  <c:v>27699</c:v>
                </c:pt>
                <c:pt idx="335">
                  <c:v>27729</c:v>
                </c:pt>
                <c:pt idx="336">
                  <c:v>27760</c:v>
                </c:pt>
                <c:pt idx="337">
                  <c:v>27791</c:v>
                </c:pt>
                <c:pt idx="338">
                  <c:v>27820</c:v>
                </c:pt>
                <c:pt idx="339">
                  <c:v>27851</c:v>
                </c:pt>
                <c:pt idx="340">
                  <c:v>27881</c:v>
                </c:pt>
                <c:pt idx="341">
                  <c:v>27912</c:v>
                </c:pt>
                <c:pt idx="342">
                  <c:v>27942</c:v>
                </c:pt>
                <c:pt idx="343">
                  <c:v>27973</c:v>
                </c:pt>
                <c:pt idx="344">
                  <c:v>28004</c:v>
                </c:pt>
                <c:pt idx="345">
                  <c:v>28034</c:v>
                </c:pt>
                <c:pt idx="346">
                  <c:v>28065</c:v>
                </c:pt>
                <c:pt idx="347">
                  <c:v>28095</c:v>
                </c:pt>
                <c:pt idx="348">
                  <c:v>28126</c:v>
                </c:pt>
                <c:pt idx="349">
                  <c:v>28157</c:v>
                </c:pt>
                <c:pt idx="350">
                  <c:v>28185</c:v>
                </c:pt>
                <c:pt idx="351">
                  <c:v>28216</c:v>
                </c:pt>
                <c:pt idx="352">
                  <c:v>28246</c:v>
                </c:pt>
                <c:pt idx="353">
                  <c:v>28277</c:v>
                </c:pt>
                <c:pt idx="354">
                  <c:v>28307</c:v>
                </c:pt>
                <c:pt idx="355">
                  <c:v>28338</c:v>
                </c:pt>
                <c:pt idx="356">
                  <c:v>28369</c:v>
                </c:pt>
                <c:pt idx="357">
                  <c:v>28399</c:v>
                </c:pt>
                <c:pt idx="358">
                  <c:v>28430</c:v>
                </c:pt>
                <c:pt idx="359">
                  <c:v>28460</c:v>
                </c:pt>
                <c:pt idx="360">
                  <c:v>28491</c:v>
                </c:pt>
                <c:pt idx="361">
                  <c:v>28522</c:v>
                </c:pt>
                <c:pt idx="362">
                  <c:v>28550</c:v>
                </c:pt>
                <c:pt idx="363">
                  <c:v>28581</c:v>
                </c:pt>
                <c:pt idx="364">
                  <c:v>28611</c:v>
                </c:pt>
                <c:pt idx="365">
                  <c:v>28642</c:v>
                </c:pt>
                <c:pt idx="366">
                  <c:v>28672</c:v>
                </c:pt>
                <c:pt idx="367">
                  <c:v>28703</c:v>
                </c:pt>
                <c:pt idx="368">
                  <c:v>28734</c:v>
                </c:pt>
                <c:pt idx="369">
                  <c:v>28764</c:v>
                </c:pt>
                <c:pt idx="370">
                  <c:v>28795</c:v>
                </c:pt>
                <c:pt idx="371">
                  <c:v>28825</c:v>
                </c:pt>
                <c:pt idx="372">
                  <c:v>28856</c:v>
                </c:pt>
                <c:pt idx="373">
                  <c:v>28887</c:v>
                </c:pt>
                <c:pt idx="374">
                  <c:v>28915</c:v>
                </c:pt>
                <c:pt idx="375">
                  <c:v>28946</c:v>
                </c:pt>
                <c:pt idx="376">
                  <c:v>28976</c:v>
                </c:pt>
                <c:pt idx="377">
                  <c:v>29007</c:v>
                </c:pt>
                <c:pt idx="378">
                  <c:v>29037</c:v>
                </c:pt>
                <c:pt idx="379">
                  <c:v>29068</c:v>
                </c:pt>
                <c:pt idx="380">
                  <c:v>29099</c:v>
                </c:pt>
                <c:pt idx="381">
                  <c:v>29129</c:v>
                </c:pt>
                <c:pt idx="382">
                  <c:v>29160</c:v>
                </c:pt>
                <c:pt idx="383">
                  <c:v>29190</c:v>
                </c:pt>
                <c:pt idx="384">
                  <c:v>29221</c:v>
                </c:pt>
                <c:pt idx="385">
                  <c:v>29252</c:v>
                </c:pt>
                <c:pt idx="386">
                  <c:v>29281</c:v>
                </c:pt>
                <c:pt idx="387">
                  <c:v>29312</c:v>
                </c:pt>
                <c:pt idx="388">
                  <c:v>29342</c:v>
                </c:pt>
                <c:pt idx="389">
                  <c:v>29373</c:v>
                </c:pt>
                <c:pt idx="390">
                  <c:v>29403</c:v>
                </c:pt>
                <c:pt idx="391">
                  <c:v>29434</c:v>
                </c:pt>
                <c:pt idx="392">
                  <c:v>29465</c:v>
                </c:pt>
                <c:pt idx="393">
                  <c:v>29495</c:v>
                </c:pt>
                <c:pt idx="394">
                  <c:v>29526</c:v>
                </c:pt>
                <c:pt idx="395">
                  <c:v>29556</c:v>
                </c:pt>
                <c:pt idx="396">
                  <c:v>29587</c:v>
                </c:pt>
                <c:pt idx="397">
                  <c:v>29618</c:v>
                </c:pt>
                <c:pt idx="398">
                  <c:v>29646</c:v>
                </c:pt>
                <c:pt idx="399">
                  <c:v>29677</c:v>
                </c:pt>
                <c:pt idx="400">
                  <c:v>29707</c:v>
                </c:pt>
                <c:pt idx="401">
                  <c:v>29738</c:v>
                </c:pt>
                <c:pt idx="402">
                  <c:v>29768</c:v>
                </c:pt>
                <c:pt idx="403">
                  <c:v>29799</c:v>
                </c:pt>
                <c:pt idx="404">
                  <c:v>29830</c:v>
                </c:pt>
                <c:pt idx="405">
                  <c:v>29860</c:v>
                </c:pt>
                <c:pt idx="406">
                  <c:v>29891</c:v>
                </c:pt>
                <c:pt idx="407">
                  <c:v>29921</c:v>
                </c:pt>
                <c:pt idx="408">
                  <c:v>29952</c:v>
                </c:pt>
                <c:pt idx="409">
                  <c:v>29983</c:v>
                </c:pt>
                <c:pt idx="410">
                  <c:v>30011</c:v>
                </c:pt>
                <c:pt idx="411">
                  <c:v>30042</c:v>
                </c:pt>
                <c:pt idx="412">
                  <c:v>30072</c:v>
                </c:pt>
                <c:pt idx="413">
                  <c:v>30103</c:v>
                </c:pt>
                <c:pt idx="414">
                  <c:v>30133</c:v>
                </c:pt>
                <c:pt idx="415">
                  <c:v>30164</c:v>
                </c:pt>
                <c:pt idx="416">
                  <c:v>30195</c:v>
                </c:pt>
                <c:pt idx="417">
                  <c:v>30225</c:v>
                </c:pt>
                <c:pt idx="418">
                  <c:v>30256</c:v>
                </c:pt>
                <c:pt idx="419">
                  <c:v>30286</c:v>
                </c:pt>
                <c:pt idx="420">
                  <c:v>30317</c:v>
                </c:pt>
                <c:pt idx="421">
                  <c:v>30348</c:v>
                </c:pt>
                <c:pt idx="422">
                  <c:v>30376</c:v>
                </c:pt>
                <c:pt idx="423">
                  <c:v>30407</c:v>
                </c:pt>
                <c:pt idx="424">
                  <c:v>30437</c:v>
                </c:pt>
                <c:pt idx="425">
                  <c:v>30468</c:v>
                </c:pt>
                <c:pt idx="426">
                  <c:v>30498</c:v>
                </c:pt>
                <c:pt idx="427">
                  <c:v>30529</c:v>
                </c:pt>
                <c:pt idx="428">
                  <c:v>30560</c:v>
                </c:pt>
                <c:pt idx="429">
                  <c:v>30590</c:v>
                </c:pt>
                <c:pt idx="430">
                  <c:v>30621</c:v>
                </c:pt>
                <c:pt idx="431">
                  <c:v>30651</c:v>
                </c:pt>
                <c:pt idx="432">
                  <c:v>30682</c:v>
                </c:pt>
                <c:pt idx="433">
                  <c:v>30713</c:v>
                </c:pt>
                <c:pt idx="434">
                  <c:v>30742</c:v>
                </c:pt>
                <c:pt idx="435">
                  <c:v>30773</c:v>
                </c:pt>
                <c:pt idx="436">
                  <c:v>30803</c:v>
                </c:pt>
                <c:pt idx="437">
                  <c:v>30834</c:v>
                </c:pt>
                <c:pt idx="438">
                  <c:v>30864</c:v>
                </c:pt>
                <c:pt idx="439">
                  <c:v>30895</c:v>
                </c:pt>
                <c:pt idx="440">
                  <c:v>30926</c:v>
                </c:pt>
                <c:pt idx="441">
                  <c:v>30956</c:v>
                </c:pt>
                <c:pt idx="442">
                  <c:v>30987</c:v>
                </c:pt>
                <c:pt idx="443">
                  <c:v>31017</c:v>
                </c:pt>
                <c:pt idx="444">
                  <c:v>31048</c:v>
                </c:pt>
                <c:pt idx="445">
                  <c:v>31079</c:v>
                </c:pt>
                <c:pt idx="446">
                  <c:v>31107</c:v>
                </c:pt>
                <c:pt idx="447">
                  <c:v>31138</c:v>
                </c:pt>
                <c:pt idx="448">
                  <c:v>31168</c:v>
                </c:pt>
                <c:pt idx="449">
                  <c:v>31199</c:v>
                </c:pt>
                <c:pt idx="450">
                  <c:v>31229</c:v>
                </c:pt>
                <c:pt idx="451">
                  <c:v>31260</c:v>
                </c:pt>
                <c:pt idx="452">
                  <c:v>31291</c:v>
                </c:pt>
                <c:pt idx="453">
                  <c:v>31321</c:v>
                </c:pt>
                <c:pt idx="454">
                  <c:v>31352</c:v>
                </c:pt>
                <c:pt idx="455">
                  <c:v>31382</c:v>
                </c:pt>
                <c:pt idx="456">
                  <c:v>31413</c:v>
                </c:pt>
                <c:pt idx="457">
                  <c:v>31444</c:v>
                </c:pt>
                <c:pt idx="458">
                  <c:v>31472</c:v>
                </c:pt>
                <c:pt idx="459">
                  <c:v>31503</c:v>
                </c:pt>
                <c:pt idx="460">
                  <c:v>31533</c:v>
                </c:pt>
                <c:pt idx="461">
                  <c:v>31564</c:v>
                </c:pt>
                <c:pt idx="462">
                  <c:v>31594</c:v>
                </c:pt>
                <c:pt idx="463">
                  <c:v>31625</c:v>
                </c:pt>
                <c:pt idx="464">
                  <c:v>31656</c:v>
                </c:pt>
                <c:pt idx="465">
                  <c:v>31686</c:v>
                </c:pt>
                <c:pt idx="466">
                  <c:v>31717</c:v>
                </c:pt>
                <c:pt idx="467">
                  <c:v>31747</c:v>
                </c:pt>
                <c:pt idx="468">
                  <c:v>31778</c:v>
                </c:pt>
                <c:pt idx="469">
                  <c:v>31809</c:v>
                </c:pt>
                <c:pt idx="470">
                  <c:v>31837</c:v>
                </c:pt>
                <c:pt idx="471">
                  <c:v>31868</c:v>
                </c:pt>
                <c:pt idx="472">
                  <c:v>31898</c:v>
                </c:pt>
                <c:pt idx="473">
                  <c:v>31929</c:v>
                </c:pt>
                <c:pt idx="474">
                  <c:v>31959</c:v>
                </c:pt>
                <c:pt idx="475">
                  <c:v>31990</c:v>
                </c:pt>
                <c:pt idx="476">
                  <c:v>32021</c:v>
                </c:pt>
                <c:pt idx="477">
                  <c:v>32051</c:v>
                </c:pt>
                <c:pt idx="478">
                  <c:v>32082</c:v>
                </c:pt>
                <c:pt idx="479">
                  <c:v>32112</c:v>
                </c:pt>
                <c:pt idx="480">
                  <c:v>32143</c:v>
                </c:pt>
                <c:pt idx="481">
                  <c:v>32174</c:v>
                </c:pt>
                <c:pt idx="482">
                  <c:v>32203</c:v>
                </c:pt>
                <c:pt idx="483">
                  <c:v>32234</c:v>
                </c:pt>
                <c:pt idx="484">
                  <c:v>32264</c:v>
                </c:pt>
                <c:pt idx="485">
                  <c:v>32295</c:v>
                </c:pt>
                <c:pt idx="486">
                  <c:v>32325</c:v>
                </c:pt>
                <c:pt idx="487">
                  <c:v>32356</c:v>
                </c:pt>
                <c:pt idx="488">
                  <c:v>32387</c:v>
                </c:pt>
                <c:pt idx="489">
                  <c:v>32417</c:v>
                </c:pt>
                <c:pt idx="490">
                  <c:v>32448</c:v>
                </c:pt>
                <c:pt idx="491">
                  <c:v>32478</c:v>
                </c:pt>
                <c:pt idx="492">
                  <c:v>32509</c:v>
                </c:pt>
                <c:pt idx="493">
                  <c:v>32540</c:v>
                </c:pt>
                <c:pt idx="494">
                  <c:v>32568</c:v>
                </c:pt>
                <c:pt idx="495">
                  <c:v>32599</c:v>
                </c:pt>
                <c:pt idx="496">
                  <c:v>32629</c:v>
                </c:pt>
                <c:pt idx="497">
                  <c:v>32660</c:v>
                </c:pt>
                <c:pt idx="498">
                  <c:v>32690</c:v>
                </c:pt>
                <c:pt idx="499">
                  <c:v>32721</c:v>
                </c:pt>
                <c:pt idx="500">
                  <c:v>32752</c:v>
                </c:pt>
                <c:pt idx="501">
                  <c:v>32782</c:v>
                </c:pt>
                <c:pt idx="502">
                  <c:v>32813</c:v>
                </c:pt>
                <c:pt idx="503">
                  <c:v>32843</c:v>
                </c:pt>
                <c:pt idx="504">
                  <c:v>32874</c:v>
                </c:pt>
                <c:pt idx="505">
                  <c:v>32905</c:v>
                </c:pt>
                <c:pt idx="506">
                  <c:v>32933</c:v>
                </c:pt>
                <c:pt idx="507">
                  <c:v>32964</c:v>
                </c:pt>
                <c:pt idx="508">
                  <c:v>32994</c:v>
                </c:pt>
                <c:pt idx="509">
                  <c:v>33025</c:v>
                </c:pt>
                <c:pt idx="510">
                  <c:v>33055</c:v>
                </c:pt>
                <c:pt idx="511">
                  <c:v>33086</c:v>
                </c:pt>
                <c:pt idx="512">
                  <c:v>33117</c:v>
                </c:pt>
                <c:pt idx="513">
                  <c:v>33147</c:v>
                </c:pt>
                <c:pt idx="514">
                  <c:v>33178</c:v>
                </c:pt>
                <c:pt idx="515">
                  <c:v>33208</c:v>
                </c:pt>
                <c:pt idx="516">
                  <c:v>33239</c:v>
                </c:pt>
                <c:pt idx="517">
                  <c:v>33270</c:v>
                </c:pt>
                <c:pt idx="518">
                  <c:v>33298</c:v>
                </c:pt>
                <c:pt idx="519">
                  <c:v>33329</c:v>
                </c:pt>
                <c:pt idx="520">
                  <c:v>33359</c:v>
                </c:pt>
                <c:pt idx="521">
                  <c:v>33390</c:v>
                </c:pt>
                <c:pt idx="522">
                  <c:v>33420</c:v>
                </c:pt>
                <c:pt idx="523">
                  <c:v>33451</c:v>
                </c:pt>
                <c:pt idx="524">
                  <c:v>33482</c:v>
                </c:pt>
                <c:pt idx="525">
                  <c:v>33512</c:v>
                </c:pt>
                <c:pt idx="526">
                  <c:v>33543</c:v>
                </c:pt>
                <c:pt idx="527">
                  <c:v>33573</c:v>
                </c:pt>
                <c:pt idx="528">
                  <c:v>33604</c:v>
                </c:pt>
                <c:pt idx="529">
                  <c:v>33635</c:v>
                </c:pt>
                <c:pt idx="530">
                  <c:v>33664</c:v>
                </c:pt>
                <c:pt idx="531">
                  <c:v>33695</c:v>
                </c:pt>
                <c:pt idx="532">
                  <c:v>33725</c:v>
                </c:pt>
                <c:pt idx="533">
                  <c:v>33756</c:v>
                </c:pt>
                <c:pt idx="534">
                  <c:v>33786</c:v>
                </c:pt>
                <c:pt idx="535">
                  <c:v>33817</c:v>
                </c:pt>
                <c:pt idx="536">
                  <c:v>33848</c:v>
                </c:pt>
                <c:pt idx="537">
                  <c:v>33878</c:v>
                </c:pt>
                <c:pt idx="538">
                  <c:v>33909</c:v>
                </c:pt>
                <c:pt idx="539">
                  <c:v>33939</c:v>
                </c:pt>
                <c:pt idx="540">
                  <c:v>33970</c:v>
                </c:pt>
                <c:pt idx="541">
                  <c:v>34001</c:v>
                </c:pt>
                <c:pt idx="542">
                  <c:v>34029</c:v>
                </c:pt>
                <c:pt idx="543">
                  <c:v>34060</c:v>
                </c:pt>
                <c:pt idx="544">
                  <c:v>34090</c:v>
                </c:pt>
                <c:pt idx="545">
                  <c:v>34121</c:v>
                </c:pt>
                <c:pt idx="546">
                  <c:v>34151</c:v>
                </c:pt>
                <c:pt idx="547">
                  <c:v>34182</c:v>
                </c:pt>
                <c:pt idx="548">
                  <c:v>34213</c:v>
                </c:pt>
                <c:pt idx="549">
                  <c:v>34243</c:v>
                </c:pt>
                <c:pt idx="550">
                  <c:v>34274</c:v>
                </c:pt>
                <c:pt idx="551">
                  <c:v>34304</c:v>
                </c:pt>
                <c:pt idx="552">
                  <c:v>34335</c:v>
                </c:pt>
                <c:pt idx="553">
                  <c:v>34366</c:v>
                </c:pt>
                <c:pt idx="554">
                  <c:v>34394</c:v>
                </c:pt>
                <c:pt idx="555">
                  <c:v>34425</c:v>
                </c:pt>
                <c:pt idx="556">
                  <c:v>34455</c:v>
                </c:pt>
                <c:pt idx="557">
                  <c:v>34486</c:v>
                </c:pt>
                <c:pt idx="558">
                  <c:v>34516</c:v>
                </c:pt>
                <c:pt idx="559">
                  <c:v>34547</c:v>
                </c:pt>
                <c:pt idx="560">
                  <c:v>34578</c:v>
                </c:pt>
                <c:pt idx="561">
                  <c:v>34608</c:v>
                </c:pt>
                <c:pt idx="562">
                  <c:v>34639</c:v>
                </c:pt>
                <c:pt idx="563">
                  <c:v>34669</c:v>
                </c:pt>
                <c:pt idx="564">
                  <c:v>34700</c:v>
                </c:pt>
                <c:pt idx="565">
                  <c:v>34731</c:v>
                </c:pt>
                <c:pt idx="566">
                  <c:v>34759</c:v>
                </c:pt>
                <c:pt idx="567">
                  <c:v>34790</c:v>
                </c:pt>
                <c:pt idx="568">
                  <c:v>34820</c:v>
                </c:pt>
                <c:pt idx="569">
                  <c:v>34851</c:v>
                </c:pt>
                <c:pt idx="570">
                  <c:v>34881</c:v>
                </c:pt>
                <c:pt idx="571">
                  <c:v>34912</c:v>
                </c:pt>
                <c:pt idx="572">
                  <c:v>34943</c:v>
                </c:pt>
                <c:pt idx="573">
                  <c:v>34973</c:v>
                </c:pt>
                <c:pt idx="574">
                  <c:v>35004</c:v>
                </c:pt>
                <c:pt idx="575">
                  <c:v>35034</c:v>
                </c:pt>
                <c:pt idx="576">
                  <c:v>35065</c:v>
                </c:pt>
                <c:pt idx="577">
                  <c:v>35096</c:v>
                </c:pt>
                <c:pt idx="578">
                  <c:v>35125</c:v>
                </c:pt>
                <c:pt idx="579">
                  <c:v>35156</c:v>
                </c:pt>
                <c:pt idx="580">
                  <c:v>35186</c:v>
                </c:pt>
                <c:pt idx="581">
                  <c:v>35217</c:v>
                </c:pt>
                <c:pt idx="582">
                  <c:v>35247</c:v>
                </c:pt>
                <c:pt idx="583">
                  <c:v>35278</c:v>
                </c:pt>
                <c:pt idx="584">
                  <c:v>35309</c:v>
                </c:pt>
                <c:pt idx="585">
                  <c:v>35339</c:v>
                </c:pt>
                <c:pt idx="586">
                  <c:v>35370</c:v>
                </c:pt>
                <c:pt idx="587">
                  <c:v>35400</c:v>
                </c:pt>
                <c:pt idx="588">
                  <c:v>35431</c:v>
                </c:pt>
                <c:pt idx="589">
                  <c:v>35462</c:v>
                </c:pt>
                <c:pt idx="590">
                  <c:v>35490</c:v>
                </c:pt>
                <c:pt idx="591">
                  <c:v>35521</c:v>
                </c:pt>
                <c:pt idx="592">
                  <c:v>35551</c:v>
                </c:pt>
                <c:pt idx="593">
                  <c:v>35582</c:v>
                </c:pt>
                <c:pt idx="594">
                  <c:v>35612</c:v>
                </c:pt>
                <c:pt idx="595">
                  <c:v>35643</c:v>
                </c:pt>
                <c:pt idx="596">
                  <c:v>35674</c:v>
                </c:pt>
                <c:pt idx="597">
                  <c:v>35704</c:v>
                </c:pt>
                <c:pt idx="598">
                  <c:v>35735</c:v>
                </c:pt>
                <c:pt idx="599">
                  <c:v>35765</c:v>
                </c:pt>
                <c:pt idx="600">
                  <c:v>35796</c:v>
                </c:pt>
                <c:pt idx="601">
                  <c:v>35827</c:v>
                </c:pt>
                <c:pt idx="602">
                  <c:v>35855</c:v>
                </c:pt>
                <c:pt idx="603">
                  <c:v>35886</c:v>
                </c:pt>
                <c:pt idx="604">
                  <c:v>35916</c:v>
                </c:pt>
                <c:pt idx="605">
                  <c:v>35947</c:v>
                </c:pt>
                <c:pt idx="606">
                  <c:v>35977</c:v>
                </c:pt>
                <c:pt idx="607">
                  <c:v>36008</c:v>
                </c:pt>
                <c:pt idx="608">
                  <c:v>36039</c:v>
                </c:pt>
                <c:pt idx="609">
                  <c:v>36069</c:v>
                </c:pt>
                <c:pt idx="610">
                  <c:v>36100</c:v>
                </c:pt>
                <c:pt idx="611">
                  <c:v>36130</c:v>
                </c:pt>
                <c:pt idx="612">
                  <c:v>36161</c:v>
                </c:pt>
                <c:pt idx="613">
                  <c:v>36192</c:v>
                </c:pt>
                <c:pt idx="614">
                  <c:v>36220</c:v>
                </c:pt>
                <c:pt idx="615">
                  <c:v>36251</c:v>
                </c:pt>
                <c:pt idx="616">
                  <c:v>36281</c:v>
                </c:pt>
                <c:pt idx="617">
                  <c:v>36312</c:v>
                </c:pt>
                <c:pt idx="618">
                  <c:v>36342</c:v>
                </c:pt>
                <c:pt idx="619">
                  <c:v>36373</c:v>
                </c:pt>
                <c:pt idx="620">
                  <c:v>36404</c:v>
                </c:pt>
                <c:pt idx="621">
                  <c:v>36434</c:v>
                </c:pt>
                <c:pt idx="622">
                  <c:v>36465</c:v>
                </c:pt>
                <c:pt idx="623">
                  <c:v>36495</c:v>
                </c:pt>
                <c:pt idx="624">
                  <c:v>36526</c:v>
                </c:pt>
                <c:pt idx="625">
                  <c:v>36557</c:v>
                </c:pt>
                <c:pt idx="626">
                  <c:v>36586</c:v>
                </c:pt>
                <c:pt idx="627">
                  <c:v>36617</c:v>
                </c:pt>
                <c:pt idx="628">
                  <c:v>36647</c:v>
                </c:pt>
                <c:pt idx="629">
                  <c:v>36678</c:v>
                </c:pt>
                <c:pt idx="630">
                  <c:v>36708</c:v>
                </c:pt>
                <c:pt idx="631">
                  <c:v>36739</c:v>
                </c:pt>
                <c:pt idx="632">
                  <c:v>36770</c:v>
                </c:pt>
                <c:pt idx="633">
                  <c:v>36800</c:v>
                </c:pt>
                <c:pt idx="634">
                  <c:v>36831</c:v>
                </c:pt>
                <c:pt idx="635">
                  <c:v>36861</c:v>
                </c:pt>
                <c:pt idx="636">
                  <c:v>36892</c:v>
                </c:pt>
                <c:pt idx="637">
                  <c:v>36923</c:v>
                </c:pt>
                <c:pt idx="638">
                  <c:v>36951</c:v>
                </c:pt>
                <c:pt idx="639">
                  <c:v>36982</c:v>
                </c:pt>
                <c:pt idx="640">
                  <c:v>37012</c:v>
                </c:pt>
                <c:pt idx="641">
                  <c:v>37043</c:v>
                </c:pt>
                <c:pt idx="642">
                  <c:v>37073</c:v>
                </c:pt>
                <c:pt idx="643">
                  <c:v>37104</c:v>
                </c:pt>
                <c:pt idx="644">
                  <c:v>37135</c:v>
                </c:pt>
                <c:pt idx="645">
                  <c:v>37165</c:v>
                </c:pt>
                <c:pt idx="646">
                  <c:v>37196</c:v>
                </c:pt>
                <c:pt idx="647">
                  <c:v>37226</c:v>
                </c:pt>
                <c:pt idx="648">
                  <c:v>37257</c:v>
                </c:pt>
                <c:pt idx="649">
                  <c:v>37288</c:v>
                </c:pt>
                <c:pt idx="650">
                  <c:v>37316</c:v>
                </c:pt>
                <c:pt idx="651">
                  <c:v>37347</c:v>
                </c:pt>
                <c:pt idx="652">
                  <c:v>37377</c:v>
                </c:pt>
                <c:pt idx="653">
                  <c:v>37408</c:v>
                </c:pt>
                <c:pt idx="654">
                  <c:v>37438</c:v>
                </c:pt>
                <c:pt idx="655">
                  <c:v>37469</c:v>
                </c:pt>
                <c:pt idx="656">
                  <c:v>37500</c:v>
                </c:pt>
                <c:pt idx="657">
                  <c:v>37530</c:v>
                </c:pt>
                <c:pt idx="658">
                  <c:v>37561</c:v>
                </c:pt>
                <c:pt idx="659">
                  <c:v>37591</c:v>
                </c:pt>
                <c:pt idx="660">
                  <c:v>37622</c:v>
                </c:pt>
                <c:pt idx="661">
                  <c:v>37653</c:v>
                </c:pt>
                <c:pt idx="662">
                  <c:v>37681</c:v>
                </c:pt>
                <c:pt idx="663">
                  <c:v>37712</c:v>
                </c:pt>
                <c:pt idx="664">
                  <c:v>37742</c:v>
                </c:pt>
                <c:pt idx="665">
                  <c:v>37773</c:v>
                </c:pt>
                <c:pt idx="666">
                  <c:v>37803</c:v>
                </c:pt>
                <c:pt idx="667">
                  <c:v>37834</c:v>
                </c:pt>
                <c:pt idx="668">
                  <c:v>37865</c:v>
                </c:pt>
                <c:pt idx="669">
                  <c:v>37895</c:v>
                </c:pt>
                <c:pt idx="670">
                  <c:v>37926</c:v>
                </c:pt>
                <c:pt idx="671">
                  <c:v>37956</c:v>
                </c:pt>
                <c:pt idx="672">
                  <c:v>37987</c:v>
                </c:pt>
                <c:pt idx="673">
                  <c:v>38018</c:v>
                </c:pt>
                <c:pt idx="674">
                  <c:v>38047</c:v>
                </c:pt>
                <c:pt idx="675">
                  <c:v>38078</c:v>
                </c:pt>
                <c:pt idx="676">
                  <c:v>38108</c:v>
                </c:pt>
                <c:pt idx="677">
                  <c:v>38139</c:v>
                </c:pt>
                <c:pt idx="678">
                  <c:v>38169</c:v>
                </c:pt>
                <c:pt idx="679">
                  <c:v>38200</c:v>
                </c:pt>
                <c:pt idx="680">
                  <c:v>38231</c:v>
                </c:pt>
                <c:pt idx="681">
                  <c:v>38261</c:v>
                </c:pt>
                <c:pt idx="682">
                  <c:v>38292</c:v>
                </c:pt>
                <c:pt idx="683">
                  <c:v>38322</c:v>
                </c:pt>
                <c:pt idx="684">
                  <c:v>38353</c:v>
                </c:pt>
                <c:pt idx="685">
                  <c:v>38384</c:v>
                </c:pt>
                <c:pt idx="686">
                  <c:v>38412</c:v>
                </c:pt>
                <c:pt idx="687">
                  <c:v>38443</c:v>
                </c:pt>
                <c:pt idx="688">
                  <c:v>38473</c:v>
                </c:pt>
                <c:pt idx="689">
                  <c:v>38504</c:v>
                </c:pt>
                <c:pt idx="690">
                  <c:v>38534</c:v>
                </c:pt>
                <c:pt idx="691">
                  <c:v>38565</c:v>
                </c:pt>
                <c:pt idx="692">
                  <c:v>38596</c:v>
                </c:pt>
                <c:pt idx="693">
                  <c:v>38626</c:v>
                </c:pt>
                <c:pt idx="694">
                  <c:v>38657</c:v>
                </c:pt>
                <c:pt idx="695">
                  <c:v>38687</c:v>
                </c:pt>
                <c:pt idx="696">
                  <c:v>38718</c:v>
                </c:pt>
                <c:pt idx="697">
                  <c:v>38749</c:v>
                </c:pt>
                <c:pt idx="698">
                  <c:v>38777</c:v>
                </c:pt>
                <c:pt idx="699">
                  <c:v>38808</c:v>
                </c:pt>
                <c:pt idx="700">
                  <c:v>38838</c:v>
                </c:pt>
                <c:pt idx="701">
                  <c:v>38869</c:v>
                </c:pt>
                <c:pt idx="702">
                  <c:v>38899</c:v>
                </c:pt>
                <c:pt idx="703">
                  <c:v>38930</c:v>
                </c:pt>
                <c:pt idx="704">
                  <c:v>38961</c:v>
                </c:pt>
                <c:pt idx="705">
                  <c:v>38991</c:v>
                </c:pt>
                <c:pt idx="706">
                  <c:v>39022</c:v>
                </c:pt>
                <c:pt idx="707">
                  <c:v>39052</c:v>
                </c:pt>
                <c:pt idx="708">
                  <c:v>39083</c:v>
                </c:pt>
                <c:pt idx="709">
                  <c:v>39114</c:v>
                </c:pt>
                <c:pt idx="710">
                  <c:v>39142</c:v>
                </c:pt>
                <c:pt idx="711">
                  <c:v>39173</c:v>
                </c:pt>
                <c:pt idx="712">
                  <c:v>39203</c:v>
                </c:pt>
                <c:pt idx="713">
                  <c:v>39234</c:v>
                </c:pt>
                <c:pt idx="714">
                  <c:v>39264</c:v>
                </c:pt>
                <c:pt idx="715">
                  <c:v>39295</c:v>
                </c:pt>
                <c:pt idx="716">
                  <c:v>39326</c:v>
                </c:pt>
                <c:pt idx="717">
                  <c:v>39356</c:v>
                </c:pt>
                <c:pt idx="718">
                  <c:v>39387</c:v>
                </c:pt>
                <c:pt idx="719">
                  <c:v>39417</c:v>
                </c:pt>
                <c:pt idx="720">
                  <c:v>39448</c:v>
                </c:pt>
                <c:pt idx="721">
                  <c:v>39479</c:v>
                </c:pt>
                <c:pt idx="722">
                  <c:v>39508</c:v>
                </c:pt>
                <c:pt idx="723">
                  <c:v>39539</c:v>
                </c:pt>
                <c:pt idx="724">
                  <c:v>39569</c:v>
                </c:pt>
                <c:pt idx="725">
                  <c:v>39600</c:v>
                </c:pt>
                <c:pt idx="726">
                  <c:v>39630</c:v>
                </c:pt>
                <c:pt idx="727">
                  <c:v>39661</c:v>
                </c:pt>
                <c:pt idx="728">
                  <c:v>39692</c:v>
                </c:pt>
                <c:pt idx="729">
                  <c:v>39722</c:v>
                </c:pt>
                <c:pt idx="730">
                  <c:v>39753</c:v>
                </c:pt>
                <c:pt idx="731">
                  <c:v>39783</c:v>
                </c:pt>
                <c:pt idx="732">
                  <c:v>39814</c:v>
                </c:pt>
                <c:pt idx="733">
                  <c:v>39845</c:v>
                </c:pt>
                <c:pt idx="734">
                  <c:v>39873</c:v>
                </c:pt>
                <c:pt idx="735">
                  <c:v>39904</c:v>
                </c:pt>
                <c:pt idx="736">
                  <c:v>39934</c:v>
                </c:pt>
                <c:pt idx="737">
                  <c:v>39965</c:v>
                </c:pt>
                <c:pt idx="738">
                  <c:v>39995</c:v>
                </c:pt>
                <c:pt idx="739">
                  <c:v>40026</c:v>
                </c:pt>
                <c:pt idx="740">
                  <c:v>40057</c:v>
                </c:pt>
                <c:pt idx="741">
                  <c:v>40087</c:v>
                </c:pt>
                <c:pt idx="742">
                  <c:v>40118</c:v>
                </c:pt>
                <c:pt idx="743">
                  <c:v>40148</c:v>
                </c:pt>
                <c:pt idx="744">
                  <c:v>40179</c:v>
                </c:pt>
                <c:pt idx="745">
                  <c:v>40210</c:v>
                </c:pt>
                <c:pt idx="746">
                  <c:v>40238</c:v>
                </c:pt>
                <c:pt idx="747">
                  <c:v>40269</c:v>
                </c:pt>
                <c:pt idx="748">
                  <c:v>40299</c:v>
                </c:pt>
                <c:pt idx="749">
                  <c:v>40330</c:v>
                </c:pt>
                <c:pt idx="750">
                  <c:v>40360</c:v>
                </c:pt>
                <c:pt idx="751">
                  <c:v>40391</c:v>
                </c:pt>
                <c:pt idx="752">
                  <c:v>40422</c:v>
                </c:pt>
                <c:pt idx="753">
                  <c:v>40452</c:v>
                </c:pt>
                <c:pt idx="754">
                  <c:v>40483</c:v>
                </c:pt>
                <c:pt idx="755">
                  <c:v>40513</c:v>
                </c:pt>
                <c:pt idx="756">
                  <c:v>40544</c:v>
                </c:pt>
                <c:pt idx="757">
                  <c:v>40575</c:v>
                </c:pt>
                <c:pt idx="758">
                  <c:v>40603</c:v>
                </c:pt>
                <c:pt idx="759">
                  <c:v>40634</c:v>
                </c:pt>
                <c:pt idx="760">
                  <c:v>40664</c:v>
                </c:pt>
                <c:pt idx="761">
                  <c:v>40695</c:v>
                </c:pt>
                <c:pt idx="762">
                  <c:v>40725</c:v>
                </c:pt>
                <c:pt idx="763">
                  <c:v>40756</c:v>
                </c:pt>
                <c:pt idx="764">
                  <c:v>40787</c:v>
                </c:pt>
                <c:pt idx="765">
                  <c:v>40817</c:v>
                </c:pt>
                <c:pt idx="766">
                  <c:v>40848</c:v>
                </c:pt>
                <c:pt idx="767">
                  <c:v>40878</c:v>
                </c:pt>
                <c:pt idx="768">
                  <c:v>40909</c:v>
                </c:pt>
                <c:pt idx="769">
                  <c:v>40940</c:v>
                </c:pt>
                <c:pt idx="770">
                  <c:v>40969</c:v>
                </c:pt>
                <c:pt idx="771">
                  <c:v>41000</c:v>
                </c:pt>
                <c:pt idx="772">
                  <c:v>41030</c:v>
                </c:pt>
                <c:pt idx="773">
                  <c:v>41061</c:v>
                </c:pt>
                <c:pt idx="774">
                  <c:v>41091</c:v>
                </c:pt>
                <c:pt idx="775">
                  <c:v>41122</c:v>
                </c:pt>
                <c:pt idx="776">
                  <c:v>41153</c:v>
                </c:pt>
                <c:pt idx="777">
                  <c:v>41183</c:v>
                </c:pt>
                <c:pt idx="778">
                  <c:v>41214</c:v>
                </c:pt>
                <c:pt idx="779">
                  <c:v>41244</c:v>
                </c:pt>
                <c:pt idx="780">
                  <c:v>41275</c:v>
                </c:pt>
                <c:pt idx="781">
                  <c:v>41306</c:v>
                </c:pt>
                <c:pt idx="782">
                  <c:v>41334</c:v>
                </c:pt>
                <c:pt idx="783">
                  <c:v>41365</c:v>
                </c:pt>
                <c:pt idx="784">
                  <c:v>41395</c:v>
                </c:pt>
                <c:pt idx="785">
                  <c:v>41426</c:v>
                </c:pt>
                <c:pt idx="786">
                  <c:v>41456</c:v>
                </c:pt>
                <c:pt idx="787">
                  <c:v>41487</c:v>
                </c:pt>
                <c:pt idx="788">
                  <c:v>41518</c:v>
                </c:pt>
                <c:pt idx="789">
                  <c:v>41548</c:v>
                </c:pt>
                <c:pt idx="790">
                  <c:v>41579</c:v>
                </c:pt>
                <c:pt idx="791">
                  <c:v>41609</c:v>
                </c:pt>
                <c:pt idx="792">
                  <c:v>41640</c:v>
                </c:pt>
                <c:pt idx="793">
                  <c:v>41671</c:v>
                </c:pt>
                <c:pt idx="794">
                  <c:v>41699</c:v>
                </c:pt>
                <c:pt idx="795">
                  <c:v>41730</c:v>
                </c:pt>
                <c:pt idx="796">
                  <c:v>41760</c:v>
                </c:pt>
                <c:pt idx="797">
                  <c:v>41791</c:v>
                </c:pt>
                <c:pt idx="798">
                  <c:v>41821</c:v>
                </c:pt>
                <c:pt idx="799">
                  <c:v>41852</c:v>
                </c:pt>
                <c:pt idx="800">
                  <c:v>41883</c:v>
                </c:pt>
                <c:pt idx="801">
                  <c:v>41913</c:v>
                </c:pt>
                <c:pt idx="802">
                  <c:v>41944</c:v>
                </c:pt>
                <c:pt idx="803">
                  <c:v>41974</c:v>
                </c:pt>
                <c:pt idx="804">
                  <c:v>42005</c:v>
                </c:pt>
                <c:pt idx="805">
                  <c:v>42036</c:v>
                </c:pt>
                <c:pt idx="806">
                  <c:v>42064</c:v>
                </c:pt>
                <c:pt idx="807">
                  <c:v>42095</c:v>
                </c:pt>
                <c:pt idx="808">
                  <c:v>42125</c:v>
                </c:pt>
                <c:pt idx="809">
                  <c:v>42156</c:v>
                </c:pt>
                <c:pt idx="810">
                  <c:v>42186</c:v>
                </c:pt>
                <c:pt idx="811">
                  <c:v>42217</c:v>
                </c:pt>
                <c:pt idx="812">
                  <c:v>42248</c:v>
                </c:pt>
                <c:pt idx="813">
                  <c:v>42278</c:v>
                </c:pt>
                <c:pt idx="814">
                  <c:v>42309</c:v>
                </c:pt>
                <c:pt idx="815">
                  <c:v>42339</c:v>
                </c:pt>
                <c:pt idx="816">
                  <c:v>42370</c:v>
                </c:pt>
                <c:pt idx="817">
                  <c:v>42401</c:v>
                </c:pt>
                <c:pt idx="818">
                  <c:v>42430</c:v>
                </c:pt>
                <c:pt idx="819">
                  <c:v>42461</c:v>
                </c:pt>
                <c:pt idx="820">
                  <c:v>42491</c:v>
                </c:pt>
                <c:pt idx="821">
                  <c:v>42522</c:v>
                </c:pt>
                <c:pt idx="822">
                  <c:v>42552</c:v>
                </c:pt>
                <c:pt idx="823">
                  <c:v>42583</c:v>
                </c:pt>
                <c:pt idx="824">
                  <c:v>42614</c:v>
                </c:pt>
                <c:pt idx="825">
                  <c:v>42644</c:v>
                </c:pt>
                <c:pt idx="826">
                  <c:v>42675</c:v>
                </c:pt>
                <c:pt idx="827">
                  <c:v>42705</c:v>
                </c:pt>
                <c:pt idx="828">
                  <c:v>42736</c:v>
                </c:pt>
                <c:pt idx="829">
                  <c:v>42767</c:v>
                </c:pt>
                <c:pt idx="830">
                  <c:v>42795</c:v>
                </c:pt>
                <c:pt idx="831">
                  <c:v>42826</c:v>
                </c:pt>
                <c:pt idx="832">
                  <c:v>42856</c:v>
                </c:pt>
                <c:pt idx="833">
                  <c:v>42887</c:v>
                </c:pt>
                <c:pt idx="834">
                  <c:v>42917</c:v>
                </c:pt>
                <c:pt idx="835">
                  <c:v>42948</c:v>
                </c:pt>
                <c:pt idx="836">
                  <c:v>42979</c:v>
                </c:pt>
                <c:pt idx="837">
                  <c:v>43009</c:v>
                </c:pt>
                <c:pt idx="838">
                  <c:v>43040</c:v>
                </c:pt>
              </c:numCache>
            </c:numRef>
          </c:cat>
          <c:val>
            <c:numRef>
              <c:f>Sheet1!$E$2:$E$840</c:f>
              <c:numCache>
                <c:formatCode>General</c:formatCode>
                <c:ptCount val="839"/>
                <c:pt idx="0">
                  <c:v>43</c:v>
                </c:pt>
                <c:pt idx="1">
                  <c:v>43.3</c:v>
                </c:pt>
                <c:pt idx="2">
                  <c:v>43</c:v>
                </c:pt>
                <c:pt idx="3">
                  <c:v>43.4</c:v>
                </c:pt>
                <c:pt idx="4">
                  <c:v>43.2</c:v>
                </c:pt>
                <c:pt idx="5">
                  <c:v>43.6</c:v>
                </c:pt>
                <c:pt idx="6">
                  <c:v>43.5</c:v>
                </c:pt>
                <c:pt idx="7">
                  <c:v>43.5</c:v>
                </c:pt>
                <c:pt idx="8">
                  <c:v>43.2</c:v>
                </c:pt>
                <c:pt idx="9">
                  <c:v>43.3</c:v>
                </c:pt>
                <c:pt idx="10">
                  <c:v>43.2</c:v>
                </c:pt>
                <c:pt idx="11">
                  <c:v>43.6</c:v>
                </c:pt>
                <c:pt idx="12">
                  <c:v>43</c:v>
                </c:pt>
                <c:pt idx="13">
                  <c:v>43</c:v>
                </c:pt>
                <c:pt idx="14">
                  <c:v>42.7</c:v>
                </c:pt>
                <c:pt idx="15">
                  <c:v>42.8</c:v>
                </c:pt>
                <c:pt idx="16">
                  <c:v>42.7</c:v>
                </c:pt>
                <c:pt idx="17">
                  <c:v>42.7</c:v>
                </c:pt>
                <c:pt idx="18">
                  <c:v>43</c:v>
                </c:pt>
                <c:pt idx="19">
                  <c:v>43.1</c:v>
                </c:pt>
                <c:pt idx="20">
                  <c:v>43.6</c:v>
                </c:pt>
                <c:pt idx="21">
                  <c:v>43.6</c:v>
                </c:pt>
                <c:pt idx="22">
                  <c:v>43.6</c:v>
                </c:pt>
                <c:pt idx="23">
                  <c:v>43.5</c:v>
                </c:pt>
                <c:pt idx="24">
                  <c:v>43.2</c:v>
                </c:pt>
                <c:pt idx="25">
                  <c:v>43.2</c:v>
                </c:pt>
                <c:pt idx="26">
                  <c:v>43.1</c:v>
                </c:pt>
                <c:pt idx="27">
                  <c:v>43.1</c:v>
                </c:pt>
                <c:pt idx="28">
                  <c:v>43.3</c:v>
                </c:pt>
                <c:pt idx="29">
                  <c:v>43.2</c:v>
                </c:pt>
                <c:pt idx="30">
                  <c:v>43</c:v>
                </c:pt>
                <c:pt idx="31">
                  <c:v>42.9</c:v>
                </c:pt>
                <c:pt idx="32">
                  <c:v>42.6</c:v>
                </c:pt>
                <c:pt idx="33">
                  <c:v>42.4</c:v>
                </c:pt>
                <c:pt idx="34">
                  <c:v>42.7</c:v>
                </c:pt>
                <c:pt idx="35">
                  <c:v>42.5</c:v>
                </c:pt>
                <c:pt idx="36">
                  <c:v>42.1</c:v>
                </c:pt>
                <c:pt idx="37">
                  <c:v>42.6</c:v>
                </c:pt>
                <c:pt idx="38">
                  <c:v>43.4</c:v>
                </c:pt>
                <c:pt idx="39">
                  <c:v>42.9</c:v>
                </c:pt>
                <c:pt idx="40">
                  <c:v>42.9</c:v>
                </c:pt>
                <c:pt idx="41">
                  <c:v>42.8</c:v>
                </c:pt>
                <c:pt idx="42">
                  <c:v>42.6</c:v>
                </c:pt>
                <c:pt idx="43">
                  <c:v>42.4</c:v>
                </c:pt>
                <c:pt idx="44">
                  <c:v>42.2</c:v>
                </c:pt>
                <c:pt idx="45">
                  <c:v>42.1</c:v>
                </c:pt>
                <c:pt idx="46">
                  <c:v>42.2</c:v>
                </c:pt>
                <c:pt idx="47">
                  <c:v>42.2</c:v>
                </c:pt>
                <c:pt idx="48">
                  <c:v>42.4</c:v>
                </c:pt>
                <c:pt idx="49">
                  <c:v>42</c:v>
                </c:pt>
                <c:pt idx="50">
                  <c:v>41.3</c:v>
                </c:pt>
                <c:pt idx="51">
                  <c:v>41.5</c:v>
                </c:pt>
                <c:pt idx="52">
                  <c:v>42.1</c:v>
                </c:pt>
                <c:pt idx="53">
                  <c:v>41.6</c:v>
                </c:pt>
                <c:pt idx="54">
                  <c:v>42</c:v>
                </c:pt>
                <c:pt idx="55">
                  <c:v>42.3</c:v>
                </c:pt>
                <c:pt idx="56">
                  <c:v>43</c:v>
                </c:pt>
                <c:pt idx="57">
                  <c:v>42.5</c:v>
                </c:pt>
                <c:pt idx="58">
                  <c:v>43.2</c:v>
                </c:pt>
                <c:pt idx="59">
                  <c:v>42.7</c:v>
                </c:pt>
                <c:pt idx="60">
                  <c:v>42</c:v>
                </c:pt>
                <c:pt idx="61">
                  <c:v>42.2</c:v>
                </c:pt>
                <c:pt idx="62">
                  <c:v>42.7</c:v>
                </c:pt>
                <c:pt idx="63">
                  <c:v>42.1</c:v>
                </c:pt>
                <c:pt idx="64">
                  <c:v>41.6</c:v>
                </c:pt>
                <c:pt idx="65">
                  <c:v>42.2</c:v>
                </c:pt>
                <c:pt idx="66">
                  <c:v>42.4</c:v>
                </c:pt>
                <c:pt idx="67">
                  <c:v>42.2</c:v>
                </c:pt>
                <c:pt idx="68">
                  <c:v>41.5</c:v>
                </c:pt>
                <c:pt idx="69">
                  <c:v>41.7</c:v>
                </c:pt>
                <c:pt idx="70">
                  <c:v>41</c:v>
                </c:pt>
                <c:pt idx="71">
                  <c:v>40.799999999999997</c:v>
                </c:pt>
                <c:pt idx="72">
                  <c:v>41.3</c:v>
                </c:pt>
                <c:pt idx="73">
                  <c:v>41.7</c:v>
                </c:pt>
                <c:pt idx="74">
                  <c:v>41.6</c:v>
                </c:pt>
                <c:pt idx="75">
                  <c:v>41.9</c:v>
                </c:pt>
                <c:pt idx="76">
                  <c:v>41.6</c:v>
                </c:pt>
                <c:pt idx="77">
                  <c:v>41.4</c:v>
                </c:pt>
                <c:pt idx="78">
                  <c:v>41.3</c:v>
                </c:pt>
                <c:pt idx="79">
                  <c:v>42</c:v>
                </c:pt>
                <c:pt idx="80">
                  <c:v>42.1</c:v>
                </c:pt>
                <c:pt idx="81">
                  <c:v>42.3</c:v>
                </c:pt>
                <c:pt idx="82">
                  <c:v>42</c:v>
                </c:pt>
                <c:pt idx="83">
                  <c:v>41.8</c:v>
                </c:pt>
                <c:pt idx="84">
                  <c:v>41.6</c:v>
                </c:pt>
                <c:pt idx="85">
                  <c:v>41.3</c:v>
                </c:pt>
                <c:pt idx="86">
                  <c:v>41.5</c:v>
                </c:pt>
                <c:pt idx="87">
                  <c:v>42</c:v>
                </c:pt>
                <c:pt idx="88">
                  <c:v>41.8</c:v>
                </c:pt>
                <c:pt idx="89">
                  <c:v>41.8</c:v>
                </c:pt>
                <c:pt idx="90">
                  <c:v>42.2</c:v>
                </c:pt>
                <c:pt idx="91">
                  <c:v>42.6</c:v>
                </c:pt>
                <c:pt idx="92">
                  <c:v>42.4</c:v>
                </c:pt>
                <c:pt idx="93">
                  <c:v>42.8</c:v>
                </c:pt>
                <c:pt idx="94">
                  <c:v>42.8</c:v>
                </c:pt>
                <c:pt idx="95">
                  <c:v>42.8</c:v>
                </c:pt>
                <c:pt idx="96">
                  <c:v>43</c:v>
                </c:pt>
                <c:pt idx="97">
                  <c:v>42.5</c:v>
                </c:pt>
                <c:pt idx="98">
                  <c:v>43</c:v>
                </c:pt>
                <c:pt idx="99">
                  <c:v>43.3</c:v>
                </c:pt>
                <c:pt idx="100">
                  <c:v>43.4</c:v>
                </c:pt>
                <c:pt idx="101">
                  <c:v>43</c:v>
                </c:pt>
                <c:pt idx="102">
                  <c:v>43.1</c:v>
                </c:pt>
                <c:pt idx="103">
                  <c:v>42.7</c:v>
                </c:pt>
                <c:pt idx="104">
                  <c:v>42.8</c:v>
                </c:pt>
                <c:pt idx="105">
                  <c:v>42.4</c:v>
                </c:pt>
                <c:pt idx="106">
                  <c:v>42.6</c:v>
                </c:pt>
                <c:pt idx="107">
                  <c:v>42.5</c:v>
                </c:pt>
                <c:pt idx="108">
                  <c:v>42</c:v>
                </c:pt>
                <c:pt idx="109">
                  <c:v>42.3</c:v>
                </c:pt>
                <c:pt idx="110">
                  <c:v>42.4</c:v>
                </c:pt>
                <c:pt idx="111">
                  <c:v>41.7</c:v>
                </c:pt>
                <c:pt idx="112">
                  <c:v>41.9</c:v>
                </c:pt>
                <c:pt idx="113">
                  <c:v>42.1</c:v>
                </c:pt>
                <c:pt idx="114">
                  <c:v>41.8</c:v>
                </c:pt>
                <c:pt idx="115">
                  <c:v>41.2</c:v>
                </c:pt>
                <c:pt idx="116">
                  <c:v>41.3</c:v>
                </c:pt>
                <c:pt idx="117">
                  <c:v>41.3</c:v>
                </c:pt>
                <c:pt idx="118">
                  <c:v>41.2</c:v>
                </c:pt>
                <c:pt idx="119">
                  <c:v>41.7</c:v>
                </c:pt>
                <c:pt idx="120">
                  <c:v>41.3</c:v>
                </c:pt>
                <c:pt idx="121">
                  <c:v>41.8</c:v>
                </c:pt>
                <c:pt idx="122">
                  <c:v>41.8</c:v>
                </c:pt>
                <c:pt idx="123">
                  <c:v>41.6</c:v>
                </c:pt>
                <c:pt idx="124">
                  <c:v>41.6</c:v>
                </c:pt>
                <c:pt idx="125">
                  <c:v>41.5</c:v>
                </c:pt>
                <c:pt idx="126">
                  <c:v>41.2</c:v>
                </c:pt>
                <c:pt idx="127">
                  <c:v>41.1</c:v>
                </c:pt>
                <c:pt idx="128">
                  <c:v>41.2</c:v>
                </c:pt>
                <c:pt idx="129">
                  <c:v>41.2</c:v>
                </c:pt>
                <c:pt idx="130">
                  <c:v>41</c:v>
                </c:pt>
                <c:pt idx="131">
                  <c:v>41</c:v>
                </c:pt>
                <c:pt idx="132">
                  <c:v>40.9</c:v>
                </c:pt>
                <c:pt idx="133">
                  <c:v>40.5</c:v>
                </c:pt>
                <c:pt idx="134">
                  <c:v>41</c:v>
                </c:pt>
                <c:pt idx="135">
                  <c:v>41</c:v>
                </c:pt>
                <c:pt idx="136">
                  <c:v>41.2</c:v>
                </c:pt>
                <c:pt idx="137">
                  <c:v>41</c:v>
                </c:pt>
                <c:pt idx="138">
                  <c:v>41.4</c:v>
                </c:pt>
                <c:pt idx="139">
                  <c:v>41.3</c:v>
                </c:pt>
                <c:pt idx="140">
                  <c:v>41.3</c:v>
                </c:pt>
                <c:pt idx="141">
                  <c:v>41.5</c:v>
                </c:pt>
                <c:pt idx="142">
                  <c:v>41</c:v>
                </c:pt>
                <c:pt idx="143">
                  <c:v>41.2</c:v>
                </c:pt>
                <c:pt idx="144">
                  <c:v>40.799999999999997</c:v>
                </c:pt>
                <c:pt idx="145">
                  <c:v>40.6</c:v>
                </c:pt>
                <c:pt idx="146">
                  <c:v>40</c:v>
                </c:pt>
                <c:pt idx="147">
                  <c:v>40.799999999999997</c:v>
                </c:pt>
                <c:pt idx="148">
                  <c:v>40.700000000000003</c:v>
                </c:pt>
                <c:pt idx="149">
                  <c:v>40.799999999999997</c:v>
                </c:pt>
                <c:pt idx="150">
                  <c:v>40.700000000000003</c:v>
                </c:pt>
                <c:pt idx="151">
                  <c:v>40.9</c:v>
                </c:pt>
                <c:pt idx="152">
                  <c:v>41.2</c:v>
                </c:pt>
                <c:pt idx="153">
                  <c:v>41.2</c:v>
                </c:pt>
                <c:pt idx="154">
                  <c:v>41.7</c:v>
                </c:pt>
                <c:pt idx="155">
                  <c:v>41.9</c:v>
                </c:pt>
                <c:pt idx="156">
                  <c:v>41.9</c:v>
                </c:pt>
                <c:pt idx="157">
                  <c:v>41.6</c:v>
                </c:pt>
                <c:pt idx="158">
                  <c:v>41.6</c:v>
                </c:pt>
                <c:pt idx="159">
                  <c:v>40.6</c:v>
                </c:pt>
                <c:pt idx="160">
                  <c:v>40.700000000000003</c:v>
                </c:pt>
                <c:pt idx="161">
                  <c:v>40.9</c:v>
                </c:pt>
                <c:pt idx="162">
                  <c:v>40.700000000000003</c:v>
                </c:pt>
                <c:pt idx="163">
                  <c:v>40.6</c:v>
                </c:pt>
                <c:pt idx="164">
                  <c:v>40</c:v>
                </c:pt>
                <c:pt idx="165">
                  <c:v>40.200000000000003</c:v>
                </c:pt>
                <c:pt idx="166">
                  <c:v>40.1</c:v>
                </c:pt>
                <c:pt idx="167">
                  <c:v>40.299999999999997</c:v>
                </c:pt>
                <c:pt idx="168">
                  <c:v>40.200000000000003</c:v>
                </c:pt>
                <c:pt idx="169">
                  <c:v>40.6</c:v>
                </c:pt>
                <c:pt idx="170">
                  <c:v>40.6</c:v>
                </c:pt>
                <c:pt idx="171">
                  <c:v>39.799999999999997</c:v>
                </c:pt>
                <c:pt idx="172">
                  <c:v>40</c:v>
                </c:pt>
                <c:pt idx="173">
                  <c:v>39.700000000000003</c:v>
                </c:pt>
                <c:pt idx="174">
                  <c:v>39.200000000000003</c:v>
                </c:pt>
                <c:pt idx="175">
                  <c:v>39.700000000000003</c:v>
                </c:pt>
                <c:pt idx="176">
                  <c:v>39.9</c:v>
                </c:pt>
                <c:pt idx="177">
                  <c:v>39.5</c:v>
                </c:pt>
                <c:pt idx="178">
                  <c:v>39.200000000000003</c:v>
                </c:pt>
                <c:pt idx="179">
                  <c:v>39.299999999999997</c:v>
                </c:pt>
                <c:pt idx="180">
                  <c:v>39.299999999999997</c:v>
                </c:pt>
                <c:pt idx="181">
                  <c:v>39.299999999999997</c:v>
                </c:pt>
                <c:pt idx="182">
                  <c:v>39.4</c:v>
                </c:pt>
                <c:pt idx="183">
                  <c:v>39.200000000000003</c:v>
                </c:pt>
                <c:pt idx="184">
                  <c:v>39.5</c:v>
                </c:pt>
                <c:pt idx="185">
                  <c:v>39.5</c:v>
                </c:pt>
                <c:pt idx="186">
                  <c:v>39.5</c:v>
                </c:pt>
                <c:pt idx="187">
                  <c:v>39.4</c:v>
                </c:pt>
                <c:pt idx="188">
                  <c:v>39.700000000000003</c:v>
                </c:pt>
                <c:pt idx="189">
                  <c:v>39.5</c:v>
                </c:pt>
                <c:pt idx="190">
                  <c:v>39.6</c:v>
                </c:pt>
                <c:pt idx="191">
                  <c:v>39.200000000000003</c:v>
                </c:pt>
                <c:pt idx="192">
                  <c:v>39.299999999999997</c:v>
                </c:pt>
                <c:pt idx="193">
                  <c:v>39.5</c:v>
                </c:pt>
                <c:pt idx="194">
                  <c:v>39.5</c:v>
                </c:pt>
                <c:pt idx="195">
                  <c:v>40.1</c:v>
                </c:pt>
                <c:pt idx="196">
                  <c:v>40</c:v>
                </c:pt>
                <c:pt idx="197">
                  <c:v>39.6</c:v>
                </c:pt>
                <c:pt idx="198">
                  <c:v>39.4</c:v>
                </c:pt>
                <c:pt idx="199">
                  <c:v>39.299999999999997</c:v>
                </c:pt>
                <c:pt idx="200">
                  <c:v>39.200000000000003</c:v>
                </c:pt>
                <c:pt idx="201">
                  <c:v>39.6</c:v>
                </c:pt>
                <c:pt idx="202">
                  <c:v>39.200000000000003</c:v>
                </c:pt>
                <c:pt idx="203">
                  <c:v>39.200000000000003</c:v>
                </c:pt>
                <c:pt idx="204">
                  <c:v>39.5</c:v>
                </c:pt>
                <c:pt idx="205">
                  <c:v>39.700000000000003</c:v>
                </c:pt>
                <c:pt idx="206">
                  <c:v>39.700000000000003</c:v>
                </c:pt>
                <c:pt idx="207">
                  <c:v>39.5</c:v>
                </c:pt>
                <c:pt idx="208">
                  <c:v>39.6</c:v>
                </c:pt>
                <c:pt idx="209">
                  <c:v>39.6</c:v>
                </c:pt>
                <c:pt idx="210">
                  <c:v>39.5</c:v>
                </c:pt>
                <c:pt idx="211">
                  <c:v>39.200000000000003</c:v>
                </c:pt>
                <c:pt idx="212">
                  <c:v>39</c:v>
                </c:pt>
                <c:pt idx="213">
                  <c:v>39.200000000000003</c:v>
                </c:pt>
                <c:pt idx="214">
                  <c:v>38.9</c:v>
                </c:pt>
                <c:pt idx="215">
                  <c:v>39.200000000000003</c:v>
                </c:pt>
                <c:pt idx="216">
                  <c:v>39.299999999999997</c:v>
                </c:pt>
                <c:pt idx="217">
                  <c:v>39.1</c:v>
                </c:pt>
                <c:pt idx="218">
                  <c:v>39.200000000000003</c:v>
                </c:pt>
                <c:pt idx="219">
                  <c:v>39.1</c:v>
                </c:pt>
                <c:pt idx="220">
                  <c:v>39</c:v>
                </c:pt>
                <c:pt idx="221">
                  <c:v>39.1</c:v>
                </c:pt>
                <c:pt idx="222">
                  <c:v>39.299999999999997</c:v>
                </c:pt>
                <c:pt idx="223">
                  <c:v>39.5</c:v>
                </c:pt>
                <c:pt idx="224">
                  <c:v>39.5</c:v>
                </c:pt>
                <c:pt idx="225">
                  <c:v>39.200000000000003</c:v>
                </c:pt>
                <c:pt idx="226">
                  <c:v>39.5</c:v>
                </c:pt>
                <c:pt idx="227">
                  <c:v>39.200000000000003</c:v>
                </c:pt>
                <c:pt idx="228">
                  <c:v>39.299999999999997</c:v>
                </c:pt>
                <c:pt idx="229">
                  <c:v>39</c:v>
                </c:pt>
                <c:pt idx="230">
                  <c:v>38.700000000000003</c:v>
                </c:pt>
                <c:pt idx="231">
                  <c:v>39.1</c:v>
                </c:pt>
                <c:pt idx="232">
                  <c:v>39.1</c:v>
                </c:pt>
                <c:pt idx="233">
                  <c:v>39.5</c:v>
                </c:pt>
                <c:pt idx="234">
                  <c:v>39.4</c:v>
                </c:pt>
                <c:pt idx="235">
                  <c:v>39.4</c:v>
                </c:pt>
                <c:pt idx="236">
                  <c:v>39.5</c:v>
                </c:pt>
                <c:pt idx="237">
                  <c:v>39.6</c:v>
                </c:pt>
                <c:pt idx="238">
                  <c:v>39.5</c:v>
                </c:pt>
                <c:pt idx="239">
                  <c:v>39.5</c:v>
                </c:pt>
                <c:pt idx="240">
                  <c:v>38.9</c:v>
                </c:pt>
                <c:pt idx="241">
                  <c:v>39.1</c:v>
                </c:pt>
                <c:pt idx="242">
                  <c:v>39.1</c:v>
                </c:pt>
                <c:pt idx="243">
                  <c:v>39</c:v>
                </c:pt>
                <c:pt idx="244">
                  <c:v>39.700000000000003</c:v>
                </c:pt>
                <c:pt idx="245">
                  <c:v>39.799999999999997</c:v>
                </c:pt>
                <c:pt idx="246">
                  <c:v>39.4</c:v>
                </c:pt>
                <c:pt idx="247">
                  <c:v>39.1</c:v>
                </c:pt>
                <c:pt idx="248">
                  <c:v>39.200000000000003</c:v>
                </c:pt>
                <c:pt idx="249">
                  <c:v>39.200000000000003</c:v>
                </c:pt>
                <c:pt idx="250">
                  <c:v>39.4</c:v>
                </c:pt>
                <c:pt idx="251">
                  <c:v>39.299999999999997</c:v>
                </c:pt>
                <c:pt idx="252">
                  <c:v>39</c:v>
                </c:pt>
                <c:pt idx="253">
                  <c:v>39.5</c:v>
                </c:pt>
                <c:pt idx="254">
                  <c:v>39.4</c:v>
                </c:pt>
                <c:pt idx="255">
                  <c:v>39.5</c:v>
                </c:pt>
                <c:pt idx="256">
                  <c:v>39.299999999999997</c:v>
                </c:pt>
                <c:pt idx="257">
                  <c:v>39.200000000000003</c:v>
                </c:pt>
                <c:pt idx="258">
                  <c:v>39.200000000000003</c:v>
                </c:pt>
                <c:pt idx="259">
                  <c:v>39.299999999999997</c:v>
                </c:pt>
                <c:pt idx="260">
                  <c:v>39.299999999999997</c:v>
                </c:pt>
                <c:pt idx="261">
                  <c:v>39.200000000000003</c:v>
                </c:pt>
                <c:pt idx="262">
                  <c:v>39</c:v>
                </c:pt>
                <c:pt idx="263">
                  <c:v>39</c:v>
                </c:pt>
                <c:pt idx="264">
                  <c:v>39</c:v>
                </c:pt>
                <c:pt idx="265">
                  <c:v>39.299999999999997</c:v>
                </c:pt>
                <c:pt idx="266">
                  <c:v>39.4</c:v>
                </c:pt>
                <c:pt idx="267">
                  <c:v>39.299999999999997</c:v>
                </c:pt>
                <c:pt idx="268">
                  <c:v>39.1</c:v>
                </c:pt>
                <c:pt idx="269">
                  <c:v>39</c:v>
                </c:pt>
                <c:pt idx="270">
                  <c:v>38.9</c:v>
                </c:pt>
                <c:pt idx="271">
                  <c:v>38.700000000000003</c:v>
                </c:pt>
                <c:pt idx="272">
                  <c:v>38.6</c:v>
                </c:pt>
                <c:pt idx="273">
                  <c:v>38.700000000000003</c:v>
                </c:pt>
                <c:pt idx="274">
                  <c:v>38.700000000000003</c:v>
                </c:pt>
                <c:pt idx="275">
                  <c:v>38.700000000000003</c:v>
                </c:pt>
                <c:pt idx="276">
                  <c:v>38.9</c:v>
                </c:pt>
                <c:pt idx="277">
                  <c:v>38.4</c:v>
                </c:pt>
                <c:pt idx="278">
                  <c:v>38.4</c:v>
                </c:pt>
                <c:pt idx="279">
                  <c:v>38.4</c:v>
                </c:pt>
                <c:pt idx="280">
                  <c:v>38.4</c:v>
                </c:pt>
                <c:pt idx="281">
                  <c:v>38.1</c:v>
                </c:pt>
                <c:pt idx="282">
                  <c:v>37.9</c:v>
                </c:pt>
                <c:pt idx="283">
                  <c:v>38</c:v>
                </c:pt>
                <c:pt idx="284">
                  <c:v>38</c:v>
                </c:pt>
                <c:pt idx="285">
                  <c:v>38.1</c:v>
                </c:pt>
                <c:pt idx="286">
                  <c:v>38.299999999999997</c:v>
                </c:pt>
                <c:pt idx="287">
                  <c:v>38.1</c:v>
                </c:pt>
                <c:pt idx="288">
                  <c:v>37.700000000000003</c:v>
                </c:pt>
                <c:pt idx="289">
                  <c:v>37.4</c:v>
                </c:pt>
                <c:pt idx="290">
                  <c:v>37.5</c:v>
                </c:pt>
                <c:pt idx="291">
                  <c:v>37.299999999999997</c:v>
                </c:pt>
                <c:pt idx="292">
                  <c:v>37.4</c:v>
                </c:pt>
                <c:pt idx="293">
                  <c:v>37.299999999999997</c:v>
                </c:pt>
                <c:pt idx="294">
                  <c:v>37.200000000000003</c:v>
                </c:pt>
                <c:pt idx="295">
                  <c:v>37.200000000000003</c:v>
                </c:pt>
                <c:pt idx="296">
                  <c:v>37.299999999999997</c:v>
                </c:pt>
                <c:pt idx="297">
                  <c:v>37.200000000000003</c:v>
                </c:pt>
                <c:pt idx="298">
                  <c:v>36.6</c:v>
                </c:pt>
                <c:pt idx="299">
                  <c:v>36.6</c:v>
                </c:pt>
                <c:pt idx="300">
                  <c:v>36</c:v>
                </c:pt>
                <c:pt idx="301">
                  <c:v>36.200000000000003</c:v>
                </c:pt>
                <c:pt idx="302">
                  <c:v>36.200000000000003</c:v>
                </c:pt>
                <c:pt idx="303">
                  <c:v>35.9</c:v>
                </c:pt>
                <c:pt idx="304">
                  <c:v>35.9</c:v>
                </c:pt>
                <c:pt idx="305">
                  <c:v>36</c:v>
                </c:pt>
                <c:pt idx="306">
                  <c:v>36</c:v>
                </c:pt>
                <c:pt idx="307">
                  <c:v>35.9</c:v>
                </c:pt>
                <c:pt idx="308">
                  <c:v>35.700000000000003</c:v>
                </c:pt>
                <c:pt idx="309">
                  <c:v>35.6</c:v>
                </c:pt>
                <c:pt idx="310">
                  <c:v>35.5</c:v>
                </c:pt>
                <c:pt idx="311">
                  <c:v>35.5</c:v>
                </c:pt>
                <c:pt idx="312">
                  <c:v>35.5</c:v>
                </c:pt>
                <c:pt idx="313">
                  <c:v>35.700000000000003</c:v>
                </c:pt>
                <c:pt idx="314">
                  <c:v>35.5</c:v>
                </c:pt>
                <c:pt idx="315">
                  <c:v>35.5</c:v>
                </c:pt>
                <c:pt idx="316">
                  <c:v>35.200000000000003</c:v>
                </c:pt>
                <c:pt idx="317">
                  <c:v>35.200000000000003</c:v>
                </c:pt>
                <c:pt idx="318">
                  <c:v>35.1</c:v>
                </c:pt>
                <c:pt idx="319">
                  <c:v>35.200000000000003</c:v>
                </c:pt>
                <c:pt idx="320">
                  <c:v>35</c:v>
                </c:pt>
                <c:pt idx="321">
                  <c:v>34.9</c:v>
                </c:pt>
                <c:pt idx="322">
                  <c:v>34.299999999999997</c:v>
                </c:pt>
                <c:pt idx="323">
                  <c:v>34.700000000000003</c:v>
                </c:pt>
                <c:pt idx="324">
                  <c:v>34.799999999999997</c:v>
                </c:pt>
                <c:pt idx="325">
                  <c:v>34.9</c:v>
                </c:pt>
                <c:pt idx="326">
                  <c:v>34.799999999999997</c:v>
                </c:pt>
                <c:pt idx="327">
                  <c:v>34.9</c:v>
                </c:pt>
                <c:pt idx="328">
                  <c:v>34.9</c:v>
                </c:pt>
                <c:pt idx="329">
                  <c:v>34.6</c:v>
                </c:pt>
                <c:pt idx="330">
                  <c:v>34.799999999999997</c:v>
                </c:pt>
                <c:pt idx="331">
                  <c:v>34.4</c:v>
                </c:pt>
                <c:pt idx="332">
                  <c:v>34.299999999999997</c:v>
                </c:pt>
                <c:pt idx="333">
                  <c:v>34.299999999999997</c:v>
                </c:pt>
                <c:pt idx="334">
                  <c:v>34.1</c:v>
                </c:pt>
                <c:pt idx="335">
                  <c:v>34.1</c:v>
                </c:pt>
                <c:pt idx="336">
                  <c:v>34.200000000000003</c:v>
                </c:pt>
                <c:pt idx="337">
                  <c:v>34.1</c:v>
                </c:pt>
                <c:pt idx="338">
                  <c:v>33.9</c:v>
                </c:pt>
                <c:pt idx="339">
                  <c:v>33.700000000000003</c:v>
                </c:pt>
                <c:pt idx="340">
                  <c:v>33.6</c:v>
                </c:pt>
                <c:pt idx="341">
                  <c:v>33.799999999999997</c:v>
                </c:pt>
                <c:pt idx="342">
                  <c:v>33.799999999999997</c:v>
                </c:pt>
                <c:pt idx="343">
                  <c:v>34</c:v>
                </c:pt>
                <c:pt idx="344">
                  <c:v>34</c:v>
                </c:pt>
                <c:pt idx="345">
                  <c:v>33.799999999999997</c:v>
                </c:pt>
                <c:pt idx="346">
                  <c:v>33.700000000000003</c:v>
                </c:pt>
                <c:pt idx="347">
                  <c:v>33.799999999999997</c:v>
                </c:pt>
                <c:pt idx="348">
                  <c:v>33.5</c:v>
                </c:pt>
                <c:pt idx="349">
                  <c:v>33.6</c:v>
                </c:pt>
                <c:pt idx="350">
                  <c:v>33.5</c:v>
                </c:pt>
                <c:pt idx="351">
                  <c:v>33.700000000000003</c:v>
                </c:pt>
                <c:pt idx="352">
                  <c:v>33.799999999999997</c:v>
                </c:pt>
                <c:pt idx="353">
                  <c:v>33.4</c:v>
                </c:pt>
                <c:pt idx="354">
                  <c:v>33.299999999999997</c:v>
                </c:pt>
                <c:pt idx="355">
                  <c:v>33.200000000000003</c:v>
                </c:pt>
                <c:pt idx="356">
                  <c:v>33.6</c:v>
                </c:pt>
                <c:pt idx="357">
                  <c:v>33.799999999999997</c:v>
                </c:pt>
                <c:pt idx="358">
                  <c:v>33.9</c:v>
                </c:pt>
                <c:pt idx="359">
                  <c:v>33.9</c:v>
                </c:pt>
                <c:pt idx="360">
                  <c:v>33.700000000000003</c:v>
                </c:pt>
                <c:pt idx="361">
                  <c:v>33.5</c:v>
                </c:pt>
                <c:pt idx="362">
                  <c:v>33.5</c:v>
                </c:pt>
                <c:pt idx="363">
                  <c:v>33.799999999999997</c:v>
                </c:pt>
                <c:pt idx="364">
                  <c:v>33.700000000000003</c:v>
                </c:pt>
                <c:pt idx="365">
                  <c:v>33.9</c:v>
                </c:pt>
                <c:pt idx="366">
                  <c:v>33.700000000000003</c:v>
                </c:pt>
                <c:pt idx="367">
                  <c:v>33.4</c:v>
                </c:pt>
                <c:pt idx="368">
                  <c:v>33.6</c:v>
                </c:pt>
                <c:pt idx="369">
                  <c:v>33.4</c:v>
                </c:pt>
                <c:pt idx="370">
                  <c:v>33.700000000000003</c:v>
                </c:pt>
                <c:pt idx="371">
                  <c:v>33.799999999999997</c:v>
                </c:pt>
                <c:pt idx="372">
                  <c:v>33.9</c:v>
                </c:pt>
                <c:pt idx="373">
                  <c:v>33.799999999999997</c:v>
                </c:pt>
                <c:pt idx="374">
                  <c:v>33.700000000000003</c:v>
                </c:pt>
                <c:pt idx="375">
                  <c:v>33.299999999999997</c:v>
                </c:pt>
                <c:pt idx="376">
                  <c:v>33.4</c:v>
                </c:pt>
                <c:pt idx="377">
                  <c:v>33.299999999999997</c:v>
                </c:pt>
                <c:pt idx="378">
                  <c:v>33.200000000000003</c:v>
                </c:pt>
                <c:pt idx="379">
                  <c:v>33.299999999999997</c:v>
                </c:pt>
                <c:pt idx="380">
                  <c:v>33.299999999999997</c:v>
                </c:pt>
                <c:pt idx="381">
                  <c:v>33.4</c:v>
                </c:pt>
                <c:pt idx="382">
                  <c:v>33.200000000000003</c:v>
                </c:pt>
                <c:pt idx="383">
                  <c:v>33.1</c:v>
                </c:pt>
                <c:pt idx="384">
                  <c:v>33.299999999999997</c:v>
                </c:pt>
                <c:pt idx="385">
                  <c:v>33.299999999999997</c:v>
                </c:pt>
                <c:pt idx="386">
                  <c:v>32.9</c:v>
                </c:pt>
                <c:pt idx="387">
                  <c:v>33</c:v>
                </c:pt>
                <c:pt idx="388">
                  <c:v>32.9</c:v>
                </c:pt>
                <c:pt idx="389">
                  <c:v>32.799999999999997</c:v>
                </c:pt>
                <c:pt idx="390">
                  <c:v>32.799999999999997</c:v>
                </c:pt>
                <c:pt idx="391">
                  <c:v>33</c:v>
                </c:pt>
                <c:pt idx="392">
                  <c:v>32.6</c:v>
                </c:pt>
                <c:pt idx="393">
                  <c:v>32.5</c:v>
                </c:pt>
                <c:pt idx="394">
                  <c:v>32.4</c:v>
                </c:pt>
                <c:pt idx="395">
                  <c:v>32.200000000000003</c:v>
                </c:pt>
                <c:pt idx="396">
                  <c:v>32.299999999999997</c:v>
                </c:pt>
                <c:pt idx="397">
                  <c:v>32.5</c:v>
                </c:pt>
                <c:pt idx="398">
                  <c:v>32.6</c:v>
                </c:pt>
                <c:pt idx="399">
                  <c:v>32.6</c:v>
                </c:pt>
                <c:pt idx="400">
                  <c:v>32.6</c:v>
                </c:pt>
                <c:pt idx="401">
                  <c:v>32.4</c:v>
                </c:pt>
                <c:pt idx="402">
                  <c:v>32.299999999999997</c:v>
                </c:pt>
                <c:pt idx="403">
                  <c:v>32.1</c:v>
                </c:pt>
                <c:pt idx="404">
                  <c:v>31.8</c:v>
                </c:pt>
                <c:pt idx="405">
                  <c:v>31.9</c:v>
                </c:pt>
                <c:pt idx="406">
                  <c:v>31.7</c:v>
                </c:pt>
                <c:pt idx="407">
                  <c:v>31.8</c:v>
                </c:pt>
                <c:pt idx="408">
                  <c:v>31.8</c:v>
                </c:pt>
                <c:pt idx="409">
                  <c:v>31.6</c:v>
                </c:pt>
                <c:pt idx="410">
                  <c:v>31.9</c:v>
                </c:pt>
                <c:pt idx="411">
                  <c:v>32</c:v>
                </c:pt>
                <c:pt idx="412">
                  <c:v>32.1</c:v>
                </c:pt>
                <c:pt idx="413">
                  <c:v>32.200000000000003</c:v>
                </c:pt>
                <c:pt idx="414">
                  <c:v>32</c:v>
                </c:pt>
                <c:pt idx="415">
                  <c:v>31.9</c:v>
                </c:pt>
                <c:pt idx="416">
                  <c:v>32.299999999999997</c:v>
                </c:pt>
                <c:pt idx="417">
                  <c:v>31.7</c:v>
                </c:pt>
                <c:pt idx="418">
                  <c:v>31.8</c:v>
                </c:pt>
                <c:pt idx="419">
                  <c:v>31.7</c:v>
                </c:pt>
                <c:pt idx="420">
                  <c:v>31.6</c:v>
                </c:pt>
                <c:pt idx="421">
                  <c:v>31.5</c:v>
                </c:pt>
                <c:pt idx="422">
                  <c:v>31.4</c:v>
                </c:pt>
                <c:pt idx="423">
                  <c:v>31.3</c:v>
                </c:pt>
                <c:pt idx="424">
                  <c:v>31.2</c:v>
                </c:pt>
                <c:pt idx="425">
                  <c:v>31.4</c:v>
                </c:pt>
                <c:pt idx="426">
                  <c:v>31.3</c:v>
                </c:pt>
                <c:pt idx="427">
                  <c:v>31.2</c:v>
                </c:pt>
                <c:pt idx="428">
                  <c:v>31.5</c:v>
                </c:pt>
                <c:pt idx="429">
                  <c:v>31.3</c:v>
                </c:pt>
                <c:pt idx="430">
                  <c:v>31.4</c:v>
                </c:pt>
                <c:pt idx="431">
                  <c:v>31.3</c:v>
                </c:pt>
                <c:pt idx="432">
                  <c:v>31</c:v>
                </c:pt>
                <c:pt idx="433">
                  <c:v>31</c:v>
                </c:pt>
                <c:pt idx="434">
                  <c:v>30.8</c:v>
                </c:pt>
                <c:pt idx="435">
                  <c:v>30.9</c:v>
                </c:pt>
                <c:pt idx="436">
                  <c:v>30.8</c:v>
                </c:pt>
                <c:pt idx="437">
                  <c:v>30.6</c:v>
                </c:pt>
                <c:pt idx="438">
                  <c:v>30.6</c:v>
                </c:pt>
                <c:pt idx="439">
                  <c:v>30.6</c:v>
                </c:pt>
                <c:pt idx="440">
                  <c:v>30.7</c:v>
                </c:pt>
                <c:pt idx="441">
                  <c:v>30.4</c:v>
                </c:pt>
                <c:pt idx="442">
                  <c:v>30.4</c:v>
                </c:pt>
                <c:pt idx="443">
                  <c:v>30.5</c:v>
                </c:pt>
                <c:pt idx="444">
                  <c:v>30.4</c:v>
                </c:pt>
                <c:pt idx="445">
                  <c:v>30.4</c:v>
                </c:pt>
                <c:pt idx="446">
                  <c:v>30.8</c:v>
                </c:pt>
                <c:pt idx="447">
                  <c:v>30.5</c:v>
                </c:pt>
                <c:pt idx="448">
                  <c:v>30.3</c:v>
                </c:pt>
                <c:pt idx="449">
                  <c:v>30.4</c:v>
                </c:pt>
                <c:pt idx="450">
                  <c:v>30.2</c:v>
                </c:pt>
                <c:pt idx="451">
                  <c:v>30.3</c:v>
                </c:pt>
                <c:pt idx="452">
                  <c:v>30.2</c:v>
                </c:pt>
                <c:pt idx="453">
                  <c:v>30.3</c:v>
                </c:pt>
                <c:pt idx="454">
                  <c:v>30.1</c:v>
                </c:pt>
                <c:pt idx="455">
                  <c:v>30</c:v>
                </c:pt>
                <c:pt idx="456">
                  <c:v>30.3</c:v>
                </c:pt>
                <c:pt idx="457">
                  <c:v>29.9</c:v>
                </c:pt>
                <c:pt idx="458">
                  <c:v>30</c:v>
                </c:pt>
                <c:pt idx="459">
                  <c:v>30</c:v>
                </c:pt>
                <c:pt idx="460">
                  <c:v>30.1</c:v>
                </c:pt>
                <c:pt idx="461">
                  <c:v>30.4</c:v>
                </c:pt>
                <c:pt idx="462">
                  <c:v>30.4</c:v>
                </c:pt>
                <c:pt idx="463">
                  <c:v>30.3</c:v>
                </c:pt>
                <c:pt idx="464">
                  <c:v>30</c:v>
                </c:pt>
                <c:pt idx="465">
                  <c:v>29.9</c:v>
                </c:pt>
                <c:pt idx="466">
                  <c:v>30</c:v>
                </c:pt>
                <c:pt idx="467">
                  <c:v>29.8</c:v>
                </c:pt>
                <c:pt idx="468">
                  <c:v>29.9</c:v>
                </c:pt>
                <c:pt idx="469">
                  <c:v>29.7</c:v>
                </c:pt>
                <c:pt idx="470">
                  <c:v>29.9</c:v>
                </c:pt>
                <c:pt idx="471">
                  <c:v>29.8</c:v>
                </c:pt>
                <c:pt idx="472">
                  <c:v>30.1</c:v>
                </c:pt>
                <c:pt idx="473">
                  <c:v>30.1</c:v>
                </c:pt>
                <c:pt idx="474">
                  <c:v>30</c:v>
                </c:pt>
                <c:pt idx="475">
                  <c:v>30</c:v>
                </c:pt>
                <c:pt idx="476">
                  <c:v>30</c:v>
                </c:pt>
                <c:pt idx="477">
                  <c:v>30.2</c:v>
                </c:pt>
                <c:pt idx="478">
                  <c:v>30.2</c:v>
                </c:pt>
                <c:pt idx="479">
                  <c:v>30.2</c:v>
                </c:pt>
                <c:pt idx="480">
                  <c:v>30.1</c:v>
                </c:pt>
                <c:pt idx="481">
                  <c:v>30.2</c:v>
                </c:pt>
                <c:pt idx="482">
                  <c:v>29.9</c:v>
                </c:pt>
                <c:pt idx="483">
                  <c:v>30.1</c:v>
                </c:pt>
                <c:pt idx="484">
                  <c:v>29.8</c:v>
                </c:pt>
                <c:pt idx="485">
                  <c:v>29.9</c:v>
                </c:pt>
                <c:pt idx="486">
                  <c:v>29.7</c:v>
                </c:pt>
                <c:pt idx="487">
                  <c:v>30</c:v>
                </c:pt>
                <c:pt idx="488">
                  <c:v>30</c:v>
                </c:pt>
                <c:pt idx="489">
                  <c:v>30.1</c:v>
                </c:pt>
                <c:pt idx="490">
                  <c:v>30.3</c:v>
                </c:pt>
                <c:pt idx="491">
                  <c:v>30.2</c:v>
                </c:pt>
                <c:pt idx="492">
                  <c:v>30.5</c:v>
                </c:pt>
                <c:pt idx="493">
                  <c:v>30.3</c:v>
                </c:pt>
                <c:pt idx="494">
                  <c:v>30.4</c:v>
                </c:pt>
                <c:pt idx="495">
                  <c:v>30.4</c:v>
                </c:pt>
                <c:pt idx="496">
                  <c:v>30.4</c:v>
                </c:pt>
                <c:pt idx="497">
                  <c:v>30.3</c:v>
                </c:pt>
                <c:pt idx="498">
                  <c:v>30.3</c:v>
                </c:pt>
                <c:pt idx="499">
                  <c:v>30.1</c:v>
                </c:pt>
                <c:pt idx="500">
                  <c:v>30.1</c:v>
                </c:pt>
                <c:pt idx="501">
                  <c:v>30.2</c:v>
                </c:pt>
                <c:pt idx="502">
                  <c:v>30.2</c:v>
                </c:pt>
                <c:pt idx="503">
                  <c:v>30.4</c:v>
                </c:pt>
                <c:pt idx="504">
                  <c:v>30.3</c:v>
                </c:pt>
                <c:pt idx="505">
                  <c:v>30.2</c:v>
                </c:pt>
                <c:pt idx="506">
                  <c:v>30.1</c:v>
                </c:pt>
                <c:pt idx="507">
                  <c:v>30</c:v>
                </c:pt>
                <c:pt idx="508">
                  <c:v>30.2</c:v>
                </c:pt>
                <c:pt idx="509">
                  <c:v>29.9</c:v>
                </c:pt>
                <c:pt idx="510">
                  <c:v>29.9</c:v>
                </c:pt>
                <c:pt idx="511">
                  <c:v>30.1</c:v>
                </c:pt>
                <c:pt idx="512">
                  <c:v>30.1</c:v>
                </c:pt>
                <c:pt idx="513">
                  <c:v>30</c:v>
                </c:pt>
                <c:pt idx="514">
                  <c:v>30</c:v>
                </c:pt>
                <c:pt idx="515">
                  <c:v>30</c:v>
                </c:pt>
                <c:pt idx="516">
                  <c:v>29.6</c:v>
                </c:pt>
                <c:pt idx="517">
                  <c:v>29.7</c:v>
                </c:pt>
                <c:pt idx="518">
                  <c:v>29.7</c:v>
                </c:pt>
                <c:pt idx="519">
                  <c:v>29.8</c:v>
                </c:pt>
                <c:pt idx="520">
                  <c:v>29.5</c:v>
                </c:pt>
                <c:pt idx="521">
                  <c:v>29.7</c:v>
                </c:pt>
                <c:pt idx="522">
                  <c:v>29.6</c:v>
                </c:pt>
                <c:pt idx="523">
                  <c:v>29.4</c:v>
                </c:pt>
                <c:pt idx="524">
                  <c:v>29.6</c:v>
                </c:pt>
                <c:pt idx="525">
                  <c:v>29.4</c:v>
                </c:pt>
                <c:pt idx="526">
                  <c:v>29.4</c:v>
                </c:pt>
                <c:pt idx="527">
                  <c:v>29.3</c:v>
                </c:pt>
                <c:pt idx="528">
                  <c:v>29.7</c:v>
                </c:pt>
                <c:pt idx="529">
                  <c:v>29.7</c:v>
                </c:pt>
                <c:pt idx="530">
                  <c:v>29.9</c:v>
                </c:pt>
                <c:pt idx="531">
                  <c:v>29.8</c:v>
                </c:pt>
                <c:pt idx="532">
                  <c:v>29.8</c:v>
                </c:pt>
                <c:pt idx="533">
                  <c:v>29.8</c:v>
                </c:pt>
                <c:pt idx="534">
                  <c:v>29.9</c:v>
                </c:pt>
                <c:pt idx="535">
                  <c:v>29.6</c:v>
                </c:pt>
                <c:pt idx="536">
                  <c:v>29.5</c:v>
                </c:pt>
                <c:pt idx="537">
                  <c:v>29.4</c:v>
                </c:pt>
                <c:pt idx="538">
                  <c:v>29.6</c:v>
                </c:pt>
                <c:pt idx="539">
                  <c:v>29.4</c:v>
                </c:pt>
                <c:pt idx="540">
                  <c:v>29.2</c:v>
                </c:pt>
                <c:pt idx="541">
                  <c:v>29.6</c:v>
                </c:pt>
                <c:pt idx="542">
                  <c:v>29.3</c:v>
                </c:pt>
                <c:pt idx="543">
                  <c:v>29.2</c:v>
                </c:pt>
                <c:pt idx="544">
                  <c:v>29.5</c:v>
                </c:pt>
                <c:pt idx="545">
                  <c:v>29.6</c:v>
                </c:pt>
                <c:pt idx="546">
                  <c:v>29.2</c:v>
                </c:pt>
                <c:pt idx="547">
                  <c:v>29.5</c:v>
                </c:pt>
                <c:pt idx="548">
                  <c:v>29.3</c:v>
                </c:pt>
                <c:pt idx="549">
                  <c:v>29.4</c:v>
                </c:pt>
                <c:pt idx="550">
                  <c:v>29.3</c:v>
                </c:pt>
                <c:pt idx="551">
                  <c:v>29.4</c:v>
                </c:pt>
                <c:pt idx="552">
                  <c:v>30.4</c:v>
                </c:pt>
                <c:pt idx="553">
                  <c:v>30.1</c:v>
                </c:pt>
                <c:pt idx="554">
                  <c:v>29.8</c:v>
                </c:pt>
                <c:pt idx="555">
                  <c:v>29.8</c:v>
                </c:pt>
                <c:pt idx="556">
                  <c:v>30.3</c:v>
                </c:pt>
                <c:pt idx="557">
                  <c:v>30</c:v>
                </c:pt>
                <c:pt idx="558">
                  <c:v>29.9</c:v>
                </c:pt>
                <c:pt idx="559">
                  <c:v>30.1</c:v>
                </c:pt>
                <c:pt idx="560">
                  <c:v>30</c:v>
                </c:pt>
                <c:pt idx="561">
                  <c:v>30.1</c:v>
                </c:pt>
                <c:pt idx="562">
                  <c:v>30.4</c:v>
                </c:pt>
                <c:pt idx="563">
                  <c:v>30.2</c:v>
                </c:pt>
                <c:pt idx="564">
                  <c:v>30.2</c:v>
                </c:pt>
                <c:pt idx="565">
                  <c:v>30</c:v>
                </c:pt>
                <c:pt idx="566">
                  <c:v>29.9</c:v>
                </c:pt>
                <c:pt idx="567">
                  <c:v>30</c:v>
                </c:pt>
                <c:pt idx="568">
                  <c:v>29.8</c:v>
                </c:pt>
                <c:pt idx="569">
                  <c:v>29.7</c:v>
                </c:pt>
                <c:pt idx="570">
                  <c:v>30.1</c:v>
                </c:pt>
                <c:pt idx="571">
                  <c:v>30</c:v>
                </c:pt>
                <c:pt idx="572">
                  <c:v>30.3</c:v>
                </c:pt>
                <c:pt idx="573">
                  <c:v>30.4</c:v>
                </c:pt>
                <c:pt idx="574">
                  <c:v>30.2</c:v>
                </c:pt>
                <c:pt idx="575">
                  <c:v>29.9</c:v>
                </c:pt>
                <c:pt idx="576">
                  <c:v>29.9</c:v>
                </c:pt>
                <c:pt idx="577">
                  <c:v>30.2</c:v>
                </c:pt>
                <c:pt idx="578">
                  <c:v>30.2</c:v>
                </c:pt>
                <c:pt idx="579">
                  <c:v>29.8</c:v>
                </c:pt>
                <c:pt idx="580">
                  <c:v>30.2</c:v>
                </c:pt>
                <c:pt idx="581">
                  <c:v>30.4</c:v>
                </c:pt>
                <c:pt idx="582">
                  <c:v>30.6</c:v>
                </c:pt>
                <c:pt idx="583">
                  <c:v>30.4</c:v>
                </c:pt>
                <c:pt idx="584">
                  <c:v>30.4</c:v>
                </c:pt>
                <c:pt idx="585">
                  <c:v>30.3</c:v>
                </c:pt>
                <c:pt idx="586">
                  <c:v>30.4</c:v>
                </c:pt>
                <c:pt idx="587">
                  <c:v>30.5</c:v>
                </c:pt>
                <c:pt idx="588">
                  <c:v>30.7</c:v>
                </c:pt>
                <c:pt idx="589">
                  <c:v>30.6</c:v>
                </c:pt>
                <c:pt idx="590">
                  <c:v>31</c:v>
                </c:pt>
                <c:pt idx="591">
                  <c:v>30.8</c:v>
                </c:pt>
                <c:pt idx="592">
                  <c:v>31.1</c:v>
                </c:pt>
                <c:pt idx="593">
                  <c:v>30.8</c:v>
                </c:pt>
                <c:pt idx="594">
                  <c:v>30.7</c:v>
                </c:pt>
                <c:pt idx="595">
                  <c:v>30.9</c:v>
                </c:pt>
                <c:pt idx="596">
                  <c:v>30.9</c:v>
                </c:pt>
                <c:pt idx="597">
                  <c:v>31</c:v>
                </c:pt>
                <c:pt idx="598">
                  <c:v>31.4</c:v>
                </c:pt>
                <c:pt idx="599">
                  <c:v>31.4</c:v>
                </c:pt>
                <c:pt idx="600">
                  <c:v>31.1</c:v>
                </c:pt>
                <c:pt idx="601">
                  <c:v>31.1</c:v>
                </c:pt>
                <c:pt idx="602">
                  <c:v>30.9</c:v>
                </c:pt>
                <c:pt idx="603">
                  <c:v>31.2</c:v>
                </c:pt>
                <c:pt idx="604">
                  <c:v>31.3</c:v>
                </c:pt>
                <c:pt idx="605">
                  <c:v>31.1</c:v>
                </c:pt>
                <c:pt idx="606">
                  <c:v>31.2</c:v>
                </c:pt>
                <c:pt idx="607">
                  <c:v>31.1</c:v>
                </c:pt>
                <c:pt idx="608">
                  <c:v>31.4</c:v>
                </c:pt>
                <c:pt idx="609">
                  <c:v>31.5</c:v>
                </c:pt>
                <c:pt idx="610">
                  <c:v>31.7</c:v>
                </c:pt>
                <c:pt idx="611">
                  <c:v>31.8</c:v>
                </c:pt>
                <c:pt idx="612">
                  <c:v>31.5</c:v>
                </c:pt>
                <c:pt idx="613">
                  <c:v>31.6</c:v>
                </c:pt>
                <c:pt idx="614">
                  <c:v>31.7</c:v>
                </c:pt>
                <c:pt idx="615">
                  <c:v>31.8</c:v>
                </c:pt>
                <c:pt idx="616">
                  <c:v>31.7</c:v>
                </c:pt>
                <c:pt idx="617">
                  <c:v>32.1</c:v>
                </c:pt>
                <c:pt idx="618">
                  <c:v>32.1</c:v>
                </c:pt>
                <c:pt idx="619">
                  <c:v>32</c:v>
                </c:pt>
                <c:pt idx="620">
                  <c:v>31.9</c:v>
                </c:pt>
                <c:pt idx="621">
                  <c:v>31.8</c:v>
                </c:pt>
                <c:pt idx="622">
                  <c:v>31.8</c:v>
                </c:pt>
                <c:pt idx="623">
                  <c:v>32.1</c:v>
                </c:pt>
                <c:pt idx="624">
                  <c:v>32.299999999999997</c:v>
                </c:pt>
                <c:pt idx="625">
                  <c:v>32.4</c:v>
                </c:pt>
                <c:pt idx="626">
                  <c:v>32.4</c:v>
                </c:pt>
                <c:pt idx="627">
                  <c:v>32.200000000000003</c:v>
                </c:pt>
                <c:pt idx="628">
                  <c:v>32.200000000000003</c:v>
                </c:pt>
                <c:pt idx="629">
                  <c:v>32.200000000000003</c:v>
                </c:pt>
                <c:pt idx="630">
                  <c:v>32.299999999999997</c:v>
                </c:pt>
                <c:pt idx="631">
                  <c:v>32.5</c:v>
                </c:pt>
                <c:pt idx="632">
                  <c:v>32.4</c:v>
                </c:pt>
                <c:pt idx="633">
                  <c:v>32.4</c:v>
                </c:pt>
                <c:pt idx="634">
                  <c:v>32.299999999999997</c:v>
                </c:pt>
                <c:pt idx="635">
                  <c:v>32.6</c:v>
                </c:pt>
                <c:pt idx="636">
                  <c:v>32.799999999999997</c:v>
                </c:pt>
                <c:pt idx="637">
                  <c:v>32.700000000000003</c:v>
                </c:pt>
                <c:pt idx="638">
                  <c:v>32.799999999999997</c:v>
                </c:pt>
                <c:pt idx="639">
                  <c:v>33</c:v>
                </c:pt>
                <c:pt idx="640">
                  <c:v>33</c:v>
                </c:pt>
                <c:pt idx="641">
                  <c:v>33.1</c:v>
                </c:pt>
                <c:pt idx="642">
                  <c:v>33.200000000000003</c:v>
                </c:pt>
                <c:pt idx="643">
                  <c:v>33.4</c:v>
                </c:pt>
                <c:pt idx="644">
                  <c:v>33.5</c:v>
                </c:pt>
                <c:pt idx="645">
                  <c:v>33.5</c:v>
                </c:pt>
                <c:pt idx="646">
                  <c:v>33.6</c:v>
                </c:pt>
                <c:pt idx="647">
                  <c:v>33.799999999999997</c:v>
                </c:pt>
                <c:pt idx="648">
                  <c:v>33.799999999999997</c:v>
                </c:pt>
                <c:pt idx="649">
                  <c:v>34.1</c:v>
                </c:pt>
                <c:pt idx="650">
                  <c:v>33.799999999999997</c:v>
                </c:pt>
                <c:pt idx="651">
                  <c:v>34.200000000000003</c:v>
                </c:pt>
                <c:pt idx="652">
                  <c:v>34.4</c:v>
                </c:pt>
                <c:pt idx="653">
                  <c:v>34.6</c:v>
                </c:pt>
                <c:pt idx="654">
                  <c:v>34.700000000000003</c:v>
                </c:pt>
                <c:pt idx="655">
                  <c:v>34.799999999999997</c:v>
                </c:pt>
                <c:pt idx="656">
                  <c:v>35.200000000000003</c:v>
                </c:pt>
                <c:pt idx="657">
                  <c:v>35.1</c:v>
                </c:pt>
                <c:pt idx="658">
                  <c:v>35</c:v>
                </c:pt>
                <c:pt idx="659">
                  <c:v>34.9</c:v>
                </c:pt>
                <c:pt idx="660">
                  <c:v>35.5</c:v>
                </c:pt>
                <c:pt idx="661">
                  <c:v>35.5</c:v>
                </c:pt>
                <c:pt idx="662">
                  <c:v>35.5</c:v>
                </c:pt>
                <c:pt idx="663">
                  <c:v>35.5</c:v>
                </c:pt>
                <c:pt idx="664">
                  <c:v>35.6</c:v>
                </c:pt>
                <c:pt idx="665">
                  <c:v>35.6</c:v>
                </c:pt>
                <c:pt idx="666">
                  <c:v>35.5</c:v>
                </c:pt>
                <c:pt idx="667">
                  <c:v>35.700000000000003</c:v>
                </c:pt>
                <c:pt idx="668">
                  <c:v>35.6</c:v>
                </c:pt>
                <c:pt idx="669">
                  <c:v>35.799999999999997</c:v>
                </c:pt>
                <c:pt idx="670">
                  <c:v>36.1</c:v>
                </c:pt>
                <c:pt idx="671">
                  <c:v>36</c:v>
                </c:pt>
                <c:pt idx="672">
                  <c:v>36</c:v>
                </c:pt>
                <c:pt idx="673">
                  <c:v>36.200000000000003</c:v>
                </c:pt>
                <c:pt idx="674">
                  <c:v>36.299999999999997</c:v>
                </c:pt>
                <c:pt idx="675">
                  <c:v>35.799999999999997</c:v>
                </c:pt>
                <c:pt idx="676">
                  <c:v>36</c:v>
                </c:pt>
                <c:pt idx="677">
                  <c:v>36.200000000000003</c:v>
                </c:pt>
                <c:pt idx="678">
                  <c:v>36.1</c:v>
                </c:pt>
                <c:pt idx="679">
                  <c:v>36.4</c:v>
                </c:pt>
                <c:pt idx="680">
                  <c:v>36.299999999999997</c:v>
                </c:pt>
                <c:pt idx="681">
                  <c:v>36.200000000000003</c:v>
                </c:pt>
                <c:pt idx="682">
                  <c:v>36.5</c:v>
                </c:pt>
                <c:pt idx="683">
                  <c:v>36.6</c:v>
                </c:pt>
                <c:pt idx="684">
                  <c:v>36.299999999999997</c:v>
                </c:pt>
                <c:pt idx="685">
                  <c:v>36.700000000000003</c:v>
                </c:pt>
                <c:pt idx="686">
                  <c:v>36.6</c:v>
                </c:pt>
                <c:pt idx="687">
                  <c:v>37.200000000000003</c:v>
                </c:pt>
                <c:pt idx="688">
                  <c:v>37.1</c:v>
                </c:pt>
                <c:pt idx="689">
                  <c:v>37.200000000000003</c:v>
                </c:pt>
                <c:pt idx="690">
                  <c:v>37.299999999999997</c:v>
                </c:pt>
                <c:pt idx="691">
                  <c:v>37.5</c:v>
                </c:pt>
                <c:pt idx="692">
                  <c:v>37.6</c:v>
                </c:pt>
                <c:pt idx="693">
                  <c:v>37.6</c:v>
                </c:pt>
                <c:pt idx="694">
                  <c:v>37.4</c:v>
                </c:pt>
                <c:pt idx="695">
                  <c:v>37.6</c:v>
                </c:pt>
                <c:pt idx="696">
                  <c:v>37.6</c:v>
                </c:pt>
                <c:pt idx="697">
                  <c:v>37.5</c:v>
                </c:pt>
                <c:pt idx="698">
                  <c:v>37.6</c:v>
                </c:pt>
                <c:pt idx="699">
                  <c:v>38</c:v>
                </c:pt>
                <c:pt idx="700">
                  <c:v>37.9</c:v>
                </c:pt>
                <c:pt idx="701">
                  <c:v>38</c:v>
                </c:pt>
                <c:pt idx="702">
                  <c:v>38</c:v>
                </c:pt>
                <c:pt idx="703">
                  <c:v>38.1</c:v>
                </c:pt>
                <c:pt idx="704">
                  <c:v>38.299999999999997</c:v>
                </c:pt>
                <c:pt idx="705">
                  <c:v>38.299999999999997</c:v>
                </c:pt>
                <c:pt idx="706">
                  <c:v>38.4</c:v>
                </c:pt>
                <c:pt idx="707">
                  <c:v>38.5</c:v>
                </c:pt>
                <c:pt idx="708">
                  <c:v>38</c:v>
                </c:pt>
                <c:pt idx="709">
                  <c:v>38.299999999999997</c:v>
                </c:pt>
                <c:pt idx="710">
                  <c:v>38.5</c:v>
                </c:pt>
                <c:pt idx="711">
                  <c:v>38.200000000000003</c:v>
                </c:pt>
                <c:pt idx="712">
                  <c:v>38.6</c:v>
                </c:pt>
                <c:pt idx="713">
                  <c:v>38.700000000000003</c:v>
                </c:pt>
                <c:pt idx="714">
                  <c:v>38.9</c:v>
                </c:pt>
                <c:pt idx="715">
                  <c:v>38.799999999999997</c:v>
                </c:pt>
                <c:pt idx="716">
                  <c:v>38.9</c:v>
                </c:pt>
                <c:pt idx="717">
                  <c:v>38.700000000000003</c:v>
                </c:pt>
                <c:pt idx="718">
                  <c:v>38.9</c:v>
                </c:pt>
                <c:pt idx="719">
                  <c:v>38.9</c:v>
                </c:pt>
                <c:pt idx="720">
                  <c:v>39.1</c:v>
                </c:pt>
                <c:pt idx="721">
                  <c:v>39.200000000000003</c:v>
                </c:pt>
                <c:pt idx="722">
                  <c:v>39.299999999999997</c:v>
                </c:pt>
                <c:pt idx="723">
                  <c:v>39</c:v>
                </c:pt>
                <c:pt idx="724">
                  <c:v>39</c:v>
                </c:pt>
                <c:pt idx="725">
                  <c:v>39.200000000000003</c:v>
                </c:pt>
                <c:pt idx="726">
                  <c:v>39.5</c:v>
                </c:pt>
                <c:pt idx="727">
                  <c:v>39.700000000000003</c:v>
                </c:pt>
                <c:pt idx="728">
                  <c:v>39.5</c:v>
                </c:pt>
                <c:pt idx="729">
                  <c:v>39.9</c:v>
                </c:pt>
                <c:pt idx="730">
                  <c:v>39.9</c:v>
                </c:pt>
                <c:pt idx="731">
                  <c:v>40</c:v>
                </c:pt>
                <c:pt idx="732">
                  <c:v>40</c:v>
                </c:pt>
                <c:pt idx="733">
                  <c:v>39.9</c:v>
                </c:pt>
                <c:pt idx="734">
                  <c:v>39.9</c:v>
                </c:pt>
                <c:pt idx="735">
                  <c:v>39.799999999999997</c:v>
                </c:pt>
                <c:pt idx="736">
                  <c:v>40.200000000000003</c:v>
                </c:pt>
                <c:pt idx="737">
                  <c:v>40.1</c:v>
                </c:pt>
                <c:pt idx="738">
                  <c:v>40</c:v>
                </c:pt>
                <c:pt idx="739">
                  <c:v>40</c:v>
                </c:pt>
                <c:pt idx="740">
                  <c:v>39.9</c:v>
                </c:pt>
                <c:pt idx="741">
                  <c:v>39.9</c:v>
                </c:pt>
                <c:pt idx="742">
                  <c:v>40</c:v>
                </c:pt>
                <c:pt idx="743">
                  <c:v>39.9</c:v>
                </c:pt>
                <c:pt idx="744">
                  <c:v>40</c:v>
                </c:pt>
                <c:pt idx="745">
                  <c:v>40.1</c:v>
                </c:pt>
                <c:pt idx="746">
                  <c:v>40.200000000000003</c:v>
                </c:pt>
                <c:pt idx="747">
                  <c:v>40.299999999999997</c:v>
                </c:pt>
                <c:pt idx="748">
                  <c:v>40.4</c:v>
                </c:pt>
                <c:pt idx="749">
                  <c:v>40.299999999999997</c:v>
                </c:pt>
                <c:pt idx="750">
                  <c:v>40.4</c:v>
                </c:pt>
                <c:pt idx="751">
                  <c:v>40.5</c:v>
                </c:pt>
                <c:pt idx="752">
                  <c:v>40.4</c:v>
                </c:pt>
                <c:pt idx="753">
                  <c:v>40</c:v>
                </c:pt>
                <c:pt idx="754">
                  <c:v>40.1</c:v>
                </c:pt>
                <c:pt idx="755">
                  <c:v>40.200000000000003</c:v>
                </c:pt>
                <c:pt idx="756">
                  <c:v>39.9</c:v>
                </c:pt>
                <c:pt idx="757">
                  <c:v>40</c:v>
                </c:pt>
                <c:pt idx="758">
                  <c:v>40</c:v>
                </c:pt>
                <c:pt idx="759">
                  <c:v>40.200000000000003</c:v>
                </c:pt>
                <c:pt idx="760">
                  <c:v>40.200000000000003</c:v>
                </c:pt>
                <c:pt idx="761">
                  <c:v>40.200000000000003</c:v>
                </c:pt>
                <c:pt idx="762">
                  <c:v>40.200000000000003</c:v>
                </c:pt>
                <c:pt idx="763">
                  <c:v>40.299999999999997</c:v>
                </c:pt>
                <c:pt idx="764">
                  <c:v>40.6</c:v>
                </c:pt>
                <c:pt idx="765">
                  <c:v>40.6</c:v>
                </c:pt>
                <c:pt idx="766">
                  <c:v>40.4</c:v>
                </c:pt>
                <c:pt idx="767">
                  <c:v>40.299999999999997</c:v>
                </c:pt>
                <c:pt idx="768">
                  <c:v>40.1</c:v>
                </c:pt>
                <c:pt idx="769">
                  <c:v>40.4</c:v>
                </c:pt>
                <c:pt idx="770">
                  <c:v>40.4</c:v>
                </c:pt>
                <c:pt idx="771">
                  <c:v>40.299999999999997</c:v>
                </c:pt>
                <c:pt idx="772">
                  <c:v>40.5</c:v>
                </c:pt>
                <c:pt idx="773">
                  <c:v>40.6</c:v>
                </c:pt>
                <c:pt idx="774">
                  <c:v>40.200000000000003</c:v>
                </c:pt>
                <c:pt idx="775">
                  <c:v>40.4</c:v>
                </c:pt>
                <c:pt idx="776">
                  <c:v>40.4</c:v>
                </c:pt>
                <c:pt idx="777">
                  <c:v>40.700000000000003</c:v>
                </c:pt>
                <c:pt idx="778">
                  <c:v>40.700000000000003</c:v>
                </c:pt>
                <c:pt idx="779">
                  <c:v>40.700000000000003</c:v>
                </c:pt>
                <c:pt idx="780">
                  <c:v>40.700000000000003</c:v>
                </c:pt>
                <c:pt idx="781">
                  <c:v>40.5</c:v>
                </c:pt>
                <c:pt idx="782">
                  <c:v>40.4</c:v>
                </c:pt>
                <c:pt idx="783">
                  <c:v>40.4</c:v>
                </c:pt>
                <c:pt idx="784">
                  <c:v>40.4</c:v>
                </c:pt>
                <c:pt idx="785">
                  <c:v>40.5</c:v>
                </c:pt>
                <c:pt idx="786">
                  <c:v>40.200000000000003</c:v>
                </c:pt>
                <c:pt idx="787">
                  <c:v>40.5</c:v>
                </c:pt>
                <c:pt idx="788">
                  <c:v>40.200000000000003</c:v>
                </c:pt>
                <c:pt idx="789">
                  <c:v>40.1</c:v>
                </c:pt>
                <c:pt idx="790">
                  <c:v>39.9</c:v>
                </c:pt>
                <c:pt idx="791">
                  <c:v>39.9</c:v>
                </c:pt>
                <c:pt idx="792">
                  <c:v>39.799999999999997</c:v>
                </c:pt>
                <c:pt idx="793">
                  <c:v>40</c:v>
                </c:pt>
                <c:pt idx="794">
                  <c:v>39.9</c:v>
                </c:pt>
                <c:pt idx="795">
                  <c:v>39.9</c:v>
                </c:pt>
                <c:pt idx="796">
                  <c:v>40</c:v>
                </c:pt>
                <c:pt idx="797">
                  <c:v>40</c:v>
                </c:pt>
                <c:pt idx="798">
                  <c:v>40.1</c:v>
                </c:pt>
                <c:pt idx="799">
                  <c:v>40</c:v>
                </c:pt>
                <c:pt idx="800">
                  <c:v>39.9</c:v>
                </c:pt>
                <c:pt idx="801">
                  <c:v>40</c:v>
                </c:pt>
                <c:pt idx="802">
                  <c:v>40.1</c:v>
                </c:pt>
                <c:pt idx="803">
                  <c:v>39.9</c:v>
                </c:pt>
                <c:pt idx="804">
                  <c:v>40</c:v>
                </c:pt>
                <c:pt idx="805">
                  <c:v>39.700000000000003</c:v>
                </c:pt>
                <c:pt idx="806">
                  <c:v>39.9</c:v>
                </c:pt>
                <c:pt idx="807">
                  <c:v>40</c:v>
                </c:pt>
                <c:pt idx="808">
                  <c:v>39.9</c:v>
                </c:pt>
                <c:pt idx="809">
                  <c:v>39.9</c:v>
                </c:pt>
                <c:pt idx="810">
                  <c:v>40.1</c:v>
                </c:pt>
                <c:pt idx="811">
                  <c:v>39.799999999999997</c:v>
                </c:pt>
                <c:pt idx="812">
                  <c:v>39.700000000000003</c:v>
                </c:pt>
                <c:pt idx="813">
                  <c:v>39.9</c:v>
                </c:pt>
                <c:pt idx="814">
                  <c:v>40</c:v>
                </c:pt>
                <c:pt idx="815">
                  <c:v>39.9</c:v>
                </c:pt>
                <c:pt idx="816">
                  <c:v>40</c:v>
                </c:pt>
                <c:pt idx="817">
                  <c:v>40.1</c:v>
                </c:pt>
                <c:pt idx="818">
                  <c:v>40.1</c:v>
                </c:pt>
                <c:pt idx="819">
                  <c:v>40.1</c:v>
                </c:pt>
                <c:pt idx="820">
                  <c:v>39.700000000000003</c:v>
                </c:pt>
                <c:pt idx="821">
                  <c:v>40</c:v>
                </c:pt>
                <c:pt idx="822">
                  <c:v>40.299999999999997</c:v>
                </c:pt>
                <c:pt idx="823">
                  <c:v>40</c:v>
                </c:pt>
                <c:pt idx="824">
                  <c:v>40</c:v>
                </c:pt>
                <c:pt idx="825">
                  <c:v>40</c:v>
                </c:pt>
                <c:pt idx="826">
                  <c:v>39.9</c:v>
                </c:pt>
                <c:pt idx="827">
                  <c:v>39.700000000000003</c:v>
                </c:pt>
                <c:pt idx="828">
                  <c:v>39.9</c:v>
                </c:pt>
                <c:pt idx="829">
                  <c:v>39.9</c:v>
                </c:pt>
                <c:pt idx="830">
                  <c:v>40.1</c:v>
                </c:pt>
                <c:pt idx="831">
                  <c:v>39.9</c:v>
                </c:pt>
                <c:pt idx="832">
                  <c:v>39.9</c:v>
                </c:pt>
                <c:pt idx="833">
                  <c:v>40.1</c:v>
                </c:pt>
                <c:pt idx="834">
                  <c:v>40.1</c:v>
                </c:pt>
                <c:pt idx="835">
                  <c:v>40.200000000000003</c:v>
                </c:pt>
                <c:pt idx="836">
                  <c:v>40.1</c:v>
                </c:pt>
                <c:pt idx="837">
                  <c:v>39.799999999999997</c:v>
                </c:pt>
                <c:pt idx="838">
                  <c:v>39.9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79616152"/>
        <c:axId val="579617328"/>
      </c:lineChart>
      <c:dateAx>
        <c:axId val="579616152"/>
        <c:scaling>
          <c:orientation val="minMax"/>
        </c:scaling>
        <c:delete val="0"/>
        <c:axPos val="b"/>
        <c:minorGridlines>
          <c:spPr>
            <a:ln>
              <a:solidFill>
                <a:prstClr val="white">
                  <a:alpha val="0"/>
                </a:prstClr>
              </a:solidFill>
            </a:ln>
          </c:spPr>
        </c:minorGridlines>
        <c:numFmt formatCode="yyyy" sourceLinked="0"/>
        <c:majorTickMark val="in"/>
        <c:minorTickMark val="in"/>
        <c:tickLblPos val="nextTo"/>
        <c:spPr>
          <a:ln w="25400">
            <a:solidFill>
              <a:prstClr val="white"/>
            </a:solidFill>
          </a:ln>
        </c:spPr>
        <c:crossAx val="579617328"/>
        <c:crosses val="autoZero"/>
        <c:auto val="1"/>
        <c:lblOffset val="100"/>
        <c:baseTimeUnit val="months"/>
        <c:majorUnit val="120"/>
        <c:majorTimeUnit val="months"/>
        <c:minorUnit val="60"/>
        <c:minorTimeUnit val="months"/>
      </c:dateAx>
      <c:valAx>
        <c:axId val="579617328"/>
        <c:scaling>
          <c:orientation val="minMax"/>
          <c:max val="100"/>
          <c:min val="20"/>
        </c:scaling>
        <c:delete val="0"/>
        <c:axPos val="l"/>
        <c:majorGridlines/>
        <c:numFmt formatCode="General" sourceLinked="1"/>
        <c:majorTickMark val="in"/>
        <c:minorTickMark val="in"/>
        <c:tickLblPos val="nextTo"/>
        <c:spPr>
          <a:ln w="25400">
            <a:solidFill>
              <a:schemeClr val="tx1">
                <a:lumMod val="95000"/>
              </a:schemeClr>
            </a:solidFill>
          </a:ln>
        </c:spPr>
        <c:crossAx val="579616152"/>
        <c:crosses val="autoZero"/>
        <c:crossBetween val="between"/>
        <c:majorUnit val="20"/>
        <c:minorUnit val="10"/>
      </c:valAx>
    </c:plotArea>
    <c:legend>
      <c:legendPos val="b"/>
      <c:legendEntry>
        <c:idx val="0"/>
        <c:delete val="1"/>
      </c:legendEntry>
      <c:layout>
        <c:manualLayout>
          <c:xMode val="edge"/>
          <c:yMode val="edge"/>
          <c:x val="7.0482986501687314E-2"/>
          <c:y val="1.5772155318820539E-2"/>
          <c:w val="0.88787799962504688"/>
          <c:h val="6.251170461800383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049115388353782E-2"/>
          <c:y val="9.9419060293519698E-2"/>
          <c:w val="0.9049755759696706"/>
          <c:h val="0.76859136174154696"/>
        </c:manualLayout>
      </c:layout>
      <c:areaChart>
        <c:grouping val="standard"/>
        <c:varyColors val="0"/>
        <c:ser>
          <c:idx val="4"/>
          <c:order val="4"/>
          <c:tx>
            <c:strRef>
              <c:f>Sheet1!$F$1</c:f>
              <c:strCache>
                <c:ptCount val="1"/>
                <c:pt idx="0">
                  <c:v>Recess</c:v>
                </c:pt>
              </c:strCache>
            </c:strRef>
          </c:tx>
          <c:spPr>
            <a:solidFill>
              <a:prstClr val="white">
                <a:lumMod val="85000"/>
                <a:alpha val="50000"/>
              </a:prstClr>
            </a:solidFill>
          </c:spPr>
          <c:cat>
            <c:numRef>
              <c:f>Sheet1!$A$2:$A$840</c:f>
              <c:numCache>
                <c:formatCode>m/d/yyyy</c:formatCode>
                <c:ptCount val="839"/>
                <c:pt idx="0">
                  <c:v>17533</c:v>
                </c:pt>
                <c:pt idx="1">
                  <c:v>17564</c:v>
                </c:pt>
                <c:pt idx="2">
                  <c:v>17593</c:v>
                </c:pt>
                <c:pt idx="3">
                  <c:v>17624</c:v>
                </c:pt>
                <c:pt idx="4">
                  <c:v>17654</c:v>
                </c:pt>
                <c:pt idx="5">
                  <c:v>17685</c:v>
                </c:pt>
                <c:pt idx="6">
                  <c:v>17715</c:v>
                </c:pt>
                <c:pt idx="7">
                  <c:v>17746</c:v>
                </c:pt>
                <c:pt idx="8">
                  <c:v>17777</c:v>
                </c:pt>
                <c:pt idx="9">
                  <c:v>17807</c:v>
                </c:pt>
                <c:pt idx="10">
                  <c:v>17838</c:v>
                </c:pt>
                <c:pt idx="11">
                  <c:v>17868</c:v>
                </c:pt>
                <c:pt idx="12">
                  <c:v>17899</c:v>
                </c:pt>
                <c:pt idx="13">
                  <c:v>17930</c:v>
                </c:pt>
                <c:pt idx="14">
                  <c:v>17958</c:v>
                </c:pt>
                <c:pt idx="15">
                  <c:v>17989</c:v>
                </c:pt>
                <c:pt idx="16">
                  <c:v>18019</c:v>
                </c:pt>
                <c:pt idx="17">
                  <c:v>18050</c:v>
                </c:pt>
                <c:pt idx="18">
                  <c:v>18080</c:v>
                </c:pt>
                <c:pt idx="19">
                  <c:v>18111</c:v>
                </c:pt>
                <c:pt idx="20">
                  <c:v>18142</c:v>
                </c:pt>
                <c:pt idx="21">
                  <c:v>18172</c:v>
                </c:pt>
                <c:pt idx="22">
                  <c:v>18203</c:v>
                </c:pt>
                <c:pt idx="23">
                  <c:v>18233</c:v>
                </c:pt>
                <c:pt idx="24">
                  <c:v>18264</c:v>
                </c:pt>
                <c:pt idx="25">
                  <c:v>18295</c:v>
                </c:pt>
                <c:pt idx="26">
                  <c:v>18323</c:v>
                </c:pt>
                <c:pt idx="27">
                  <c:v>18354</c:v>
                </c:pt>
                <c:pt idx="28">
                  <c:v>18384</c:v>
                </c:pt>
                <c:pt idx="29">
                  <c:v>18415</c:v>
                </c:pt>
                <c:pt idx="30">
                  <c:v>18445</c:v>
                </c:pt>
                <c:pt idx="31">
                  <c:v>18476</c:v>
                </c:pt>
                <c:pt idx="32">
                  <c:v>18507</c:v>
                </c:pt>
                <c:pt idx="33">
                  <c:v>18537</c:v>
                </c:pt>
                <c:pt idx="34">
                  <c:v>18568</c:v>
                </c:pt>
                <c:pt idx="35">
                  <c:v>18598</c:v>
                </c:pt>
                <c:pt idx="36">
                  <c:v>18629</c:v>
                </c:pt>
                <c:pt idx="37">
                  <c:v>18660</c:v>
                </c:pt>
                <c:pt idx="38">
                  <c:v>18688</c:v>
                </c:pt>
                <c:pt idx="39">
                  <c:v>18719</c:v>
                </c:pt>
                <c:pt idx="40">
                  <c:v>18749</c:v>
                </c:pt>
                <c:pt idx="41">
                  <c:v>18780</c:v>
                </c:pt>
                <c:pt idx="42">
                  <c:v>18810</c:v>
                </c:pt>
                <c:pt idx="43">
                  <c:v>18841</c:v>
                </c:pt>
                <c:pt idx="44">
                  <c:v>18872</c:v>
                </c:pt>
                <c:pt idx="45">
                  <c:v>18902</c:v>
                </c:pt>
                <c:pt idx="46">
                  <c:v>18933</c:v>
                </c:pt>
                <c:pt idx="47">
                  <c:v>18963</c:v>
                </c:pt>
                <c:pt idx="48">
                  <c:v>18994</c:v>
                </c:pt>
                <c:pt idx="49">
                  <c:v>19025</c:v>
                </c:pt>
                <c:pt idx="50">
                  <c:v>19054</c:v>
                </c:pt>
                <c:pt idx="51">
                  <c:v>19085</c:v>
                </c:pt>
                <c:pt idx="52">
                  <c:v>19115</c:v>
                </c:pt>
                <c:pt idx="53">
                  <c:v>19146</c:v>
                </c:pt>
                <c:pt idx="54">
                  <c:v>19176</c:v>
                </c:pt>
                <c:pt idx="55">
                  <c:v>19207</c:v>
                </c:pt>
                <c:pt idx="56">
                  <c:v>19238</c:v>
                </c:pt>
                <c:pt idx="57">
                  <c:v>19268</c:v>
                </c:pt>
                <c:pt idx="58">
                  <c:v>19299</c:v>
                </c:pt>
                <c:pt idx="59">
                  <c:v>19329</c:v>
                </c:pt>
                <c:pt idx="60">
                  <c:v>19360</c:v>
                </c:pt>
                <c:pt idx="61">
                  <c:v>19391</c:v>
                </c:pt>
                <c:pt idx="62">
                  <c:v>19419</c:v>
                </c:pt>
                <c:pt idx="63">
                  <c:v>19450</c:v>
                </c:pt>
                <c:pt idx="64">
                  <c:v>19480</c:v>
                </c:pt>
                <c:pt idx="65">
                  <c:v>19511</c:v>
                </c:pt>
                <c:pt idx="66">
                  <c:v>19541</c:v>
                </c:pt>
                <c:pt idx="67">
                  <c:v>19572</c:v>
                </c:pt>
                <c:pt idx="68">
                  <c:v>19603</c:v>
                </c:pt>
                <c:pt idx="69">
                  <c:v>19633</c:v>
                </c:pt>
                <c:pt idx="70">
                  <c:v>19664</c:v>
                </c:pt>
                <c:pt idx="71">
                  <c:v>19694</c:v>
                </c:pt>
                <c:pt idx="72">
                  <c:v>19725</c:v>
                </c:pt>
                <c:pt idx="73">
                  <c:v>19756</c:v>
                </c:pt>
                <c:pt idx="74">
                  <c:v>19784</c:v>
                </c:pt>
                <c:pt idx="75">
                  <c:v>19815</c:v>
                </c:pt>
                <c:pt idx="76">
                  <c:v>19845</c:v>
                </c:pt>
                <c:pt idx="77">
                  <c:v>19876</c:v>
                </c:pt>
                <c:pt idx="78">
                  <c:v>19906</c:v>
                </c:pt>
                <c:pt idx="79">
                  <c:v>19937</c:v>
                </c:pt>
                <c:pt idx="80">
                  <c:v>19968</c:v>
                </c:pt>
                <c:pt idx="81">
                  <c:v>19998</c:v>
                </c:pt>
                <c:pt idx="82">
                  <c:v>20029</c:v>
                </c:pt>
                <c:pt idx="83">
                  <c:v>20059</c:v>
                </c:pt>
                <c:pt idx="84">
                  <c:v>20090</c:v>
                </c:pt>
                <c:pt idx="85">
                  <c:v>20121</c:v>
                </c:pt>
                <c:pt idx="86">
                  <c:v>20149</c:v>
                </c:pt>
                <c:pt idx="87">
                  <c:v>20180</c:v>
                </c:pt>
                <c:pt idx="88">
                  <c:v>20210</c:v>
                </c:pt>
                <c:pt idx="89">
                  <c:v>20241</c:v>
                </c:pt>
                <c:pt idx="90">
                  <c:v>20271</c:v>
                </c:pt>
                <c:pt idx="91">
                  <c:v>20302</c:v>
                </c:pt>
                <c:pt idx="92">
                  <c:v>20333</c:v>
                </c:pt>
                <c:pt idx="93">
                  <c:v>20363</c:v>
                </c:pt>
                <c:pt idx="94">
                  <c:v>20394</c:v>
                </c:pt>
                <c:pt idx="95">
                  <c:v>20424</c:v>
                </c:pt>
                <c:pt idx="96">
                  <c:v>20455</c:v>
                </c:pt>
                <c:pt idx="97">
                  <c:v>20486</c:v>
                </c:pt>
                <c:pt idx="98">
                  <c:v>20515</c:v>
                </c:pt>
                <c:pt idx="99">
                  <c:v>20546</c:v>
                </c:pt>
                <c:pt idx="100">
                  <c:v>20576</c:v>
                </c:pt>
                <c:pt idx="101">
                  <c:v>20607</c:v>
                </c:pt>
                <c:pt idx="102">
                  <c:v>20637</c:v>
                </c:pt>
                <c:pt idx="103">
                  <c:v>20668</c:v>
                </c:pt>
                <c:pt idx="104">
                  <c:v>20699</c:v>
                </c:pt>
                <c:pt idx="105">
                  <c:v>20729</c:v>
                </c:pt>
                <c:pt idx="106">
                  <c:v>20760</c:v>
                </c:pt>
                <c:pt idx="107">
                  <c:v>20790</c:v>
                </c:pt>
                <c:pt idx="108">
                  <c:v>20821</c:v>
                </c:pt>
                <c:pt idx="109">
                  <c:v>20852</c:v>
                </c:pt>
                <c:pt idx="110">
                  <c:v>20880</c:v>
                </c:pt>
                <c:pt idx="111">
                  <c:v>20911</c:v>
                </c:pt>
                <c:pt idx="112">
                  <c:v>20941</c:v>
                </c:pt>
                <c:pt idx="113">
                  <c:v>20972</c:v>
                </c:pt>
                <c:pt idx="114">
                  <c:v>21002</c:v>
                </c:pt>
                <c:pt idx="115">
                  <c:v>21033</c:v>
                </c:pt>
                <c:pt idx="116">
                  <c:v>21064</c:v>
                </c:pt>
                <c:pt idx="117">
                  <c:v>21094</c:v>
                </c:pt>
                <c:pt idx="118">
                  <c:v>21125</c:v>
                </c:pt>
                <c:pt idx="119">
                  <c:v>21155</c:v>
                </c:pt>
                <c:pt idx="120">
                  <c:v>21186</c:v>
                </c:pt>
                <c:pt idx="121">
                  <c:v>21217</c:v>
                </c:pt>
                <c:pt idx="122">
                  <c:v>21245</c:v>
                </c:pt>
                <c:pt idx="123">
                  <c:v>21276</c:v>
                </c:pt>
                <c:pt idx="124">
                  <c:v>21306</c:v>
                </c:pt>
                <c:pt idx="125">
                  <c:v>21337</c:v>
                </c:pt>
                <c:pt idx="126">
                  <c:v>21367</c:v>
                </c:pt>
                <c:pt idx="127">
                  <c:v>21398</c:v>
                </c:pt>
                <c:pt idx="128">
                  <c:v>21429</c:v>
                </c:pt>
                <c:pt idx="129">
                  <c:v>21459</c:v>
                </c:pt>
                <c:pt idx="130">
                  <c:v>21490</c:v>
                </c:pt>
                <c:pt idx="131">
                  <c:v>21520</c:v>
                </c:pt>
                <c:pt idx="132">
                  <c:v>21551</c:v>
                </c:pt>
                <c:pt idx="133">
                  <c:v>21582</c:v>
                </c:pt>
                <c:pt idx="134">
                  <c:v>21610</c:v>
                </c:pt>
                <c:pt idx="135">
                  <c:v>21641</c:v>
                </c:pt>
                <c:pt idx="136">
                  <c:v>21671</c:v>
                </c:pt>
                <c:pt idx="137">
                  <c:v>21702</c:v>
                </c:pt>
                <c:pt idx="138">
                  <c:v>21732</c:v>
                </c:pt>
                <c:pt idx="139">
                  <c:v>21763</c:v>
                </c:pt>
                <c:pt idx="140">
                  <c:v>21794</c:v>
                </c:pt>
                <c:pt idx="141">
                  <c:v>21824</c:v>
                </c:pt>
                <c:pt idx="142">
                  <c:v>21855</c:v>
                </c:pt>
                <c:pt idx="143">
                  <c:v>21885</c:v>
                </c:pt>
                <c:pt idx="144">
                  <c:v>21916</c:v>
                </c:pt>
                <c:pt idx="145">
                  <c:v>21947</c:v>
                </c:pt>
                <c:pt idx="146">
                  <c:v>21976</c:v>
                </c:pt>
                <c:pt idx="147">
                  <c:v>22007</c:v>
                </c:pt>
                <c:pt idx="148">
                  <c:v>22037</c:v>
                </c:pt>
                <c:pt idx="149">
                  <c:v>22068</c:v>
                </c:pt>
                <c:pt idx="150">
                  <c:v>22098</c:v>
                </c:pt>
                <c:pt idx="151">
                  <c:v>22129</c:v>
                </c:pt>
                <c:pt idx="152">
                  <c:v>22160</c:v>
                </c:pt>
                <c:pt idx="153">
                  <c:v>22190</c:v>
                </c:pt>
                <c:pt idx="154">
                  <c:v>22221</c:v>
                </c:pt>
                <c:pt idx="155">
                  <c:v>22251</c:v>
                </c:pt>
                <c:pt idx="156">
                  <c:v>22282</c:v>
                </c:pt>
                <c:pt idx="157">
                  <c:v>22313</c:v>
                </c:pt>
                <c:pt idx="158">
                  <c:v>22341</c:v>
                </c:pt>
                <c:pt idx="159">
                  <c:v>22372</c:v>
                </c:pt>
                <c:pt idx="160">
                  <c:v>22402</c:v>
                </c:pt>
                <c:pt idx="161">
                  <c:v>22433</c:v>
                </c:pt>
                <c:pt idx="162">
                  <c:v>22463</c:v>
                </c:pt>
                <c:pt idx="163">
                  <c:v>22494</c:v>
                </c:pt>
                <c:pt idx="164">
                  <c:v>22525</c:v>
                </c:pt>
                <c:pt idx="165">
                  <c:v>22555</c:v>
                </c:pt>
                <c:pt idx="166">
                  <c:v>22586</c:v>
                </c:pt>
                <c:pt idx="167">
                  <c:v>22616</c:v>
                </c:pt>
                <c:pt idx="168">
                  <c:v>22647</c:v>
                </c:pt>
                <c:pt idx="169">
                  <c:v>22678</c:v>
                </c:pt>
                <c:pt idx="170">
                  <c:v>22706</c:v>
                </c:pt>
                <c:pt idx="171">
                  <c:v>22737</c:v>
                </c:pt>
                <c:pt idx="172">
                  <c:v>22767</c:v>
                </c:pt>
                <c:pt idx="173">
                  <c:v>22798</c:v>
                </c:pt>
                <c:pt idx="174">
                  <c:v>22828</c:v>
                </c:pt>
                <c:pt idx="175">
                  <c:v>22859</c:v>
                </c:pt>
                <c:pt idx="176">
                  <c:v>22890</c:v>
                </c:pt>
                <c:pt idx="177">
                  <c:v>22920</c:v>
                </c:pt>
                <c:pt idx="178">
                  <c:v>22951</c:v>
                </c:pt>
                <c:pt idx="179">
                  <c:v>22981</c:v>
                </c:pt>
                <c:pt idx="180">
                  <c:v>23012</c:v>
                </c:pt>
                <c:pt idx="181">
                  <c:v>23043</c:v>
                </c:pt>
                <c:pt idx="182">
                  <c:v>23071</c:v>
                </c:pt>
                <c:pt idx="183">
                  <c:v>23102</c:v>
                </c:pt>
                <c:pt idx="184">
                  <c:v>23132</c:v>
                </c:pt>
                <c:pt idx="185">
                  <c:v>23163</c:v>
                </c:pt>
                <c:pt idx="186">
                  <c:v>23193</c:v>
                </c:pt>
                <c:pt idx="187">
                  <c:v>23224</c:v>
                </c:pt>
                <c:pt idx="188">
                  <c:v>23255</c:v>
                </c:pt>
                <c:pt idx="189">
                  <c:v>23285</c:v>
                </c:pt>
                <c:pt idx="190">
                  <c:v>23316</c:v>
                </c:pt>
                <c:pt idx="191">
                  <c:v>23346</c:v>
                </c:pt>
                <c:pt idx="192">
                  <c:v>23377</c:v>
                </c:pt>
                <c:pt idx="193">
                  <c:v>23408</c:v>
                </c:pt>
                <c:pt idx="194">
                  <c:v>23437</c:v>
                </c:pt>
                <c:pt idx="195">
                  <c:v>23468</c:v>
                </c:pt>
                <c:pt idx="196">
                  <c:v>23498</c:v>
                </c:pt>
                <c:pt idx="197">
                  <c:v>23529</c:v>
                </c:pt>
                <c:pt idx="198">
                  <c:v>23559</c:v>
                </c:pt>
                <c:pt idx="199">
                  <c:v>23590</c:v>
                </c:pt>
                <c:pt idx="200">
                  <c:v>23621</c:v>
                </c:pt>
                <c:pt idx="201">
                  <c:v>23651</c:v>
                </c:pt>
                <c:pt idx="202">
                  <c:v>23682</c:v>
                </c:pt>
                <c:pt idx="203">
                  <c:v>23712</c:v>
                </c:pt>
                <c:pt idx="204">
                  <c:v>23743</c:v>
                </c:pt>
                <c:pt idx="205">
                  <c:v>23774</c:v>
                </c:pt>
                <c:pt idx="206">
                  <c:v>23802</c:v>
                </c:pt>
                <c:pt idx="207">
                  <c:v>23833</c:v>
                </c:pt>
                <c:pt idx="208">
                  <c:v>23863</c:v>
                </c:pt>
                <c:pt idx="209">
                  <c:v>23894</c:v>
                </c:pt>
                <c:pt idx="210">
                  <c:v>23924</c:v>
                </c:pt>
                <c:pt idx="211">
                  <c:v>23955</c:v>
                </c:pt>
                <c:pt idx="212">
                  <c:v>23986</c:v>
                </c:pt>
                <c:pt idx="213">
                  <c:v>24016</c:v>
                </c:pt>
                <c:pt idx="214">
                  <c:v>24047</c:v>
                </c:pt>
                <c:pt idx="215">
                  <c:v>24077</c:v>
                </c:pt>
                <c:pt idx="216">
                  <c:v>24108</c:v>
                </c:pt>
                <c:pt idx="217">
                  <c:v>24139</c:v>
                </c:pt>
                <c:pt idx="218">
                  <c:v>24167</c:v>
                </c:pt>
                <c:pt idx="219">
                  <c:v>24198</c:v>
                </c:pt>
                <c:pt idx="220">
                  <c:v>24228</c:v>
                </c:pt>
                <c:pt idx="221">
                  <c:v>24259</c:v>
                </c:pt>
                <c:pt idx="222">
                  <c:v>24289</c:v>
                </c:pt>
                <c:pt idx="223">
                  <c:v>24320</c:v>
                </c:pt>
                <c:pt idx="224">
                  <c:v>24351</c:v>
                </c:pt>
                <c:pt idx="225">
                  <c:v>24381</c:v>
                </c:pt>
                <c:pt idx="226">
                  <c:v>24412</c:v>
                </c:pt>
                <c:pt idx="227">
                  <c:v>24442</c:v>
                </c:pt>
                <c:pt idx="228">
                  <c:v>24473</c:v>
                </c:pt>
                <c:pt idx="229">
                  <c:v>24504</c:v>
                </c:pt>
                <c:pt idx="230">
                  <c:v>24532</c:v>
                </c:pt>
                <c:pt idx="231">
                  <c:v>24563</c:v>
                </c:pt>
                <c:pt idx="232">
                  <c:v>24593</c:v>
                </c:pt>
                <c:pt idx="233">
                  <c:v>24624</c:v>
                </c:pt>
                <c:pt idx="234">
                  <c:v>24654</c:v>
                </c:pt>
                <c:pt idx="235">
                  <c:v>24685</c:v>
                </c:pt>
                <c:pt idx="236">
                  <c:v>24716</c:v>
                </c:pt>
                <c:pt idx="237">
                  <c:v>24746</c:v>
                </c:pt>
                <c:pt idx="238">
                  <c:v>24777</c:v>
                </c:pt>
                <c:pt idx="239">
                  <c:v>24807</c:v>
                </c:pt>
                <c:pt idx="240">
                  <c:v>24838</c:v>
                </c:pt>
                <c:pt idx="241">
                  <c:v>24869</c:v>
                </c:pt>
                <c:pt idx="242">
                  <c:v>24898</c:v>
                </c:pt>
                <c:pt idx="243">
                  <c:v>24929</c:v>
                </c:pt>
                <c:pt idx="244">
                  <c:v>24959</c:v>
                </c:pt>
                <c:pt idx="245">
                  <c:v>24990</c:v>
                </c:pt>
                <c:pt idx="246">
                  <c:v>25020</c:v>
                </c:pt>
                <c:pt idx="247">
                  <c:v>25051</c:v>
                </c:pt>
                <c:pt idx="248">
                  <c:v>25082</c:v>
                </c:pt>
                <c:pt idx="249">
                  <c:v>25112</c:v>
                </c:pt>
                <c:pt idx="250">
                  <c:v>25143</c:v>
                </c:pt>
                <c:pt idx="251">
                  <c:v>25173</c:v>
                </c:pt>
                <c:pt idx="252">
                  <c:v>25204</c:v>
                </c:pt>
                <c:pt idx="253">
                  <c:v>25235</c:v>
                </c:pt>
                <c:pt idx="254">
                  <c:v>25263</c:v>
                </c:pt>
                <c:pt idx="255">
                  <c:v>25294</c:v>
                </c:pt>
                <c:pt idx="256">
                  <c:v>25324</c:v>
                </c:pt>
                <c:pt idx="257">
                  <c:v>25355</c:v>
                </c:pt>
                <c:pt idx="258">
                  <c:v>25385</c:v>
                </c:pt>
                <c:pt idx="259">
                  <c:v>25416</c:v>
                </c:pt>
                <c:pt idx="260">
                  <c:v>25447</c:v>
                </c:pt>
                <c:pt idx="261">
                  <c:v>25477</c:v>
                </c:pt>
                <c:pt idx="262">
                  <c:v>25508</c:v>
                </c:pt>
                <c:pt idx="263">
                  <c:v>25538</c:v>
                </c:pt>
                <c:pt idx="264">
                  <c:v>25569</c:v>
                </c:pt>
                <c:pt idx="265">
                  <c:v>25600</c:v>
                </c:pt>
                <c:pt idx="266">
                  <c:v>25628</c:v>
                </c:pt>
                <c:pt idx="267">
                  <c:v>25659</c:v>
                </c:pt>
                <c:pt idx="268">
                  <c:v>25689</c:v>
                </c:pt>
                <c:pt idx="269">
                  <c:v>25720</c:v>
                </c:pt>
                <c:pt idx="270">
                  <c:v>25750</c:v>
                </c:pt>
                <c:pt idx="271">
                  <c:v>25781</c:v>
                </c:pt>
                <c:pt idx="272">
                  <c:v>25812</c:v>
                </c:pt>
                <c:pt idx="273">
                  <c:v>25842</c:v>
                </c:pt>
                <c:pt idx="274">
                  <c:v>25873</c:v>
                </c:pt>
                <c:pt idx="275">
                  <c:v>25903</c:v>
                </c:pt>
                <c:pt idx="276">
                  <c:v>25934</c:v>
                </c:pt>
                <c:pt idx="277">
                  <c:v>25965</c:v>
                </c:pt>
                <c:pt idx="278">
                  <c:v>25993</c:v>
                </c:pt>
                <c:pt idx="279">
                  <c:v>26024</c:v>
                </c:pt>
                <c:pt idx="280">
                  <c:v>26054</c:v>
                </c:pt>
                <c:pt idx="281">
                  <c:v>26085</c:v>
                </c:pt>
                <c:pt idx="282">
                  <c:v>26115</c:v>
                </c:pt>
                <c:pt idx="283">
                  <c:v>26146</c:v>
                </c:pt>
                <c:pt idx="284">
                  <c:v>26177</c:v>
                </c:pt>
                <c:pt idx="285">
                  <c:v>26207</c:v>
                </c:pt>
                <c:pt idx="286">
                  <c:v>26238</c:v>
                </c:pt>
                <c:pt idx="287">
                  <c:v>26268</c:v>
                </c:pt>
                <c:pt idx="288">
                  <c:v>26299</c:v>
                </c:pt>
                <c:pt idx="289">
                  <c:v>26330</c:v>
                </c:pt>
                <c:pt idx="290">
                  <c:v>26359</c:v>
                </c:pt>
                <c:pt idx="291">
                  <c:v>26390</c:v>
                </c:pt>
                <c:pt idx="292">
                  <c:v>26420</c:v>
                </c:pt>
                <c:pt idx="293">
                  <c:v>26451</c:v>
                </c:pt>
                <c:pt idx="294">
                  <c:v>26481</c:v>
                </c:pt>
                <c:pt idx="295">
                  <c:v>26512</c:v>
                </c:pt>
                <c:pt idx="296">
                  <c:v>26543</c:v>
                </c:pt>
                <c:pt idx="297">
                  <c:v>26573</c:v>
                </c:pt>
                <c:pt idx="298">
                  <c:v>26604</c:v>
                </c:pt>
                <c:pt idx="299">
                  <c:v>26634</c:v>
                </c:pt>
                <c:pt idx="300">
                  <c:v>26665</c:v>
                </c:pt>
                <c:pt idx="301">
                  <c:v>26696</c:v>
                </c:pt>
                <c:pt idx="302">
                  <c:v>26724</c:v>
                </c:pt>
                <c:pt idx="303">
                  <c:v>26755</c:v>
                </c:pt>
                <c:pt idx="304">
                  <c:v>26785</c:v>
                </c:pt>
                <c:pt idx="305">
                  <c:v>26816</c:v>
                </c:pt>
                <c:pt idx="306">
                  <c:v>26846</c:v>
                </c:pt>
                <c:pt idx="307">
                  <c:v>26877</c:v>
                </c:pt>
                <c:pt idx="308">
                  <c:v>26908</c:v>
                </c:pt>
                <c:pt idx="309">
                  <c:v>26938</c:v>
                </c:pt>
                <c:pt idx="310">
                  <c:v>26969</c:v>
                </c:pt>
                <c:pt idx="311">
                  <c:v>26999</c:v>
                </c:pt>
                <c:pt idx="312">
                  <c:v>27030</c:v>
                </c:pt>
                <c:pt idx="313">
                  <c:v>27061</c:v>
                </c:pt>
                <c:pt idx="314">
                  <c:v>27089</c:v>
                </c:pt>
                <c:pt idx="315">
                  <c:v>27120</c:v>
                </c:pt>
                <c:pt idx="316">
                  <c:v>27150</c:v>
                </c:pt>
                <c:pt idx="317">
                  <c:v>27181</c:v>
                </c:pt>
                <c:pt idx="318">
                  <c:v>27211</c:v>
                </c:pt>
                <c:pt idx="319">
                  <c:v>27242</c:v>
                </c:pt>
                <c:pt idx="320">
                  <c:v>27273</c:v>
                </c:pt>
                <c:pt idx="321">
                  <c:v>27303</c:v>
                </c:pt>
                <c:pt idx="322">
                  <c:v>27334</c:v>
                </c:pt>
                <c:pt idx="323">
                  <c:v>27364</c:v>
                </c:pt>
                <c:pt idx="324">
                  <c:v>27395</c:v>
                </c:pt>
                <c:pt idx="325">
                  <c:v>27426</c:v>
                </c:pt>
                <c:pt idx="326">
                  <c:v>27454</c:v>
                </c:pt>
                <c:pt idx="327">
                  <c:v>27485</c:v>
                </c:pt>
                <c:pt idx="328">
                  <c:v>27515</c:v>
                </c:pt>
                <c:pt idx="329">
                  <c:v>27546</c:v>
                </c:pt>
                <c:pt idx="330">
                  <c:v>27576</c:v>
                </c:pt>
                <c:pt idx="331">
                  <c:v>27607</c:v>
                </c:pt>
                <c:pt idx="332">
                  <c:v>27638</c:v>
                </c:pt>
                <c:pt idx="333">
                  <c:v>27668</c:v>
                </c:pt>
                <c:pt idx="334">
                  <c:v>27699</c:v>
                </c:pt>
                <c:pt idx="335">
                  <c:v>27729</c:v>
                </c:pt>
                <c:pt idx="336">
                  <c:v>27760</c:v>
                </c:pt>
                <c:pt idx="337">
                  <c:v>27791</c:v>
                </c:pt>
                <c:pt idx="338">
                  <c:v>27820</c:v>
                </c:pt>
                <c:pt idx="339">
                  <c:v>27851</c:v>
                </c:pt>
                <c:pt idx="340">
                  <c:v>27881</c:v>
                </c:pt>
                <c:pt idx="341">
                  <c:v>27912</c:v>
                </c:pt>
                <c:pt idx="342">
                  <c:v>27942</c:v>
                </c:pt>
                <c:pt idx="343">
                  <c:v>27973</c:v>
                </c:pt>
                <c:pt idx="344">
                  <c:v>28004</c:v>
                </c:pt>
                <c:pt idx="345">
                  <c:v>28034</c:v>
                </c:pt>
                <c:pt idx="346">
                  <c:v>28065</c:v>
                </c:pt>
                <c:pt idx="347">
                  <c:v>28095</c:v>
                </c:pt>
                <c:pt idx="348">
                  <c:v>28126</c:v>
                </c:pt>
                <c:pt idx="349">
                  <c:v>28157</c:v>
                </c:pt>
                <c:pt idx="350">
                  <c:v>28185</c:v>
                </c:pt>
                <c:pt idx="351">
                  <c:v>28216</c:v>
                </c:pt>
                <c:pt idx="352">
                  <c:v>28246</c:v>
                </c:pt>
                <c:pt idx="353">
                  <c:v>28277</c:v>
                </c:pt>
                <c:pt idx="354">
                  <c:v>28307</c:v>
                </c:pt>
                <c:pt idx="355">
                  <c:v>28338</c:v>
                </c:pt>
                <c:pt idx="356">
                  <c:v>28369</c:v>
                </c:pt>
                <c:pt idx="357">
                  <c:v>28399</c:v>
                </c:pt>
                <c:pt idx="358">
                  <c:v>28430</c:v>
                </c:pt>
                <c:pt idx="359">
                  <c:v>28460</c:v>
                </c:pt>
                <c:pt idx="360">
                  <c:v>28491</c:v>
                </c:pt>
                <c:pt idx="361">
                  <c:v>28522</c:v>
                </c:pt>
                <c:pt idx="362">
                  <c:v>28550</c:v>
                </c:pt>
                <c:pt idx="363">
                  <c:v>28581</c:v>
                </c:pt>
                <c:pt idx="364">
                  <c:v>28611</c:v>
                </c:pt>
                <c:pt idx="365">
                  <c:v>28642</c:v>
                </c:pt>
                <c:pt idx="366">
                  <c:v>28672</c:v>
                </c:pt>
                <c:pt idx="367">
                  <c:v>28703</c:v>
                </c:pt>
                <c:pt idx="368">
                  <c:v>28734</c:v>
                </c:pt>
                <c:pt idx="369">
                  <c:v>28764</c:v>
                </c:pt>
                <c:pt idx="370">
                  <c:v>28795</c:v>
                </c:pt>
                <c:pt idx="371">
                  <c:v>28825</c:v>
                </c:pt>
                <c:pt idx="372">
                  <c:v>28856</c:v>
                </c:pt>
                <c:pt idx="373">
                  <c:v>28887</c:v>
                </c:pt>
                <c:pt idx="374">
                  <c:v>28915</c:v>
                </c:pt>
                <c:pt idx="375">
                  <c:v>28946</c:v>
                </c:pt>
                <c:pt idx="376">
                  <c:v>28976</c:v>
                </c:pt>
                <c:pt idx="377">
                  <c:v>29007</c:v>
                </c:pt>
                <c:pt idx="378">
                  <c:v>29037</c:v>
                </c:pt>
                <c:pt idx="379">
                  <c:v>29068</c:v>
                </c:pt>
                <c:pt idx="380">
                  <c:v>29099</c:v>
                </c:pt>
                <c:pt idx="381">
                  <c:v>29129</c:v>
                </c:pt>
                <c:pt idx="382">
                  <c:v>29160</c:v>
                </c:pt>
                <c:pt idx="383">
                  <c:v>29190</c:v>
                </c:pt>
                <c:pt idx="384">
                  <c:v>29221</c:v>
                </c:pt>
                <c:pt idx="385">
                  <c:v>29252</c:v>
                </c:pt>
                <c:pt idx="386">
                  <c:v>29281</c:v>
                </c:pt>
                <c:pt idx="387">
                  <c:v>29312</c:v>
                </c:pt>
                <c:pt idx="388">
                  <c:v>29342</c:v>
                </c:pt>
                <c:pt idx="389">
                  <c:v>29373</c:v>
                </c:pt>
                <c:pt idx="390">
                  <c:v>29403</c:v>
                </c:pt>
                <c:pt idx="391">
                  <c:v>29434</c:v>
                </c:pt>
                <c:pt idx="392">
                  <c:v>29465</c:v>
                </c:pt>
                <c:pt idx="393">
                  <c:v>29495</c:v>
                </c:pt>
                <c:pt idx="394">
                  <c:v>29526</c:v>
                </c:pt>
                <c:pt idx="395">
                  <c:v>29556</c:v>
                </c:pt>
                <c:pt idx="396">
                  <c:v>29587</c:v>
                </c:pt>
                <c:pt idx="397">
                  <c:v>29618</c:v>
                </c:pt>
                <c:pt idx="398">
                  <c:v>29646</c:v>
                </c:pt>
                <c:pt idx="399">
                  <c:v>29677</c:v>
                </c:pt>
                <c:pt idx="400">
                  <c:v>29707</c:v>
                </c:pt>
                <c:pt idx="401">
                  <c:v>29738</c:v>
                </c:pt>
                <c:pt idx="402">
                  <c:v>29768</c:v>
                </c:pt>
                <c:pt idx="403">
                  <c:v>29799</c:v>
                </c:pt>
                <c:pt idx="404">
                  <c:v>29830</c:v>
                </c:pt>
                <c:pt idx="405">
                  <c:v>29860</c:v>
                </c:pt>
                <c:pt idx="406">
                  <c:v>29891</c:v>
                </c:pt>
                <c:pt idx="407">
                  <c:v>29921</c:v>
                </c:pt>
                <c:pt idx="408">
                  <c:v>29952</c:v>
                </c:pt>
                <c:pt idx="409">
                  <c:v>29983</c:v>
                </c:pt>
                <c:pt idx="410">
                  <c:v>30011</c:v>
                </c:pt>
                <c:pt idx="411">
                  <c:v>30042</c:v>
                </c:pt>
                <c:pt idx="412">
                  <c:v>30072</c:v>
                </c:pt>
                <c:pt idx="413">
                  <c:v>30103</c:v>
                </c:pt>
                <c:pt idx="414">
                  <c:v>30133</c:v>
                </c:pt>
                <c:pt idx="415">
                  <c:v>30164</c:v>
                </c:pt>
                <c:pt idx="416">
                  <c:v>30195</c:v>
                </c:pt>
                <c:pt idx="417">
                  <c:v>30225</c:v>
                </c:pt>
                <c:pt idx="418">
                  <c:v>30256</c:v>
                </c:pt>
                <c:pt idx="419">
                  <c:v>30286</c:v>
                </c:pt>
                <c:pt idx="420">
                  <c:v>30317</c:v>
                </c:pt>
                <c:pt idx="421">
                  <c:v>30348</c:v>
                </c:pt>
                <c:pt idx="422">
                  <c:v>30376</c:v>
                </c:pt>
                <c:pt idx="423">
                  <c:v>30407</c:v>
                </c:pt>
                <c:pt idx="424">
                  <c:v>30437</c:v>
                </c:pt>
                <c:pt idx="425">
                  <c:v>30468</c:v>
                </c:pt>
                <c:pt idx="426">
                  <c:v>30498</c:v>
                </c:pt>
                <c:pt idx="427">
                  <c:v>30529</c:v>
                </c:pt>
                <c:pt idx="428">
                  <c:v>30560</c:v>
                </c:pt>
                <c:pt idx="429">
                  <c:v>30590</c:v>
                </c:pt>
                <c:pt idx="430">
                  <c:v>30621</c:v>
                </c:pt>
                <c:pt idx="431">
                  <c:v>30651</c:v>
                </c:pt>
                <c:pt idx="432">
                  <c:v>30682</c:v>
                </c:pt>
                <c:pt idx="433">
                  <c:v>30713</c:v>
                </c:pt>
                <c:pt idx="434">
                  <c:v>30742</c:v>
                </c:pt>
                <c:pt idx="435">
                  <c:v>30773</c:v>
                </c:pt>
                <c:pt idx="436">
                  <c:v>30803</c:v>
                </c:pt>
                <c:pt idx="437">
                  <c:v>30834</c:v>
                </c:pt>
                <c:pt idx="438">
                  <c:v>30864</c:v>
                </c:pt>
                <c:pt idx="439">
                  <c:v>30895</c:v>
                </c:pt>
                <c:pt idx="440">
                  <c:v>30926</c:v>
                </c:pt>
                <c:pt idx="441">
                  <c:v>30956</c:v>
                </c:pt>
                <c:pt idx="442">
                  <c:v>30987</c:v>
                </c:pt>
                <c:pt idx="443">
                  <c:v>31017</c:v>
                </c:pt>
                <c:pt idx="444">
                  <c:v>31048</c:v>
                </c:pt>
                <c:pt idx="445">
                  <c:v>31079</c:v>
                </c:pt>
                <c:pt idx="446">
                  <c:v>31107</c:v>
                </c:pt>
                <c:pt idx="447">
                  <c:v>31138</c:v>
                </c:pt>
                <c:pt idx="448">
                  <c:v>31168</c:v>
                </c:pt>
                <c:pt idx="449">
                  <c:v>31199</c:v>
                </c:pt>
                <c:pt idx="450">
                  <c:v>31229</c:v>
                </c:pt>
                <c:pt idx="451">
                  <c:v>31260</c:v>
                </c:pt>
                <c:pt idx="452">
                  <c:v>31291</c:v>
                </c:pt>
                <c:pt idx="453">
                  <c:v>31321</c:v>
                </c:pt>
                <c:pt idx="454">
                  <c:v>31352</c:v>
                </c:pt>
                <c:pt idx="455">
                  <c:v>31382</c:v>
                </c:pt>
                <c:pt idx="456">
                  <c:v>31413</c:v>
                </c:pt>
                <c:pt idx="457">
                  <c:v>31444</c:v>
                </c:pt>
                <c:pt idx="458">
                  <c:v>31472</c:v>
                </c:pt>
                <c:pt idx="459">
                  <c:v>31503</c:v>
                </c:pt>
                <c:pt idx="460">
                  <c:v>31533</c:v>
                </c:pt>
                <c:pt idx="461">
                  <c:v>31564</c:v>
                </c:pt>
                <c:pt idx="462">
                  <c:v>31594</c:v>
                </c:pt>
                <c:pt idx="463">
                  <c:v>31625</c:v>
                </c:pt>
                <c:pt idx="464">
                  <c:v>31656</c:v>
                </c:pt>
                <c:pt idx="465">
                  <c:v>31686</c:v>
                </c:pt>
                <c:pt idx="466">
                  <c:v>31717</c:v>
                </c:pt>
                <c:pt idx="467">
                  <c:v>31747</c:v>
                </c:pt>
                <c:pt idx="468">
                  <c:v>31778</c:v>
                </c:pt>
                <c:pt idx="469">
                  <c:v>31809</c:v>
                </c:pt>
                <c:pt idx="470">
                  <c:v>31837</c:v>
                </c:pt>
                <c:pt idx="471">
                  <c:v>31868</c:v>
                </c:pt>
                <c:pt idx="472">
                  <c:v>31898</c:v>
                </c:pt>
                <c:pt idx="473">
                  <c:v>31929</c:v>
                </c:pt>
                <c:pt idx="474">
                  <c:v>31959</c:v>
                </c:pt>
                <c:pt idx="475">
                  <c:v>31990</c:v>
                </c:pt>
                <c:pt idx="476">
                  <c:v>32021</c:v>
                </c:pt>
                <c:pt idx="477">
                  <c:v>32051</c:v>
                </c:pt>
                <c:pt idx="478">
                  <c:v>32082</c:v>
                </c:pt>
                <c:pt idx="479">
                  <c:v>32112</c:v>
                </c:pt>
                <c:pt idx="480">
                  <c:v>32143</c:v>
                </c:pt>
                <c:pt idx="481">
                  <c:v>32174</c:v>
                </c:pt>
                <c:pt idx="482">
                  <c:v>32203</c:v>
                </c:pt>
                <c:pt idx="483">
                  <c:v>32234</c:v>
                </c:pt>
                <c:pt idx="484">
                  <c:v>32264</c:v>
                </c:pt>
                <c:pt idx="485">
                  <c:v>32295</c:v>
                </c:pt>
                <c:pt idx="486">
                  <c:v>32325</c:v>
                </c:pt>
                <c:pt idx="487">
                  <c:v>32356</c:v>
                </c:pt>
                <c:pt idx="488">
                  <c:v>32387</c:v>
                </c:pt>
                <c:pt idx="489">
                  <c:v>32417</c:v>
                </c:pt>
                <c:pt idx="490">
                  <c:v>32448</c:v>
                </c:pt>
                <c:pt idx="491">
                  <c:v>32478</c:v>
                </c:pt>
                <c:pt idx="492">
                  <c:v>32509</c:v>
                </c:pt>
                <c:pt idx="493">
                  <c:v>32540</c:v>
                </c:pt>
                <c:pt idx="494">
                  <c:v>32568</c:v>
                </c:pt>
                <c:pt idx="495">
                  <c:v>32599</c:v>
                </c:pt>
                <c:pt idx="496">
                  <c:v>32629</c:v>
                </c:pt>
                <c:pt idx="497">
                  <c:v>32660</c:v>
                </c:pt>
                <c:pt idx="498">
                  <c:v>32690</c:v>
                </c:pt>
                <c:pt idx="499">
                  <c:v>32721</c:v>
                </c:pt>
                <c:pt idx="500">
                  <c:v>32752</c:v>
                </c:pt>
                <c:pt idx="501">
                  <c:v>32782</c:v>
                </c:pt>
                <c:pt idx="502">
                  <c:v>32813</c:v>
                </c:pt>
                <c:pt idx="503">
                  <c:v>32843</c:v>
                </c:pt>
                <c:pt idx="504">
                  <c:v>32874</c:v>
                </c:pt>
                <c:pt idx="505">
                  <c:v>32905</c:v>
                </c:pt>
                <c:pt idx="506">
                  <c:v>32933</c:v>
                </c:pt>
                <c:pt idx="507">
                  <c:v>32964</c:v>
                </c:pt>
                <c:pt idx="508">
                  <c:v>32994</c:v>
                </c:pt>
                <c:pt idx="509">
                  <c:v>33025</c:v>
                </c:pt>
                <c:pt idx="510">
                  <c:v>33055</c:v>
                </c:pt>
                <c:pt idx="511">
                  <c:v>33086</c:v>
                </c:pt>
                <c:pt idx="512">
                  <c:v>33117</c:v>
                </c:pt>
                <c:pt idx="513">
                  <c:v>33147</c:v>
                </c:pt>
                <c:pt idx="514">
                  <c:v>33178</c:v>
                </c:pt>
                <c:pt idx="515">
                  <c:v>33208</c:v>
                </c:pt>
                <c:pt idx="516">
                  <c:v>33239</c:v>
                </c:pt>
                <c:pt idx="517">
                  <c:v>33270</c:v>
                </c:pt>
                <c:pt idx="518">
                  <c:v>33298</c:v>
                </c:pt>
                <c:pt idx="519">
                  <c:v>33329</c:v>
                </c:pt>
                <c:pt idx="520">
                  <c:v>33359</c:v>
                </c:pt>
                <c:pt idx="521">
                  <c:v>33390</c:v>
                </c:pt>
                <c:pt idx="522">
                  <c:v>33420</c:v>
                </c:pt>
                <c:pt idx="523">
                  <c:v>33451</c:v>
                </c:pt>
                <c:pt idx="524">
                  <c:v>33482</c:v>
                </c:pt>
                <c:pt idx="525">
                  <c:v>33512</c:v>
                </c:pt>
                <c:pt idx="526">
                  <c:v>33543</c:v>
                </c:pt>
                <c:pt idx="527">
                  <c:v>33573</c:v>
                </c:pt>
                <c:pt idx="528">
                  <c:v>33604</c:v>
                </c:pt>
                <c:pt idx="529">
                  <c:v>33635</c:v>
                </c:pt>
                <c:pt idx="530">
                  <c:v>33664</c:v>
                </c:pt>
                <c:pt idx="531">
                  <c:v>33695</c:v>
                </c:pt>
                <c:pt idx="532">
                  <c:v>33725</c:v>
                </c:pt>
                <c:pt idx="533">
                  <c:v>33756</c:v>
                </c:pt>
                <c:pt idx="534">
                  <c:v>33786</c:v>
                </c:pt>
                <c:pt idx="535">
                  <c:v>33817</c:v>
                </c:pt>
                <c:pt idx="536">
                  <c:v>33848</c:v>
                </c:pt>
                <c:pt idx="537">
                  <c:v>33878</c:v>
                </c:pt>
                <c:pt idx="538">
                  <c:v>33909</c:v>
                </c:pt>
                <c:pt idx="539">
                  <c:v>33939</c:v>
                </c:pt>
                <c:pt idx="540">
                  <c:v>33970</c:v>
                </c:pt>
                <c:pt idx="541">
                  <c:v>34001</c:v>
                </c:pt>
                <c:pt idx="542">
                  <c:v>34029</c:v>
                </c:pt>
                <c:pt idx="543">
                  <c:v>34060</c:v>
                </c:pt>
                <c:pt idx="544">
                  <c:v>34090</c:v>
                </c:pt>
                <c:pt idx="545">
                  <c:v>34121</c:v>
                </c:pt>
                <c:pt idx="546">
                  <c:v>34151</c:v>
                </c:pt>
                <c:pt idx="547">
                  <c:v>34182</c:v>
                </c:pt>
                <c:pt idx="548">
                  <c:v>34213</c:v>
                </c:pt>
                <c:pt idx="549">
                  <c:v>34243</c:v>
                </c:pt>
                <c:pt idx="550">
                  <c:v>34274</c:v>
                </c:pt>
                <c:pt idx="551">
                  <c:v>34304</c:v>
                </c:pt>
                <c:pt idx="552">
                  <c:v>34335</c:v>
                </c:pt>
                <c:pt idx="553">
                  <c:v>34366</c:v>
                </c:pt>
                <c:pt idx="554">
                  <c:v>34394</c:v>
                </c:pt>
                <c:pt idx="555">
                  <c:v>34425</c:v>
                </c:pt>
                <c:pt idx="556">
                  <c:v>34455</c:v>
                </c:pt>
                <c:pt idx="557">
                  <c:v>34486</c:v>
                </c:pt>
                <c:pt idx="558">
                  <c:v>34516</c:v>
                </c:pt>
                <c:pt idx="559">
                  <c:v>34547</c:v>
                </c:pt>
                <c:pt idx="560">
                  <c:v>34578</c:v>
                </c:pt>
                <c:pt idx="561">
                  <c:v>34608</c:v>
                </c:pt>
                <c:pt idx="562">
                  <c:v>34639</c:v>
                </c:pt>
                <c:pt idx="563">
                  <c:v>34669</c:v>
                </c:pt>
                <c:pt idx="564">
                  <c:v>34700</c:v>
                </c:pt>
                <c:pt idx="565">
                  <c:v>34731</c:v>
                </c:pt>
                <c:pt idx="566">
                  <c:v>34759</c:v>
                </c:pt>
                <c:pt idx="567">
                  <c:v>34790</c:v>
                </c:pt>
                <c:pt idx="568">
                  <c:v>34820</c:v>
                </c:pt>
                <c:pt idx="569">
                  <c:v>34851</c:v>
                </c:pt>
                <c:pt idx="570">
                  <c:v>34881</c:v>
                </c:pt>
                <c:pt idx="571">
                  <c:v>34912</c:v>
                </c:pt>
                <c:pt idx="572">
                  <c:v>34943</c:v>
                </c:pt>
                <c:pt idx="573">
                  <c:v>34973</c:v>
                </c:pt>
                <c:pt idx="574">
                  <c:v>35004</c:v>
                </c:pt>
                <c:pt idx="575">
                  <c:v>35034</c:v>
                </c:pt>
                <c:pt idx="576">
                  <c:v>35065</c:v>
                </c:pt>
                <c:pt idx="577">
                  <c:v>35096</c:v>
                </c:pt>
                <c:pt idx="578">
                  <c:v>35125</c:v>
                </c:pt>
                <c:pt idx="579">
                  <c:v>35156</c:v>
                </c:pt>
                <c:pt idx="580">
                  <c:v>35186</c:v>
                </c:pt>
                <c:pt idx="581">
                  <c:v>35217</c:v>
                </c:pt>
                <c:pt idx="582">
                  <c:v>35247</c:v>
                </c:pt>
                <c:pt idx="583">
                  <c:v>35278</c:v>
                </c:pt>
                <c:pt idx="584">
                  <c:v>35309</c:v>
                </c:pt>
                <c:pt idx="585">
                  <c:v>35339</c:v>
                </c:pt>
                <c:pt idx="586">
                  <c:v>35370</c:v>
                </c:pt>
                <c:pt idx="587">
                  <c:v>35400</c:v>
                </c:pt>
                <c:pt idx="588">
                  <c:v>35431</c:v>
                </c:pt>
                <c:pt idx="589">
                  <c:v>35462</c:v>
                </c:pt>
                <c:pt idx="590">
                  <c:v>35490</c:v>
                </c:pt>
                <c:pt idx="591">
                  <c:v>35521</c:v>
                </c:pt>
                <c:pt idx="592">
                  <c:v>35551</c:v>
                </c:pt>
                <c:pt idx="593">
                  <c:v>35582</c:v>
                </c:pt>
                <c:pt idx="594">
                  <c:v>35612</c:v>
                </c:pt>
                <c:pt idx="595">
                  <c:v>35643</c:v>
                </c:pt>
                <c:pt idx="596">
                  <c:v>35674</c:v>
                </c:pt>
                <c:pt idx="597">
                  <c:v>35704</c:v>
                </c:pt>
                <c:pt idx="598">
                  <c:v>35735</c:v>
                </c:pt>
                <c:pt idx="599">
                  <c:v>35765</c:v>
                </c:pt>
                <c:pt idx="600">
                  <c:v>35796</c:v>
                </c:pt>
                <c:pt idx="601">
                  <c:v>35827</c:v>
                </c:pt>
                <c:pt idx="602">
                  <c:v>35855</c:v>
                </c:pt>
                <c:pt idx="603">
                  <c:v>35886</c:v>
                </c:pt>
                <c:pt idx="604">
                  <c:v>35916</c:v>
                </c:pt>
                <c:pt idx="605">
                  <c:v>35947</c:v>
                </c:pt>
                <c:pt idx="606">
                  <c:v>35977</c:v>
                </c:pt>
                <c:pt idx="607">
                  <c:v>36008</c:v>
                </c:pt>
                <c:pt idx="608">
                  <c:v>36039</c:v>
                </c:pt>
                <c:pt idx="609">
                  <c:v>36069</c:v>
                </c:pt>
                <c:pt idx="610">
                  <c:v>36100</c:v>
                </c:pt>
                <c:pt idx="611">
                  <c:v>36130</c:v>
                </c:pt>
                <c:pt idx="612">
                  <c:v>36161</c:v>
                </c:pt>
                <c:pt idx="613">
                  <c:v>36192</c:v>
                </c:pt>
                <c:pt idx="614">
                  <c:v>36220</c:v>
                </c:pt>
                <c:pt idx="615">
                  <c:v>36251</c:v>
                </c:pt>
                <c:pt idx="616">
                  <c:v>36281</c:v>
                </c:pt>
                <c:pt idx="617">
                  <c:v>36312</c:v>
                </c:pt>
                <c:pt idx="618">
                  <c:v>36342</c:v>
                </c:pt>
                <c:pt idx="619">
                  <c:v>36373</c:v>
                </c:pt>
                <c:pt idx="620">
                  <c:v>36404</c:v>
                </c:pt>
                <c:pt idx="621">
                  <c:v>36434</c:v>
                </c:pt>
                <c:pt idx="622">
                  <c:v>36465</c:v>
                </c:pt>
                <c:pt idx="623">
                  <c:v>36495</c:v>
                </c:pt>
                <c:pt idx="624">
                  <c:v>36526</c:v>
                </c:pt>
                <c:pt idx="625">
                  <c:v>36557</c:v>
                </c:pt>
                <c:pt idx="626">
                  <c:v>36586</c:v>
                </c:pt>
                <c:pt idx="627">
                  <c:v>36617</c:v>
                </c:pt>
                <c:pt idx="628">
                  <c:v>36647</c:v>
                </c:pt>
                <c:pt idx="629">
                  <c:v>36678</c:v>
                </c:pt>
                <c:pt idx="630">
                  <c:v>36708</c:v>
                </c:pt>
                <c:pt idx="631">
                  <c:v>36739</c:v>
                </c:pt>
                <c:pt idx="632">
                  <c:v>36770</c:v>
                </c:pt>
                <c:pt idx="633">
                  <c:v>36800</c:v>
                </c:pt>
                <c:pt idx="634">
                  <c:v>36831</c:v>
                </c:pt>
                <c:pt idx="635">
                  <c:v>36861</c:v>
                </c:pt>
                <c:pt idx="636">
                  <c:v>36892</c:v>
                </c:pt>
                <c:pt idx="637">
                  <c:v>36923</c:v>
                </c:pt>
                <c:pt idx="638">
                  <c:v>36951</c:v>
                </c:pt>
                <c:pt idx="639">
                  <c:v>36982</c:v>
                </c:pt>
                <c:pt idx="640">
                  <c:v>37012</c:v>
                </c:pt>
                <c:pt idx="641">
                  <c:v>37043</c:v>
                </c:pt>
                <c:pt idx="642">
                  <c:v>37073</c:v>
                </c:pt>
                <c:pt idx="643">
                  <c:v>37104</c:v>
                </c:pt>
                <c:pt idx="644">
                  <c:v>37135</c:v>
                </c:pt>
                <c:pt idx="645">
                  <c:v>37165</c:v>
                </c:pt>
                <c:pt idx="646">
                  <c:v>37196</c:v>
                </c:pt>
                <c:pt idx="647">
                  <c:v>37226</c:v>
                </c:pt>
                <c:pt idx="648">
                  <c:v>37257</c:v>
                </c:pt>
                <c:pt idx="649">
                  <c:v>37288</c:v>
                </c:pt>
                <c:pt idx="650">
                  <c:v>37316</c:v>
                </c:pt>
                <c:pt idx="651">
                  <c:v>37347</c:v>
                </c:pt>
                <c:pt idx="652">
                  <c:v>37377</c:v>
                </c:pt>
                <c:pt idx="653">
                  <c:v>37408</c:v>
                </c:pt>
                <c:pt idx="654">
                  <c:v>37438</c:v>
                </c:pt>
                <c:pt idx="655">
                  <c:v>37469</c:v>
                </c:pt>
                <c:pt idx="656">
                  <c:v>37500</c:v>
                </c:pt>
                <c:pt idx="657">
                  <c:v>37530</c:v>
                </c:pt>
                <c:pt idx="658">
                  <c:v>37561</c:v>
                </c:pt>
                <c:pt idx="659">
                  <c:v>37591</c:v>
                </c:pt>
                <c:pt idx="660">
                  <c:v>37622</c:v>
                </c:pt>
                <c:pt idx="661">
                  <c:v>37653</c:v>
                </c:pt>
                <c:pt idx="662">
                  <c:v>37681</c:v>
                </c:pt>
                <c:pt idx="663">
                  <c:v>37712</c:v>
                </c:pt>
                <c:pt idx="664">
                  <c:v>37742</c:v>
                </c:pt>
                <c:pt idx="665">
                  <c:v>37773</c:v>
                </c:pt>
                <c:pt idx="666">
                  <c:v>37803</c:v>
                </c:pt>
                <c:pt idx="667">
                  <c:v>37834</c:v>
                </c:pt>
                <c:pt idx="668">
                  <c:v>37865</c:v>
                </c:pt>
                <c:pt idx="669">
                  <c:v>37895</c:v>
                </c:pt>
                <c:pt idx="670">
                  <c:v>37926</c:v>
                </c:pt>
                <c:pt idx="671">
                  <c:v>37956</c:v>
                </c:pt>
                <c:pt idx="672">
                  <c:v>37987</c:v>
                </c:pt>
                <c:pt idx="673">
                  <c:v>38018</c:v>
                </c:pt>
                <c:pt idx="674">
                  <c:v>38047</c:v>
                </c:pt>
                <c:pt idx="675">
                  <c:v>38078</c:v>
                </c:pt>
                <c:pt idx="676">
                  <c:v>38108</c:v>
                </c:pt>
                <c:pt idx="677">
                  <c:v>38139</c:v>
                </c:pt>
                <c:pt idx="678">
                  <c:v>38169</c:v>
                </c:pt>
                <c:pt idx="679">
                  <c:v>38200</c:v>
                </c:pt>
                <c:pt idx="680">
                  <c:v>38231</c:v>
                </c:pt>
                <c:pt idx="681">
                  <c:v>38261</c:v>
                </c:pt>
                <c:pt idx="682">
                  <c:v>38292</c:v>
                </c:pt>
                <c:pt idx="683">
                  <c:v>38322</c:v>
                </c:pt>
                <c:pt idx="684">
                  <c:v>38353</c:v>
                </c:pt>
                <c:pt idx="685">
                  <c:v>38384</c:v>
                </c:pt>
                <c:pt idx="686">
                  <c:v>38412</c:v>
                </c:pt>
                <c:pt idx="687">
                  <c:v>38443</c:v>
                </c:pt>
                <c:pt idx="688">
                  <c:v>38473</c:v>
                </c:pt>
                <c:pt idx="689">
                  <c:v>38504</c:v>
                </c:pt>
                <c:pt idx="690">
                  <c:v>38534</c:v>
                </c:pt>
                <c:pt idx="691">
                  <c:v>38565</c:v>
                </c:pt>
                <c:pt idx="692">
                  <c:v>38596</c:v>
                </c:pt>
                <c:pt idx="693">
                  <c:v>38626</c:v>
                </c:pt>
                <c:pt idx="694">
                  <c:v>38657</c:v>
                </c:pt>
                <c:pt idx="695">
                  <c:v>38687</c:v>
                </c:pt>
                <c:pt idx="696">
                  <c:v>38718</c:v>
                </c:pt>
                <c:pt idx="697">
                  <c:v>38749</c:v>
                </c:pt>
                <c:pt idx="698">
                  <c:v>38777</c:v>
                </c:pt>
                <c:pt idx="699">
                  <c:v>38808</c:v>
                </c:pt>
                <c:pt idx="700">
                  <c:v>38838</c:v>
                </c:pt>
                <c:pt idx="701">
                  <c:v>38869</c:v>
                </c:pt>
                <c:pt idx="702">
                  <c:v>38899</c:v>
                </c:pt>
                <c:pt idx="703">
                  <c:v>38930</c:v>
                </c:pt>
                <c:pt idx="704">
                  <c:v>38961</c:v>
                </c:pt>
                <c:pt idx="705">
                  <c:v>38991</c:v>
                </c:pt>
                <c:pt idx="706">
                  <c:v>39022</c:v>
                </c:pt>
                <c:pt idx="707">
                  <c:v>39052</c:v>
                </c:pt>
                <c:pt idx="708">
                  <c:v>39083</c:v>
                </c:pt>
                <c:pt idx="709">
                  <c:v>39114</c:v>
                </c:pt>
                <c:pt idx="710">
                  <c:v>39142</c:v>
                </c:pt>
                <c:pt idx="711">
                  <c:v>39173</c:v>
                </c:pt>
                <c:pt idx="712">
                  <c:v>39203</c:v>
                </c:pt>
                <c:pt idx="713">
                  <c:v>39234</c:v>
                </c:pt>
                <c:pt idx="714">
                  <c:v>39264</c:v>
                </c:pt>
                <c:pt idx="715">
                  <c:v>39295</c:v>
                </c:pt>
                <c:pt idx="716">
                  <c:v>39326</c:v>
                </c:pt>
                <c:pt idx="717">
                  <c:v>39356</c:v>
                </c:pt>
                <c:pt idx="718">
                  <c:v>39387</c:v>
                </c:pt>
                <c:pt idx="719">
                  <c:v>39417</c:v>
                </c:pt>
                <c:pt idx="720">
                  <c:v>39448</c:v>
                </c:pt>
                <c:pt idx="721">
                  <c:v>39479</c:v>
                </c:pt>
                <c:pt idx="722">
                  <c:v>39508</c:v>
                </c:pt>
                <c:pt idx="723">
                  <c:v>39539</c:v>
                </c:pt>
                <c:pt idx="724">
                  <c:v>39569</c:v>
                </c:pt>
                <c:pt idx="725">
                  <c:v>39600</c:v>
                </c:pt>
                <c:pt idx="726">
                  <c:v>39630</c:v>
                </c:pt>
                <c:pt idx="727">
                  <c:v>39661</c:v>
                </c:pt>
                <c:pt idx="728">
                  <c:v>39692</c:v>
                </c:pt>
                <c:pt idx="729">
                  <c:v>39722</c:v>
                </c:pt>
                <c:pt idx="730">
                  <c:v>39753</c:v>
                </c:pt>
                <c:pt idx="731">
                  <c:v>39783</c:v>
                </c:pt>
                <c:pt idx="732">
                  <c:v>39814</c:v>
                </c:pt>
                <c:pt idx="733">
                  <c:v>39845</c:v>
                </c:pt>
                <c:pt idx="734">
                  <c:v>39873</c:v>
                </c:pt>
                <c:pt idx="735">
                  <c:v>39904</c:v>
                </c:pt>
                <c:pt idx="736">
                  <c:v>39934</c:v>
                </c:pt>
                <c:pt idx="737">
                  <c:v>39965</c:v>
                </c:pt>
                <c:pt idx="738">
                  <c:v>39995</c:v>
                </c:pt>
                <c:pt idx="739">
                  <c:v>40026</c:v>
                </c:pt>
                <c:pt idx="740">
                  <c:v>40057</c:v>
                </c:pt>
                <c:pt idx="741">
                  <c:v>40087</c:v>
                </c:pt>
                <c:pt idx="742">
                  <c:v>40118</c:v>
                </c:pt>
                <c:pt idx="743">
                  <c:v>40148</c:v>
                </c:pt>
                <c:pt idx="744">
                  <c:v>40179</c:v>
                </c:pt>
                <c:pt idx="745">
                  <c:v>40210</c:v>
                </c:pt>
                <c:pt idx="746">
                  <c:v>40238</c:v>
                </c:pt>
                <c:pt idx="747">
                  <c:v>40269</c:v>
                </c:pt>
                <c:pt idx="748">
                  <c:v>40299</c:v>
                </c:pt>
                <c:pt idx="749">
                  <c:v>40330</c:v>
                </c:pt>
                <c:pt idx="750">
                  <c:v>40360</c:v>
                </c:pt>
                <c:pt idx="751">
                  <c:v>40391</c:v>
                </c:pt>
                <c:pt idx="752">
                  <c:v>40422</c:v>
                </c:pt>
                <c:pt idx="753">
                  <c:v>40452</c:v>
                </c:pt>
                <c:pt idx="754">
                  <c:v>40483</c:v>
                </c:pt>
                <c:pt idx="755">
                  <c:v>40513</c:v>
                </c:pt>
                <c:pt idx="756">
                  <c:v>40544</c:v>
                </c:pt>
                <c:pt idx="757">
                  <c:v>40575</c:v>
                </c:pt>
                <c:pt idx="758">
                  <c:v>40603</c:v>
                </c:pt>
                <c:pt idx="759">
                  <c:v>40634</c:v>
                </c:pt>
                <c:pt idx="760">
                  <c:v>40664</c:v>
                </c:pt>
                <c:pt idx="761">
                  <c:v>40695</c:v>
                </c:pt>
                <c:pt idx="762">
                  <c:v>40725</c:v>
                </c:pt>
                <c:pt idx="763">
                  <c:v>40756</c:v>
                </c:pt>
                <c:pt idx="764">
                  <c:v>40787</c:v>
                </c:pt>
                <c:pt idx="765">
                  <c:v>40817</c:v>
                </c:pt>
                <c:pt idx="766">
                  <c:v>40848</c:v>
                </c:pt>
                <c:pt idx="767">
                  <c:v>40878</c:v>
                </c:pt>
                <c:pt idx="768">
                  <c:v>40909</c:v>
                </c:pt>
                <c:pt idx="769">
                  <c:v>40940</c:v>
                </c:pt>
                <c:pt idx="770">
                  <c:v>40969</c:v>
                </c:pt>
                <c:pt idx="771">
                  <c:v>41000</c:v>
                </c:pt>
                <c:pt idx="772">
                  <c:v>41030</c:v>
                </c:pt>
                <c:pt idx="773">
                  <c:v>41061</c:v>
                </c:pt>
                <c:pt idx="774">
                  <c:v>41091</c:v>
                </c:pt>
                <c:pt idx="775">
                  <c:v>41122</c:v>
                </c:pt>
                <c:pt idx="776">
                  <c:v>41153</c:v>
                </c:pt>
                <c:pt idx="777">
                  <c:v>41183</c:v>
                </c:pt>
                <c:pt idx="778">
                  <c:v>41214</c:v>
                </c:pt>
                <c:pt idx="779">
                  <c:v>41244</c:v>
                </c:pt>
                <c:pt idx="780">
                  <c:v>41275</c:v>
                </c:pt>
                <c:pt idx="781">
                  <c:v>41306</c:v>
                </c:pt>
                <c:pt idx="782">
                  <c:v>41334</c:v>
                </c:pt>
                <c:pt idx="783">
                  <c:v>41365</c:v>
                </c:pt>
                <c:pt idx="784">
                  <c:v>41395</c:v>
                </c:pt>
                <c:pt idx="785">
                  <c:v>41426</c:v>
                </c:pt>
                <c:pt idx="786">
                  <c:v>41456</c:v>
                </c:pt>
                <c:pt idx="787">
                  <c:v>41487</c:v>
                </c:pt>
                <c:pt idx="788">
                  <c:v>41518</c:v>
                </c:pt>
                <c:pt idx="789">
                  <c:v>41548</c:v>
                </c:pt>
                <c:pt idx="790">
                  <c:v>41579</c:v>
                </c:pt>
                <c:pt idx="791">
                  <c:v>41609</c:v>
                </c:pt>
                <c:pt idx="792">
                  <c:v>41640</c:v>
                </c:pt>
                <c:pt idx="793">
                  <c:v>41671</c:v>
                </c:pt>
                <c:pt idx="794">
                  <c:v>41699</c:v>
                </c:pt>
                <c:pt idx="795">
                  <c:v>41730</c:v>
                </c:pt>
                <c:pt idx="796">
                  <c:v>41760</c:v>
                </c:pt>
                <c:pt idx="797">
                  <c:v>41791</c:v>
                </c:pt>
                <c:pt idx="798">
                  <c:v>41821</c:v>
                </c:pt>
                <c:pt idx="799">
                  <c:v>41852</c:v>
                </c:pt>
                <c:pt idx="800">
                  <c:v>41883</c:v>
                </c:pt>
                <c:pt idx="801">
                  <c:v>41913</c:v>
                </c:pt>
                <c:pt idx="802">
                  <c:v>41944</c:v>
                </c:pt>
                <c:pt idx="803">
                  <c:v>41974</c:v>
                </c:pt>
                <c:pt idx="804">
                  <c:v>42005</c:v>
                </c:pt>
                <c:pt idx="805">
                  <c:v>42036</c:v>
                </c:pt>
                <c:pt idx="806">
                  <c:v>42064</c:v>
                </c:pt>
                <c:pt idx="807">
                  <c:v>42095</c:v>
                </c:pt>
                <c:pt idx="808">
                  <c:v>42125</c:v>
                </c:pt>
                <c:pt idx="809">
                  <c:v>42156</c:v>
                </c:pt>
                <c:pt idx="810">
                  <c:v>42186</c:v>
                </c:pt>
                <c:pt idx="811">
                  <c:v>42217</c:v>
                </c:pt>
                <c:pt idx="812">
                  <c:v>42248</c:v>
                </c:pt>
                <c:pt idx="813">
                  <c:v>42278</c:v>
                </c:pt>
                <c:pt idx="814">
                  <c:v>42309</c:v>
                </c:pt>
                <c:pt idx="815">
                  <c:v>42339</c:v>
                </c:pt>
                <c:pt idx="816">
                  <c:v>42370</c:v>
                </c:pt>
                <c:pt idx="817">
                  <c:v>42401</c:v>
                </c:pt>
                <c:pt idx="818">
                  <c:v>42430</c:v>
                </c:pt>
                <c:pt idx="819">
                  <c:v>42461</c:v>
                </c:pt>
                <c:pt idx="820">
                  <c:v>42491</c:v>
                </c:pt>
                <c:pt idx="821">
                  <c:v>42522</c:v>
                </c:pt>
                <c:pt idx="822">
                  <c:v>42552</c:v>
                </c:pt>
                <c:pt idx="823">
                  <c:v>42583</c:v>
                </c:pt>
                <c:pt idx="824">
                  <c:v>42614</c:v>
                </c:pt>
                <c:pt idx="825">
                  <c:v>42644</c:v>
                </c:pt>
                <c:pt idx="826">
                  <c:v>42675</c:v>
                </c:pt>
                <c:pt idx="827">
                  <c:v>42705</c:v>
                </c:pt>
                <c:pt idx="828">
                  <c:v>42736</c:v>
                </c:pt>
                <c:pt idx="829">
                  <c:v>42767</c:v>
                </c:pt>
                <c:pt idx="830">
                  <c:v>42795</c:v>
                </c:pt>
                <c:pt idx="831">
                  <c:v>42826</c:v>
                </c:pt>
                <c:pt idx="832">
                  <c:v>42856</c:v>
                </c:pt>
                <c:pt idx="833">
                  <c:v>42887</c:v>
                </c:pt>
                <c:pt idx="834">
                  <c:v>42917</c:v>
                </c:pt>
                <c:pt idx="835">
                  <c:v>42948</c:v>
                </c:pt>
                <c:pt idx="836">
                  <c:v>42979</c:v>
                </c:pt>
                <c:pt idx="837">
                  <c:v>43009</c:v>
                </c:pt>
                <c:pt idx="838">
                  <c:v>43040</c:v>
                </c:pt>
              </c:numCache>
            </c:numRef>
          </c:cat>
          <c:val>
            <c:numRef>
              <c:f>Sheet1!$F$2:$F$840</c:f>
              <c:numCache>
                <c:formatCode>General</c:formatCode>
                <c:ptCount val="83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100</c:v>
                </c:pt>
                <c:pt idx="67">
                  <c:v>100</c:v>
                </c:pt>
                <c:pt idx="68">
                  <c:v>100</c:v>
                </c:pt>
                <c:pt idx="69">
                  <c:v>100</c:v>
                </c:pt>
                <c:pt idx="70">
                  <c:v>100</c:v>
                </c:pt>
                <c:pt idx="71">
                  <c:v>100</c:v>
                </c:pt>
                <c:pt idx="72">
                  <c:v>100</c:v>
                </c:pt>
                <c:pt idx="73">
                  <c:v>100</c:v>
                </c:pt>
                <c:pt idx="74">
                  <c:v>100</c:v>
                </c:pt>
                <c:pt idx="75">
                  <c:v>100</c:v>
                </c:pt>
                <c:pt idx="76">
                  <c:v>100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100</c:v>
                </c:pt>
                <c:pt idx="116">
                  <c:v>100</c:v>
                </c:pt>
                <c:pt idx="117">
                  <c:v>100</c:v>
                </c:pt>
                <c:pt idx="118">
                  <c:v>100</c:v>
                </c:pt>
                <c:pt idx="119">
                  <c:v>100</c:v>
                </c:pt>
                <c:pt idx="120">
                  <c:v>100</c:v>
                </c:pt>
                <c:pt idx="121">
                  <c:v>100</c:v>
                </c:pt>
                <c:pt idx="122">
                  <c:v>100</c:v>
                </c:pt>
                <c:pt idx="123">
                  <c:v>100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100</c:v>
                </c:pt>
                <c:pt idx="148">
                  <c:v>100</c:v>
                </c:pt>
                <c:pt idx="149">
                  <c:v>100</c:v>
                </c:pt>
                <c:pt idx="150">
                  <c:v>100</c:v>
                </c:pt>
                <c:pt idx="151">
                  <c:v>100</c:v>
                </c:pt>
                <c:pt idx="152">
                  <c:v>100</c:v>
                </c:pt>
                <c:pt idx="153">
                  <c:v>100</c:v>
                </c:pt>
                <c:pt idx="154">
                  <c:v>100</c:v>
                </c:pt>
                <c:pt idx="155">
                  <c:v>100</c:v>
                </c:pt>
                <c:pt idx="156">
                  <c:v>100</c:v>
                </c:pt>
                <c:pt idx="157">
                  <c:v>100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100</c:v>
                </c:pt>
                <c:pt idx="264">
                  <c:v>100</c:v>
                </c:pt>
                <c:pt idx="265">
                  <c:v>100</c:v>
                </c:pt>
                <c:pt idx="266">
                  <c:v>100</c:v>
                </c:pt>
                <c:pt idx="267">
                  <c:v>100</c:v>
                </c:pt>
                <c:pt idx="268">
                  <c:v>100</c:v>
                </c:pt>
                <c:pt idx="269">
                  <c:v>100</c:v>
                </c:pt>
                <c:pt idx="270">
                  <c:v>100</c:v>
                </c:pt>
                <c:pt idx="271">
                  <c:v>100</c:v>
                </c:pt>
                <c:pt idx="272">
                  <c:v>100</c:v>
                </c:pt>
                <c:pt idx="273">
                  <c:v>100</c:v>
                </c:pt>
                <c:pt idx="274">
                  <c:v>100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0</c:v>
                </c:pt>
                <c:pt idx="289">
                  <c:v>0</c:v>
                </c:pt>
                <c:pt idx="290">
                  <c:v>0</c:v>
                </c:pt>
                <c:pt idx="291">
                  <c:v>0</c:v>
                </c:pt>
                <c:pt idx="292">
                  <c:v>0</c:v>
                </c:pt>
                <c:pt idx="293">
                  <c:v>0</c:v>
                </c:pt>
                <c:pt idx="294">
                  <c:v>0</c:v>
                </c:pt>
                <c:pt idx="295">
                  <c:v>0</c:v>
                </c:pt>
                <c:pt idx="296">
                  <c:v>0</c:v>
                </c:pt>
                <c:pt idx="297">
                  <c:v>0</c:v>
                </c:pt>
                <c:pt idx="298">
                  <c:v>0</c:v>
                </c:pt>
                <c:pt idx="299">
                  <c:v>0</c:v>
                </c:pt>
                <c:pt idx="300">
                  <c:v>0</c:v>
                </c:pt>
                <c:pt idx="301">
                  <c:v>0</c:v>
                </c:pt>
                <c:pt idx="302">
                  <c:v>0</c:v>
                </c:pt>
                <c:pt idx="303">
                  <c:v>0</c:v>
                </c:pt>
                <c:pt idx="304">
                  <c:v>0</c:v>
                </c:pt>
                <c:pt idx="305">
                  <c:v>0</c:v>
                </c:pt>
                <c:pt idx="306">
                  <c:v>0</c:v>
                </c:pt>
                <c:pt idx="307">
                  <c:v>0</c:v>
                </c:pt>
                <c:pt idx="308">
                  <c:v>0</c:v>
                </c:pt>
                <c:pt idx="309">
                  <c:v>0</c:v>
                </c:pt>
                <c:pt idx="310">
                  <c:v>100</c:v>
                </c:pt>
                <c:pt idx="311">
                  <c:v>100</c:v>
                </c:pt>
                <c:pt idx="312">
                  <c:v>100</c:v>
                </c:pt>
                <c:pt idx="313">
                  <c:v>100</c:v>
                </c:pt>
                <c:pt idx="314">
                  <c:v>100</c:v>
                </c:pt>
                <c:pt idx="315">
                  <c:v>100</c:v>
                </c:pt>
                <c:pt idx="316">
                  <c:v>100</c:v>
                </c:pt>
                <c:pt idx="317">
                  <c:v>100</c:v>
                </c:pt>
                <c:pt idx="318">
                  <c:v>100</c:v>
                </c:pt>
                <c:pt idx="319">
                  <c:v>100</c:v>
                </c:pt>
                <c:pt idx="320">
                  <c:v>100</c:v>
                </c:pt>
                <c:pt idx="321">
                  <c:v>100</c:v>
                </c:pt>
                <c:pt idx="322">
                  <c:v>100</c:v>
                </c:pt>
                <c:pt idx="323">
                  <c:v>100</c:v>
                </c:pt>
                <c:pt idx="324">
                  <c:v>100</c:v>
                </c:pt>
                <c:pt idx="325">
                  <c:v>100</c:v>
                </c:pt>
                <c:pt idx="326">
                  <c:v>100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0</c:v>
                </c:pt>
                <c:pt idx="341">
                  <c:v>0</c:v>
                </c:pt>
                <c:pt idx="342">
                  <c:v>0</c:v>
                </c:pt>
                <c:pt idx="343">
                  <c:v>0</c:v>
                </c:pt>
                <c:pt idx="344">
                  <c:v>0</c:v>
                </c:pt>
                <c:pt idx="345">
                  <c:v>0</c:v>
                </c:pt>
                <c:pt idx="346">
                  <c:v>0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0</c:v>
                </c:pt>
                <c:pt idx="353">
                  <c:v>0</c:v>
                </c:pt>
                <c:pt idx="354">
                  <c:v>0</c:v>
                </c:pt>
                <c:pt idx="355">
                  <c:v>0</c:v>
                </c:pt>
                <c:pt idx="356">
                  <c:v>0</c:v>
                </c:pt>
                <c:pt idx="357">
                  <c:v>0</c:v>
                </c:pt>
                <c:pt idx="358">
                  <c:v>0</c:v>
                </c:pt>
                <c:pt idx="359">
                  <c:v>0</c:v>
                </c:pt>
                <c:pt idx="360">
                  <c:v>0</c:v>
                </c:pt>
                <c:pt idx="361">
                  <c:v>0</c:v>
                </c:pt>
                <c:pt idx="362">
                  <c:v>0</c:v>
                </c:pt>
                <c:pt idx="363">
                  <c:v>0</c:v>
                </c:pt>
                <c:pt idx="364">
                  <c:v>0</c:v>
                </c:pt>
                <c:pt idx="365">
                  <c:v>0</c:v>
                </c:pt>
                <c:pt idx="366">
                  <c:v>0</c:v>
                </c:pt>
                <c:pt idx="367">
                  <c:v>0</c:v>
                </c:pt>
                <c:pt idx="368">
                  <c:v>0</c:v>
                </c:pt>
                <c:pt idx="369">
                  <c:v>0</c:v>
                </c:pt>
                <c:pt idx="370">
                  <c:v>0</c:v>
                </c:pt>
                <c:pt idx="371">
                  <c:v>0</c:v>
                </c:pt>
                <c:pt idx="372">
                  <c:v>0</c:v>
                </c:pt>
                <c:pt idx="373">
                  <c:v>0</c:v>
                </c:pt>
                <c:pt idx="374">
                  <c:v>0</c:v>
                </c:pt>
                <c:pt idx="375">
                  <c:v>0</c:v>
                </c:pt>
                <c:pt idx="376">
                  <c:v>0</c:v>
                </c:pt>
                <c:pt idx="377">
                  <c:v>0</c:v>
                </c:pt>
                <c:pt idx="378">
                  <c:v>0</c:v>
                </c:pt>
                <c:pt idx="379">
                  <c:v>0</c:v>
                </c:pt>
                <c:pt idx="380">
                  <c:v>0</c:v>
                </c:pt>
                <c:pt idx="381">
                  <c:v>0</c:v>
                </c:pt>
                <c:pt idx="382">
                  <c:v>0</c:v>
                </c:pt>
                <c:pt idx="383">
                  <c:v>0</c:v>
                </c:pt>
                <c:pt idx="384">
                  <c:v>100</c:v>
                </c:pt>
                <c:pt idx="385">
                  <c:v>100</c:v>
                </c:pt>
                <c:pt idx="386">
                  <c:v>100</c:v>
                </c:pt>
                <c:pt idx="387">
                  <c:v>100</c:v>
                </c:pt>
                <c:pt idx="388">
                  <c:v>100</c:v>
                </c:pt>
                <c:pt idx="389">
                  <c:v>100</c:v>
                </c:pt>
                <c:pt idx="390">
                  <c:v>100</c:v>
                </c:pt>
                <c:pt idx="391">
                  <c:v>0</c:v>
                </c:pt>
                <c:pt idx="392">
                  <c:v>0</c:v>
                </c:pt>
                <c:pt idx="393">
                  <c:v>0</c:v>
                </c:pt>
                <c:pt idx="394">
                  <c:v>0</c:v>
                </c:pt>
                <c:pt idx="395">
                  <c:v>0</c:v>
                </c:pt>
                <c:pt idx="396">
                  <c:v>0</c:v>
                </c:pt>
                <c:pt idx="397">
                  <c:v>0</c:v>
                </c:pt>
                <c:pt idx="398">
                  <c:v>0</c:v>
                </c:pt>
                <c:pt idx="399">
                  <c:v>0</c:v>
                </c:pt>
                <c:pt idx="400">
                  <c:v>0</c:v>
                </c:pt>
                <c:pt idx="401">
                  <c:v>0</c:v>
                </c:pt>
                <c:pt idx="402">
                  <c:v>100</c:v>
                </c:pt>
                <c:pt idx="403">
                  <c:v>100</c:v>
                </c:pt>
                <c:pt idx="404">
                  <c:v>100</c:v>
                </c:pt>
                <c:pt idx="405">
                  <c:v>100</c:v>
                </c:pt>
                <c:pt idx="406">
                  <c:v>100</c:v>
                </c:pt>
                <c:pt idx="407">
                  <c:v>100</c:v>
                </c:pt>
                <c:pt idx="408">
                  <c:v>100</c:v>
                </c:pt>
                <c:pt idx="409">
                  <c:v>100</c:v>
                </c:pt>
                <c:pt idx="410">
                  <c:v>100</c:v>
                </c:pt>
                <c:pt idx="411">
                  <c:v>100</c:v>
                </c:pt>
                <c:pt idx="412">
                  <c:v>100</c:v>
                </c:pt>
                <c:pt idx="413">
                  <c:v>100</c:v>
                </c:pt>
                <c:pt idx="414">
                  <c:v>100</c:v>
                </c:pt>
                <c:pt idx="415">
                  <c:v>100</c:v>
                </c:pt>
                <c:pt idx="416">
                  <c:v>100</c:v>
                </c:pt>
                <c:pt idx="417">
                  <c:v>100</c:v>
                </c:pt>
                <c:pt idx="418">
                  <c:v>100</c:v>
                </c:pt>
                <c:pt idx="419">
                  <c:v>0</c:v>
                </c:pt>
                <c:pt idx="420">
                  <c:v>0</c:v>
                </c:pt>
                <c:pt idx="421">
                  <c:v>0</c:v>
                </c:pt>
                <c:pt idx="422">
                  <c:v>0</c:v>
                </c:pt>
                <c:pt idx="423">
                  <c:v>0</c:v>
                </c:pt>
                <c:pt idx="424">
                  <c:v>0</c:v>
                </c:pt>
                <c:pt idx="425">
                  <c:v>0</c:v>
                </c:pt>
                <c:pt idx="426">
                  <c:v>0</c:v>
                </c:pt>
                <c:pt idx="427">
                  <c:v>0</c:v>
                </c:pt>
                <c:pt idx="428">
                  <c:v>0</c:v>
                </c:pt>
                <c:pt idx="429">
                  <c:v>0</c:v>
                </c:pt>
                <c:pt idx="430">
                  <c:v>0</c:v>
                </c:pt>
                <c:pt idx="431">
                  <c:v>0</c:v>
                </c:pt>
                <c:pt idx="432">
                  <c:v>0</c:v>
                </c:pt>
                <c:pt idx="433">
                  <c:v>0</c:v>
                </c:pt>
                <c:pt idx="434">
                  <c:v>0</c:v>
                </c:pt>
                <c:pt idx="435">
                  <c:v>0</c:v>
                </c:pt>
                <c:pt idx="436">
                  <c:v>0</c:v>
                </c:pt>
                <c:pt idx="437">
                  <c:v>0</c:v>
                </c:pt>
                <c:pt idx="438">
                  <c:v>0</c:v>
                </c:pt>
                <c:pt idx="439">
                  <c:v>0</c:v>
                </c:pt>
                <c:pt idx="440">
                  <c:v>0</c:v>
                </c:pt>
                <c:pt idx="441">
                  <c:v>0</c:v>
                </c:pt>
                <c:pt idx="442">
                  <c:v>0</c:v>
                </c:pt>
                <c:pt idx="443">
                  <c:v>0</c:v>
                </c:pt>
                <c:pt idx="444">
                  <c:v>0</c:v>
                </c:pt>
                <c:pt idx="445">
                  <c:v>0</c:v>
                </c:pt>
                <c:pt idx="446">
                  <c:v>0</c:v>
                </c:pt>
                <c:pt idx="447">
                  <c:v>0</c:v>
                </c:pt>
                <c:pt idx="448">
                  <c:v>0</c:v>
                </c:pt>
                <c:pt idx="449">
                  <c:v>0</c:v>
                </c:pt>
                <c:pt idx="450">
                  <c:v>0</c:v>
                </c:pt>
                <c:pt idx="451">
                  <c:v>0</c:v>
                </c:pt>
                <c:pt idx="452">
                  <c:v>0</c:v>
                </c:pt>
                <c:pt idx="453">
                  <c:v>0</c:v>
                </c:pt>
                <c:pt idx="454">
                  <c:v>0</c:v>
                </c:pt>
                <c:pt idx="455">
                  <c:v>0</c:v>
                </c:pt>
                <c:pt idx="456">
                  <c:v>0</c:v>
                </c:pt>
                <c:pt idx="457">
                  <c:v>0</c:v>
                </c:pt>
                <c:pt idx="458">
                  <c:v>0</c:v>
                </c:pt>
                <c:pt idx="459">
                  <c:v>0</c:v>
                </c:pt>
                <c:pt idx="460">
                  <c:v>0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0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</c:v>
                </c:pt>
                <c:pt idx="470">
                  <c:v>0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0</c:v>
                </c:pt>
                <c:pt idx="488">
                  <c:v>0</c:v>
                </c:pt>
                <c:pt idx="489">
                  <c:v>0</c:v>
                </c:pt>
                <c:pt idx="490">
                  <c:v>0</c:v>
                </c:pt>
                <c:pt idx="491">
                  <c:v>0</c:v>
                </c:pt>
                <c:pt idx="492">
                  <c:v>0</c:v>
                </c:pt>
                <c:pt idx="493">
                  <c:v>0</c:v>
                </c:pt>
                <c:pt idx="494">
                  <c:v>0</c:v>
                </c:pt>
                <c:pt idx="495">
                  <c:v>0</c:v>
                </c:pt>
                <c:pt idx="496">
                  <c:v>0</c:v>
                </c:pt>
                <c:pt idx="497">
                  <c:v>0</c:v>
                </c:pt>
                <c:pt idx="498">
                  <c:v>0</c:v>
                </c:pt>
                <c:pt idx="499">
                  <c:v>0</c:v>
                </c:pt>
                <c:pt idx="500">
                  <c:v>0</c:v>
                </c:pt>
                <c:pt idx="501">
                  <c:v>0</c:v>
                </c:pt>
                <c:pt idx="502">
                  <c:v>0</c:v>
                </c:pt>
                <c:pt idx="503">
                  <c:v>0</c:v>
                </c:pt>
                <c:pt idx="504">
                  <c:v>0</c:v>
                </c:pt>
                <c:pt idx="505">
                  <c:v>0</c:v>
                </c:pt>
                <c:pt idx="506">
                  <c:v>0</c:v>
                </c:pt>
                <c:pt idx="507">
                  <c:v>0</c:v>
                </c:pt>
                <c:pt idx="508">
                  <c:v>0</c:v>
                </c:pt>
                <c:pt idx="509">
                  <c:v>0</c:v>
                </c:pt>
                <c:pt idx="510">
                  <c:v>100</c:v>
                </c:pt>
                <c:pt idx="511">
                  <c:v>100</c:v>
                </c:pt>
                <c:pt idx="512">
                  <c:v>100</c:v>
                </c:pt>
                <c:pt idx="513">
                  <c:v>100</c:v>
                </c:pt>
                <c:pt idx="514">
                  <c:v>100</c:v>
                </c:pt>
                <c:pt idx="515">
                  <c:v>100</c:v>
                </c:pt>
                <c:pt idx="516">
                  <c:v>100</c:v>
                </c:pt>
                <c:pt idx="517">
                  <c:v>100</c:v>
                </c:pt>
                <c:pt idx="518">
                  <c:v>100</c:v>
                </c:pt>
                <c:pt idx="519">
                  <c:v>0</c:v>
                </c:pt>
                <c:pt idx="520">
                  <c:v>0</c:v>
                </c:pt>
                <c:pt idx="521">
                  <c:v>0</c:v>
                </c:pt>
                <c:pt idx="522">
                  <c:v>0</c:v>
                </c:pt>
                <c:pt idx="523">
                  <c:v>0</c:v>
                </c:pt>
                <c:pt idx="524">
                  <c:v>0</c:v>
                </c:pt>
                <c:pt idx="525">
                  <c:v>0</c:v>
                </c:pt>
                <c:pt idx="526">
                  <c:v>0</c:v>
                </c:pt>
                <c:pt idx="527">
                  <c:v>0</c:v>
                </c:pt>
                <c:pt idx="528">
                  <c:v>0</c:v>
                </c:pt>
                <c:pt idx="529">
                  <c:v>0</c:v>
                </c:pt>
                <c:pt idx="530">
                  <c:v>0</c:v>
                </c:pt>
                <c:pt idx="531">
                  <c:v>0</c:v>
                </c:pt>
                <c:pt idx="532">
                  <c:v>0</c:v>
                </c:pt>
                <c:pt idx="533">
                  <c:v>0</c:v>
                </c:pt>
                <c:pt idx="534">
                  <c:v>0</c:v>
                </c:pt>
                <c:pt idx="535">
                  <c:v>0</c:v>
                </c:pt>
                <c:pt idx="536">
                  <c:v>0</c:v>
                </c:pt>
                <c:pt idx="537">
                  <c:v>0</c:v>
                </c:pt>
                <c:pt idx="538">
                  <c:v>0</c:v>
                </c:pt>
                <c:pt idx="539">
                  <c:v>0</c:v>
                </c:pt>
                <c:pt idx="540">
                  <c:v>0</c:v>
                </c:pt>
                <c:pt idx="541">
                  <c:v>0</c:v>
                </c:pt>
                <c:pt idx="542">
                  <c:v>0</c:v>
                </c:pt>
                <c:pt idx="543">
                  <c:v>0</c:v>
                </c:pt>
                <c:pt idx="544">
                  <c:v>0</c:v>
                </c:pt>
                <c:pt idx="545">
                  <c:v>0</c:v>
                </c:pt>
                <c:pt idx="546">
                  <c:v>0</c:v>
                </c:pt>
                <c:pt idx="547">
                  <c:v>0</c:v>
                </c:pt>
                <c:pt idx="548">
                  <c:v>0</c:v>
                </c:pt>
                <c:pt idx="549">
                  <c:v>0</c:v>
                </c:pt>
                <c:pt idx="550">
                  <c:v>0</c:v>
                </c:pt>
                <c:pt idx="551">
                  <c:v>0</c:v>
                </c:pt>
                <c:pt idx="552">
                  <c:v>0</c:v>
                </c:pt>
                <c:pt idx="553">
                  <c:v>0</c:v>
                </c:pt>
                <c:pt idx="554">
                  <c:v>0</c:v>
                </c:pt>
                <c:pt idx="555">
                  <c:v>0</c:v>
                </c:pt>
                <c:pt idx="556">
                  <c:v>0</c:v>
                </c:pt>
                <c:pt idx="557">
                  <c:v>0</c:v>
                </c:pt>
                <c:pt idx="558">
                  <c:v>0</c:v>
                </c:pt>
                <c:pt idx="559">
                  <c:v>0</c:v>
                </c:pt>
                <c:pt idx="560">
                  <c:v>0</c:v>
                </c:pt>
                <c:pt idx="561">
                  <c:v>0</c:v>
                </c:pt>
                <c:pt idx="562">
                  <c:v>0</c:v>
                </c:pt>
                <c:pt idx="563">
                  <c:v>0</c:v>
                </c:pt>
                <c:pt idx="564">
                  <c:v>0</c:v>
                </c:pt>
                <c:pt idx="565">
                  <c:v>0</c:v>
                </c:pt>
                <c:pt idx="566">
                  <c:v>0</c:v>
                </c:pt>
                <c:pt idx="567">
                  <c:v>0</c:v>
                </c:pt>
                <c:pt idx="568">
                  <c:v>0</c:v>
                </c:pt>
                <c:pt idx="569">
                  <c:v>0</c:v>
                </c:pt>
                <c:pt idx="570">
                  <c:v>0</c:v>
                </c:pt>
                <c:pt idx="571">
                  <c:v>0</c:v>
                </c:pt>
                <c:pt idx="572">
                  <c:v>0</c:v>
                </c:pt>
                <c:pt idx="573">
                  <c:v>0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</c:v>
                </c:pt>
                <c:pt idx="582">
                  <c:v>0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  <c:pt idx="601">
                  <c:v>0</c:v>
                </c:pt>
                <c:pt idx="602">
                  <c:v>0</c:v>
                </c:pt>
                <c:pt idx="603">
                  <c:v>0</c:v>
                </c:pt>
                <c:pt idx="604">
                  <c:v>0</c:v>
                </c:pt>
                <c:pt idx="605">
                  <c:v>0</c:v>
                </c:pt>
                <c:pt idx="606">
                  <c:v>0</c:v>
                </c:pt>
                <c:pt idx="607">
                  <c:v>0</c:v>
                </c:pt>
                <c:pt idx="608">
                  <c:v>0</c:v>
                </c:pt>
                <c:pt idx="609">
                  <c:v>0</c:v>
                </c:pt>
                <c:pt idx="610">
                  <c:v>0</c:v>
                </c:pt>
                <c:pt idx="611">
                  <c:v>0</c:v>
                </c:pt>
                <c:pt idx="612">
                  <c:v>0</c:v>
                </c:pt>
                <c:pt idx="613">
                  <c:v>0</c:v>
                </c:pt>
                <c:pt idx="614">
                  <c:v>0</c:v>
                </c:pt>
                <c:pt idx="615">
                  <c:v>0</c:v>
                </c:pt>
                <c:pt idx="616">
                  <c:v>0</c:v>
                </c:pt>
                <c:pt idx="617">
                  <c:v>0</c:v>
                </c:pt>
                <c:pt idx="618">
                  <c:v>0</c:v>
                </c:pt>
                <c:pt idx="619">
                  <c:v>0</c:v>
                </c:pt>
                <c:pt idx="620">
                  <c:v>0</c:v>
                </c:pt>
                <c:pt idx="621">
                  <c:v>0</c:v>
                </c:pt>
                <c:pt idx="622">
                  <c:v>0</c:v>
                </c:pt>
                <c:pt idx="623">
                  <c:v>0</c:v>
                </c:pt>
                <c:pt idx="624">
                  <c:v>0</c:v>
                </c:pt>
                <c:pt idx="625">
                  <c:v>0</c:v>
                </c:pt>
                <c:pt idx="626">
                  <c:v>0</c:v>
                </c:pt>
                <c:pt idx="627">
                  <c:v>0</c:v>
                </c:pt>
                <c:pt idx="628">
                  <c:v>0</c:v>
                </c:pt>
                <c:pt idx="629">
                  <c:v>0</c:v>
                </c:pt>
                <c:pt idx="630">
                  <c:v>0</c:v>
                </c:pt>
                <c:pt idx="631">
                  <c:v>0</c:v>
                </c:pt>
                <c:pt idx="632">
                  <c:v>0</c:v>
                </c:pt>
                <c:pt idx="633">
                  <c:v>0</c:v>
                </c:pt>
                <c:pt idx="634">
                  <c:v>0</c:v>
                </c:pt>
                <c:pt idx="635">
                  <c:v>0</c:v>
                </c:pt>
                <c:pt idx="636">
                  <c:v>0</c:v>
                </c:pt>
                <c:pt idx="637">
                  <c:v>0</c:v>
                </c:pt>
                <c:pt idx="638">
                  <c:v>100</c:v>
                </c:pt>
                <c:pt idx="639">
                  <c:v>100</c:v>
                </c:pt>
                <c:pt idx="640">
                  <c:v>100</c:v>
                </c:pt>
                <c:pt idx="641">
                  <c:v>100</c:v>
                </c:pt>
                <c:pt idx="642">
                  <c:v>100</c:v>
                </c:pt>
                <c:pt idx="643">
                  <c:v>100</c:v>
                </c:pt>
                <c:pt idx="644">
                  <c:v>100</c:v>
                </c:pt>
                <c:pt idx="645">
                  <c:v>100</c:v>
                </c:pt>
                <c:pt idx="646">
                  <c:v>100</c:v>
                </c:pt>
                <c:pt idx="647">
                  <c:v>0</c:v>
                </c:pt>
                <c:pt idx="648">
                  <c:v>0</c:v>
                </c:pt>
                <c:pt idx="649">
                  <c:v>0</c:v>
                </c:pt>
                <c:pt idx="650">
                  <c:v>0</c:v>
                </c:pt>
                <c:pt idx="651">
                  <c:v>0</c:v>
                </c:pt>
                <c:pt idx="652">
                  <c:v>0</c:v>
                </c:pt>
                <c:pt idx="653">
                  <c:v>0</c:v>
                </c:pt>
                <c:pt idx="654">
                  <c:v>0</c:v>
                </c:pt>
                <c:pt idx="655">
                  <c:v>0</c:v>
                </c:pt>
                <c:pt idx="656">
                  <c:v>0</c:v>
                </c:pt>
                <c:pt idx="657">
                  <c:v>0</c:v>
                </c:pt>
                <c:pt idx="658">
                  <c:v>0</c:v>
                </c:pt>
                <c:pt idx="659">
                  <c:v>0</c:v>
                </c:pt>
                <c:pt idx="660">
                  <c:v>0</c:v>
                </c:pt>
                <c:pt idx="661">
                  <c:v>0</c:v>
                </c:pt>
                <c:pt idx="662">
                  <c:v>0</c:v>
                </c:pt>
                <c:pt idx="663">
                  <c:v>0</c:v>
                </c:pt>
                <c:pt idx="664">
                  <c:v>0</c:v>
                </c:pt>
                <c:pt idx="665">
                  <c:v>0</c:v>
                </c:pt>
                <c:pt idx="666">
                  <c:v>0</c:v>
                </c:pt>
                <c:pt idx="667">
                  <c:v>0</c:v>
                </c:pt>
                <c:pt idx="668">
                  <c:v>0</c:v>
                </c:pt>
                <c:pt idx="669">
                  <c:v>0</c:v>
                </c:pt>
                <c:pt idx="670">
                  <c:v>0</c:v>
                </c:pt>
                <c:pt idx="671">
                  <c:v>0</c:v>
                </c:pt>
                <c:pt idx="672">
                  <c:v>0</c:v>
                </c:pt>
                <c:pt idx="673">
                  <c:v>0</c:v>
                </c:pt>
                <c:pt idx="674">
                  <c:v>0</c:v>
                </c:pt>
                <c:pt idx="675">
                  <c:v>0</c:v>
                </c:pt>
                <c:pt idx="676">
                  <c:v>0</c:v>
                </c:pt>
                <c:pt idx="677">
                  <c:v>0</c:v>
                </c:pt>
                <c:pt idx="678">
                  <c:v>0</c:v>
                </c:pt>
                <c:pt idx="679">
                  <c:v>0</c:v>
                </c:pt>
                <c:pt idx="680">
                  <c:v>0</c:v>
                </c:pt>
                <c:pt idx="681">
                  <c:v>0</c:v>
                </c:pt>
                <c:pt idx="682">
                  <c:v>0</c:v>
                </c:pt>
                <c:pt idx="683">
                  <c:v>0</c:v>
                </c:pt>
                <c:pt idx="684">
                  <c:v>0</c:v>
                </c:pt>
                <c:pt idx="685">
                  <c:v>0</c:v>
                </c:pt>
                <c:pt idx="686">
                  <c:v>0</c:v>
                </c:pt>
                <c:pt idx="687">
                  <c:v>0</c:v>
                </c:pt>
                <c:pt idx="688">
                  <c:v>0</c:v>
                </c:pt>
                <c:pt idx="689">
                  <c:v>0</c:v>
                </c:pt>
                <c:pt idx="690">
                  <c:v>0</c:v>
                </c:pt>
                <c:pt idx="691">
                  <c:v>0</c:v>
                </c:pt>
                <c:pt idx="692">
                  <c:v>0</c:v>
                </c:pt>
                <c:pt idx="693">
                  <c:v>0</c:v>
                </c:pt>
                <c:pt idx="694">
                  <c:v>0</c:v>
                </c:pt>
                <c:pt idx="695">
                  <c:v>0</c:v>
                </c:pt>
                <c:pt idx="696">
                  <c:v>0</c:v>
                </c:pt>
                <c:pt idx="697">
                  <c:v>0</c:v>
                </c:pt>
                <c:pt idx="698">
                  <c:v>0</c:v>
                </c:pt>
                <c:pt idx="699">
                  <c:v>0</c:v>
                </c:pt>
                <c:pt idx="700">
                  <c:v>0</c:v>
                </c:pt>
                <c:pt idx="701">
                  <c:v>0</c:v>
                </c:pt>
                <c:pt idx="702">
                  <c:v>0</c:v>
                </c:pt>
                <c:pt idx="703">
                  <c:v>0</c:v>
                </c:pt>
                <c:pt idx="704">
                  <c:v>0</c:v>
                </c:pt>
                <c:pt idx="705">
                  <c:v>0</c:v>
                </c:pt>
                <c:pt idx="706">
                  <c:v>0</c:v>
                </c:pt>
                <c:pt idx="707">
                  <c:v>0</c:v>
                </c:pt>
                <c:pt idx="708">
                  <c:v>0</c:v>
                </c:pt>
                <c:pt idx="709">
                  <c:v>0</c:v>
                </c:pt>
                <c:pt idx="710">
                  <c:v>0</c:v>
                </c:pt>
                <c:pt idx="711">
                  <c:v>0</c:v>
                </c:pt>
                <c:pt idx="712">
                  <c:v>0</c:v>
                </c:pt>
                <c:pt idx="713">
                  <c:v>0</c:v>
                </c:pt>
                <c:pt idx="714">
                  <c:v>0</c:v>
                </c:pt>
                <c:pt idx="715">
                  <c:v>0</c:v>
                </c:pt>
                <c:pt idx="716">
                  <c:v>0</c:v>
                </c:pt>
                <c:pt idx="717">
                  <c:v>0</c:v>
                </c:pt>
                <c:pt idx="718">
                  <c:v>0</c:v>
                </c:pt>
                <c:pt idx="719">
                  <c:v>100</c:v>
                </c:pt>
                <c:pt idx="720">
                  <c:v>100</c:v>
                </c:pt>
                <c:pt idx="721">
                  <c:v>100</c:v>
                </c:pt>
                <c:pt idx="722">
                  <c:v>100</c:v>
                </c:pt>
                <c:pt idx="723">
                  <c:v>100</c:v>
                </c:pt>
                <c:pt idx="724">
                  <c:v>100</c:v>
                </c:pt>
                <c:pt idx="725">
                  <c:v>100</c:v>
                </c:pt>
                <c:pt idx="726">
                  <c:v>100</c:v>
                </c:pt>
                <c:pt idx="727">
                  <c:v>100</c:v>
                </c:pt>
                <c:pt idx="728">
                  <c:v>100</c:v>
                </c:pt>
                <c:pt idx="729">
                  <c:v>100</c:v>
                </c:pt>
                <c:pt idx="730">
                  <c:v>100</c:v>
                </c:pt>
                <c:pt idx="731">
                  <c:v>100</c:v>
                </c:pt>
                <c:pt idx="732">
                  <c:v>100</c:v>
                </c:pt>
                <c:pt idx="733">
                  <c:v>100</c:v>
                </c:pt>
                <c:pt idx="734">
                  <c:v>100</c:v>
                </c:pt>
                <c:pt idx="735">
                  <c:v>100</c:v>
                </c:pt>
                <c:pt idx="736">
                  <c:v>100</c:v>
                </c:pt>
                <c:pt idx="737">
                  <c:v>100</c:v>
                </c:pt>
                <c:pt idx="738">
                  <c:v>0</c:v>
                </c:pt>
                <c:pt idx="739">
                  <c:v>0</c:v>
                </c:pt>
                <c:pt idx="740">
                  <c:v>0</c:v>
                </c:pt>
                <c:pt idx="741">
                  <c:v>0</c:v>
                </c:pt>
                <c:pt idx="742">
                  <c:v>0</c:v>
                </c:pt>
                <c:pt idx="743">
                  <c:v>0</c:v>
                </c:pt>
                <c:pt idx="744">
                  <c:v>0</c:v>
                </c:pt>
                <c:pt idx="745">
                  <c:v>0</c:v>
                </c:pt>
                <c:pt idx="746">
                  <c:v>0</c:v>
                </c:pt>
                <c:pt idx="747">
                  <c:v>0</c:v>
                </c:pt>
                <c:pt idx="748">
                  <c:v>0</c:v>
                </c:pt>
                <c:pt idx="749">
                  <c:v>0</c:v>
                </c:pt>
                <c:pt idx="750">
                  <c:v>0</c:v>
                </c:pt>
                <c:pt idx="751">
                  <c:v>0</c:v>
                </c:pt>
                <c:pt idx="752">
                  <c:v>0</c:v>
                </c:pt>
                <c:pt idx="753">
                  <c:v>0</c:v>
                </c:pt>
                <c:pt idx="754">
                  <c:v>0</c:v>
                </c:pt>
                <c:pt idx="755">
                  <c:v>0</c:v>
                </c:pt>
                <c:pt idx="756">
                  <c:v>0</c:v>
                </c:pt>
                <c:pt idx="757">
                  <c:v>0</c:v>
                </c:pt>
                <c:pt idx="758">
                  <c:v>0</c:v>
                </c:pt>
                <c:pt idx="759">
                  <c:v>0</c:v>
                </c:pt>
                <c:pt idx="760">
                  <c:v>0</c:v>
                </c:pt>
                <c:pt idx="761">
                  <c:v>0</c:v>
                </c:pt>
                <c:pt idx="762">
                  <c:v>0</c:v>
                </c:pt>
                <c:pt idx="763">
                  <c:v>0</c:v>
                </c:pt>
                <c:pt idx="764">
                  <c:v>0</c:v>
                </c:pt>
                <c:pt idx="765">
                  <c:v>0</c:v>
                </c:pt>
                <c:pt idx="766">
                  <c:v>0</c:v>
                </c:pt>
                <c:pt idx="767">
                  <c:v>0</c:v>
                </c:pt>
                <c:pt idx="768">
                  <c:v>0</c:v>
                </c:pt>
                <c:pt idx="769">
                  <c:v>0</c:v>
                </c:pt>
                <c:pt idx="770">
                  <c:v>0</c:v>
                </c:pt>
                <c:pt idx="771">
                  <c:v>0</c:v>
                </c:pt>
                <c:pt idx="772">
                  <c:v>0</c:v>
                </c:pt>
                <c:pt idx="773">
                  <c:v>0</c:v>
                </c:pt>
                <c:pt idx="774">
                  <c:v>0</c:v>
                </c:pt>
                <c:pt idx="775">
                  <c:v>0</c:v>
                </c:pt>
                <c:pt idx="776">
                  <c:v>0</c:v>
                </c:pt>
                <c:pt idx="777">
                  <c:v>0</c:v>
                </c:pt>
                <c:pt idx="778">
                  <c:v>0</c:v>
                </c:pt>
                <c:pt idx="779">
                  <c:v>0</c:v>
                </c:pt>
                <c:pt idx="780">
                  <c:v>0</c:v>
                </c:pt>
                <c:pt idx="781">
                  <c:v>0</c:v>
                </c:pt>
                <c:pt idx="782">
                  <c:v>0</c:v>
                </c:pt>
                <c:pt idx="783">
                  <c:v>0</c:v>
                </c:pt>
                <c:pt idx="784">
                  <c:v>0</c:v>
                </c:pt>
                <c:pt idx="785">
                  <c:v>0</c:v>
                </c:pt>
                <c:pt idx="786">
                  <c:v>0</c:v>
                </c:pt>
                <c:pt idx="787">
                  <c:v>0</c:v>
                </c:pt>
                <c:pt idx="788">
                  <c:v>0</c:v>
                </c:pt>
                <c:pt idx="789">
                  <c:v>0</c:v>
                </c:pt>
                <c:pt idx="790">
                  <c:v>0</c:v>
                </c:pt>
                <c:pt idx="791">
                  <c:v>0</c:v>
                </c:pt>
                <c:pt idx="792">
                  <c:v>0</c:v>
                </c:pt>
                <c:pt idx="793">
                  <c:v>0</c:v>
                </c:pt>
                <c:pt idx="794">
                  <c:v>0</c:v>
                </c:pt>
                <c:pt idx="795">
                  <c:v>0</c:v>
                </c:pt>
                <c:pt idx="796">
                  <c:v>0</c:v>
                </c:pt>
                <c:pt idx="797">
                  <c:v>0</c:v>
                </c:pt>
                <c:pt idx="798">
                  <c:v>0</c:v>
                </c:pt>
                <c:pt idx="799">
                  <c:v>0</c:v>
                </c:pt>
                <c:pt idx="800">
                  <c:v>0</c:v>
                </c:pt>
                <c:pt idx="801">
                  <c:v>0</c:v>
                </c:pt>
                <c:pt idx="802">
                  <c:v>0</c:v>
                </c:pt>
                <c:pt idx="803">
                  <c:v>0</c:v>
                </c:pt>
                <c:pt idx="804">
                  <c:v>0</c:v>
                </c:pt>
                <c:pt idx="805">
                  <c:v>0</c:v>
                </c:pt>
                <c:pt idx="806">
                  <c:v>0</c:v>
                </c:pt>
                <c:pt idx="807">
                  <c:v>0</c:v>
                </c:pt>
                <c:pt idx="80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9620464"/>
        <c:axId val="579618896"/>
      </c:area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Youth 16-24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none"/>
          </c:marker>
          <c:cat>
            <c:numRef>
              <c:f>Sheet1!$A$2:$A$840</c:f>
              <c:numCache>
                <c:formatCode>m/d/yyyy</c:formatCode>
                <c:ptCount val="839"/>
                <c:pt idx="0">
                  <c:v>17533</c:v>
                </c:pt>
                <c:pt idx="1">
                  <c:v>17564</c:v>
                </c:pt>
                <c:pt idx="2">
                  <c:v>17593</c:v>
                </c:pt>
                <c:pt idx="3">
                  <c:v>17624</c:v>
                </c:pt>
                <c:pt idx="4">
                  <c:v>17654</c:v>
                </c:pt>
                <c:pt idx="5">
                  <c:v>17685</c:v>
                </c:pt>
                <c:pt idx="6">
                  <c:v>17715</c:v>
                </c:pt>
                <c:pt idx="7">
                  <c:v>17746</c:v>
                </c:pt>
                <c:pt idx="8">
                  <c:v>17777</c:v>
                </c:pt>
                <c:pt idx="9">
                  <c:v>17807</c:v>
                </c:pt>
                <c:pt idx="10">
                  <c:v>17838</c:v>
                </c:pt>
                <c:pt idx="11">
                  <c:v>17868</c:v>
                </c:pt>
                <c:pt idx="12">
                  <c:v>17899</c:v>
                </c:pt>
                <c:pt idx="13">
                  <c:v>17930</c:v>
                </c:pt>
                <c:pt idx="14">
                  <c:v>17958</c:v>
                </c:pt>
                <c:pt idx="15">
                  <c:v>17989</c:v>
                </c:pt>
                <c:pt idx="16">
                  <c:v>18019</c:v>
                </c:pt>
                <c:pt idx="17">
                  <c:v>18050</c:v>
                </c:pt>
                <c:pt idx="18">
                  <c:v>18080</c:v>
                </c:pt>
                <c:pt idx="19">
                  <c:v>18111</c:v>
                </c:pt>
                <c:pt idx="20">
                  <c:v>18142</c:v>
                </c:pt>
                <c:pt idx="21">
                  <c:v>18172</c:v>
                </c:pt>
                <c:pt idx="22">
                  <c:v>18203</c:v>
                </c:pt>
                <c:pt idx="23">
                  <c:v>18233</c:v>
                </c:pt>
                <c:pt idx="24">
                  <c:v>18264</c:v>
                </c:pt>
                <c:pt idx="25">
                  <c:v>18295</c:v>
                </c:pt>
                <c:pt idx="26">
                  <c:v>18323</c:v>
                </c:pt>
                <c:pt idx="27">
                  <c:v>18354</c:v>
                </c:pt>
                <c:pt idx="28">
                  <c:v>18384</c:v>
                </c:pt>
                <c:pt idx="29">
                  <c:v>18415</c:v>
                </c:pt>
                <c:pt idx="30">
                  <c:v>18445</c:v>
                </c:pt>
                <c:pt idx="31">
                  <c:v>18476</c:v>
                </c:pt>
                <c:pt idx="32">
                  <c:v>18507</c:v>
                </c:pt>
                <c:pt idx="33">
                  <c:v>18537</c:v>
                </c:pt>
                <c:pt idx="34">
                  <c:v>18568</c:v>
                </c:pt>
                <c:pt idx="35">
                  <c:v>18598</c:v>
                </c:pt>
                <c:pt idx="36">
                  <c:v>18629</c:v>
                </c:pt>
                <c:pt idx="37">
                  <c:v>18660</c:v>
                </c:pt>
                <c:pt idx="38">
                  <c:v>18688</c:v>
                </c:pt>
                <c:pt idx="39">
                  <c:v>18719</c:v>
                </c:pt>
                <c:pt idx="40">
                  <c:v>18749</c:v>
                </c:pt>
                <c:pt idx="41">
                  <c:v>18780</c:v>
                </c:pt>
                <c:pt idx="42">
                  <c:v>18810</c:v>
                </c:pt>
                <c:pt idx="43">
                  <c:v>18841</c:v>
                </c:pt>
                <c:pt idx="44">
                  <c:v>18872</c:v>
                </c:pt>
                <c:pt idx="45">
                  <c:v>18902</c:v>
                </c:pt>
                <c:pt idx="46">
                  <c:v>18933</c:v>
                </c:pt>
                <c:pt idx="47">
                  <c:v>18963</c:v>
                </c:pt>
                <c:pt idx="48">
                  <c:v>18994</c:v>
                </c:pt>
                <c:pt idx="49">
                  <c:v>19025</c:v>
                </c:pt>
                <c:pt idx="50">
                  <c:v>19054</c:v>
                </c:pt>
                <c:pt idx="51">
                  <c:v>19085</c:v>
                </c:pt>
                <c:pt idx="52">
                  <c:v>19115</c:v>
                </c:pt>
                <c:pt idx="53">
                  <c:v>19146</c:v>
                </c:pt>
                <c:pt idx="54">
                  <c:v>19176</c:v>
                </c:pt>
                <c:pt idx="55">
                  <c:v>19207</c:v>
                </c:pt>
                <c:pt idx="56">
                  <c:v>19238</c:v>
                </c:pt>
                <c:pt idx="57">
                  <c:v>19268</c:v>
                </c:pt>
                <c:pt idx="58">
                  <c:v>19299</c:v>
                </c:pt>
                <c:pt idx="59">
                  <c:v>19329</c:v>
                </c:pt>
                <c:pt idx="60">
                  <c:v>19360</c:v>
                </c:pt>
                <c:pt idx="61">
                  <c:v>19391</c:v>
                </c:pt>
                <c:pt idx="62">
                  <c:v>19419</c:v>
                </c:pt>
                <c:pt idx="63">
                  <c:v>19450</c:v>
                </c:pt>
                <c:pt idx="64">
                  <c:v>19480</c:v>
                </c:pt>
                <c:pt idx="65">
                  <c:v>19511</c:v>
                </c:pt>
                <c:pt idx="66">
                  <c:v>19541</c:v>
                </c:pt>
                <c:pt idx="67">
                  <c:v>19572</c:v>
                </c:pt>
                <c:pt idx="68">
                  <c:v>19603</c:v>
                </c:pt>
                <c:pt idx="69">
                  <c:v>19633</c:v>
                </c:pt>
                <c:pt idx="70">
                  <c:v>19664</c:v>
                </c:pt>
                <c:pt idx="71">
                  <c:v>19694</c:v>
                </c:pt>
                <c:pt idx="72">
                  <c:v>19725</c:v>
                </c:pt>
                <c:pt idx="73">
                  <c:v>19756</c:v>
                </c:pt>
                <c:pt idx="74">
                  <c:v>19784</c:v>
                </c:pt>
                <c:pt idx="75">
                  <c:v>19815</c:v>
                </c:pt>
                <c:pt idx="76">
                  <c:v>19845</c:v>
                </c:pt>
                <c:pt idx="77">
                  <c:v>19876</c:v>
                </c:pt>
                <c:pt idx="78">
                  <c:v>19906</c:v>
                </c:pt>
                <c:pt idx="79">
                  <c:v>19937</c:v>
                </c:pt>
                <c:pt idx="80">
                  <c:v>19968</c:v>
                </c:pt>
                <c:pt idx="81">
                  <c:v>19998</c:v>
                </c:pt>
                <c:pt idx="82">
                  <c:v>20029</c:v>
                </c:pt>
                <c:pt idx="83">
                  <c:v>20059</c:v>
                </c:pt>
                <c:pt idx="84">
                  <c:v>20090</c:v>
                </c:pt>
                <c:pt idx="85">
                  <c:v>20121</c:v>
                </c:pt>
                <c:pt idx="86">
                  <c:v>20149</c:v>
                </c:pt>
                <c:pt idx="87">
                  <c:v>20180</c:v>
                </c:pt>
                <c:pt idx="88">
                  <c:v>20210</c:v>
                </c:pt>
                <c:pt idx="89">
                  <c:v>20241</c:v>
                </c:pt>
                <c:pt idx="90">
                  <c:v>20271</c:v>
                </c:pt>
                <c:pt idx="91">
                  <c:v>20302</c:v>
                </c:pt>
                <c:pt idx="92">
                  <c:v>20333</c:v>
                </c:pt>
                <c:pt idx="93">
                  <c:v>20363</c:v>
                </c:pt>
                <c:pt idx="94">
                  <c:v>20394</c:v>
                </c:pt>
                <c:pt idx="95">
                  <c:v>20424</c:v>
                </c:pt>
                <c:pt idx="96">
                  <c:v>20455</c:v>
                </c:pt>
                <c:pt idx="97">
                  <c:v>20486</c:v>
                </c:pt>
                <c:pt idx="98">
                  <c:v>20515</c:v>
                </c:pt>
                <c:pt idx="99">
                  <c:v>20546</c:v>
                </c:pt>
                <c:pt idx="100">
                  <c:v>20576</c:v>
                </c:pt>
                <c:pt idx="101">
                  <c:v>20607</c:v>
                </c:pt>
                <c:pt idx="102">
                  <c:v>20637</c:v>
                </c:pt>
                <c:pt idx="103">
                  <c:v>20668</c:v>
                </c:pt>
                <c:pt idx="104">
                  <c:v>20699</c:v>
                </c:pt>
                <c:pt idx="105">
                  <c:v>20729</c:v>
                </c:pt>
                <c:pt idx="106">
                  <c:v>20760</c:v>
                </c:pt>
                <c:pt idx="107">
                  <c:v>20790</c:v>
                </c:pt>
                <c:pt idx="108">
                  <c:v>20821</c:v>
                </c:pt>
                <c:pt idx="109">
                  <c:v>20852</c:v>
                </c:pt>
                <c:pt idx="110">
                  <c:v>20880</c:v>
                </c:pt>
                <c:pt idx="111">
                  <c:v>20911</c:v>
                </c:pt>
                <c:pt idx="112">
                  <c:v>20941</c:v>
                </c:pt>
                <c:pt idx="113">
                  <c:v>20972</c:v>
                </c:pt>
                <c:pt idx="114">
                  <c:v>21002</c:v>
                </c:pt>
                <c:pt idx="115">
                  <c:v>21033</c:v>
                </c:pt>
                <c:pt idx="116">
                  <c:v>21064</c:v>
                </c:pt>
                <c:pt idx="117">
                  <c:v>21094</c:v>
                </c:pt>
                <c:pt idx="118">
                  <c:v>21125</c:v>
                </c:pt>
                <c:pt idx="119">
                  <c:v>21155</c:v>
                </c:pt>
                <c:pt idx="120">
                  <c:v>21186</c:v>
                </c:pt>
                <c:pt idx="121">
                  <c:v>21217</c:v>
                </c:pt>
                <c:pt idx="122">
                  <c:v>21245</c:v>
                </c:pt>
                <c:pt idx="123">
                  <c:v>21276</c:v>
                </c:pt>
                <c:pt idx="124">
                  <c:v>21306</c:v>
                </c:pt>
                <c:pt idx="125">
                  <c:v>21337</c:v>
                </c:pt>
                <c:pt idx="126">
                  <c:v>21367</c:v>
                </c:pt>
                <c:pt idx="127">
                  <c:v>21398</c:v>
                </c:pt>
                <c:pt idx="128">
                  <c:v>21429</c:v>
                </c:pt>
                <c:pt idx="129">
                  <c:v>21459</c:v>
                </c:pt>
                <c:pt idx="130">
                  <c:v>21490</c:v>
                </c:pt>
                <c:pt idx="131">
                  <c:v>21520</c:v>
                </c:pt>
                <c:pt idx="132">
                  <c:v>21551</c:v>
                </c:pt>
                <c:pt idx="133">
                  <c:v>21582</c:v>
                </c:pt>
                <c:pt idx="134">
                  <c:v>21610</c:v>
                </c:pt>
                <c:pt idx="135">
                  <c:v>21641</c:v>
                </c:pt>
                <c:pt idx="136">
                  <c:v>21671</c:v>
                </c:pt>
                <c:pt idx="137">
                  <c:v>21702</c:v>
                </c:pt>
                <c:pt idx="138">
                  <c:v>21732</c:v>
                </c:pt>
                <c:pt idx="139">
                  <c:v>21763</c:v>
                </c:pt>
                <c:pt idx="140">
                  <c:v>21794</c:v>
                </c:pt>
                <c:pt idx="141">
                  <c:v>21824</c:v>
                </c:pt>
                <c:pt idx="142">
                  <c:v>21855</c:v>
                </c:pt>
                <c:pt idx="143">
                  <c:v>21885</c:v>
                </c:pt>
                <c:pt idx="144">
                  <c:v>21916</c:v>
                </c:pt>
                <c:pt idx="145">
                  <c:v>21947</c:v>
                </c:pt>
                <c:pt idx="146">
                  <c:v>21976</c:v>
                </c:pt>
                <c:pt idx="147">
                  <c:v>22007</c:v>
                </c:pt>
                <c:pt idx="148">
                  <c:v>22037</c:v>
                </c:pt>
                <c:pt idx="149">
                  <c:v>22068</c:v>
                </c:pt>
                <c:pt idx="150">
                  <c:v>22098</c:v>
                </c:pt>
                <c:pt idx="151">
                  <c:v>22129</c:v>
                </c:pt>
                <c:pt idx="152">
                  <c:v>22160</c:v>
                </c:pt>
                <c:pt idx="153">
                  <c:v>22190</c:v>
                </c:pt>
                <c:pt idx="154">
                  <c:v>22221</c:v>
                </c:pt>
                <c:pt idx="155">
                  <c:v>22251</c:v>
                </c:pt>
                <c:pt idx="156">
                  <c:v>22282</c:v>
                </c:pt>
                <c:pt idx="157">
                  <c:v>22313</c:v>
                </c:pt>
                <c:pt idx="158">
                  <c:v>22341</c:v>
                </c:pt>
                <c:pt idx="159">
                  <c:v>22372</c:v>
                </c:pt>
                <c:pt idx="160">
                  <c:v>22402</c:v>
                </c:pt>
                <c:pt idx="161">
                  <c:v>22433</c:v>
                </c:pt>
                <c:pt idx="162">
                  <c:v>22463</c:v>
                </c:pt>
                <c:pt idx="163">
                  <c:v>22494</c:v>
                </c:pt>
                <c:pt idx="164">
                  <c:v>22525</c:v>
                </c:pt>
                <c:pt idx="165">
                  <c:v>22555</c:v>
                </c:pt>
                <c:pt idx="166">
                  <c:v>22586</c:v>
                </c:pt>
                <c:pt idx="167">
                  <c:v>22616</c:v>
                </c:pt>
                <c:pt idx="168">
                  <c:v>22647</c:v>
                </c:pt>
                <c:pt idx="169">
                  <c:v>22678</c:v>
                </c:pt>
                <c:pt idx="170">
                  <c:v>22706</c:v>
                </c:pt>
                <c:pt idx="171">
                  <c:v>22737</c:v>
                </c:pt>
                <c:pt idx="172">
                  <c:v>22767</c:v>
                </c:pt>
                <c:pt idx="173">
                  <c:v>22798</c:v>
                </c:pt>
                <c:pt idx="174">
                  <c:v>22828</c:v>
                </c:pt>
                <c:pt idx="175">
                  <c:v>22859</c:v>
                </c:pt>
                <c:pt idx="176">
                  <c:v>22890</c:v>
                </c:pt>
                <c:pt idx="177">
                  <c:v>22920</c:v>
                </c:pt>
                <c:pt idx="178">
                  <c:v>22951</c:v>
                </c:pt>
                <c:pt idx="179">
                  <c:v>22981</c:v>
                </c:pt>
                <c:pt idx="180">
                  <c:v>23012</c:v>
                </c:pt>
                <c:pt idx="181">
                  <c:v>23043</c:v>
                </c:pt>
                <c:pt idx="182">
                  <c:v>23071</c:v>
                </c:pt>
                <c:pt idx="183">
                  <c:v>23102</c:v>
                </c:pt>
                <c:pt idx="184">
                  <c:v>23132</c:v>
                </c:pt>
                <c:pt idx="185">
                  <c:v>23163</c:v>
                </c:pt>
                <c:pt idx="186">
                  <c:v>23193</c:v>
                </c:pt>
                <c:pt idx="187">
                  <c:v>23224</c:v>
                </c:pt>
                <c:pt idx="188">
                  <c:v>23255</c:v>
                </c:pt>
                <c:pt idx="189">
                  <c:v>23285</c:v>
                </c:pt>
                <c:pt idx="190">
                  <c:v>23316</c:v>
                </c:pt>
                <c:pt idx="191">
                  <c:v>23346</c:v>
                </c:pt>
                <c:pt idx="192">
                  <c:v>23377</c:v>
                </c:pt>
                <c:pt idx="193">
                  <c:v>23408</c:v>
                </c:pt>
                <c:pt idx="194">
                  <c:v>23437</c:v>
                </c:pt>
                <c:pt idx="195">
                  <c:v>23468</c:v>
                </c:pt>
                <c:pt idx="196">
                  <c:v>23498</c:v>
                </c:pt>
                <c:pt idx="197">
                  <c:v>23529</c:v>
                </c:pt>
                <c:pt idx="198">
                  <c:v>23559</c:v>
                </c:pt>
                <c:pt idx="199">
                  <c:v>23590</c:v>
                </c:pt>
                <c:pt idx="200">
                  <c:v>23621</c:v>
                </c:pt>
                <c:pt idx="201">
                  <c:v>23651</c:v>
                </c:pt>
                <c:pt idx="202">
                  <c:v>23682</c:v>
                </c:pt>
                <c:pt idx="203">
                  <c:v>23712</c:v>
                </c:pt>
                <c:pt idx="204">
                  <c:v>23743</c:v>
                </c:pt>
                <c:pt idx="205">
                  <c:v>23774</c:v>
                </c:pt>
                <c:pt idx="206">
                  <c:v>23802</c:v>
                </c:pt>
                <c:pt idx="207">
                  <c:v>23833</c:v>
                </c:pt>
                <c:pt idx="208">
                  <c:v>23863</c:v>
                </c:pt>
                <c:pt idx="209">
                  <c:v>23894</c:v>
                </c:pt>
                <c:pt idx="210">
                  <c:v>23924</c:v>
                </c:pt>
                <c:pt idx="211">
                  <c:v>23955</c:v>
                </c:pt>
                <c:pt idx="212">
                  <c:v>23986</c:v>
                </c:pt>
                <c:pt idx="213">
                  <c:v>24016</c:v>
                </c:pt>
                <c:pt idx="214">
                  <c:v>24047</c:v>
                </c:pt>
                <c:pt idx="215">
                  <c:v>24077</c:v>
                </c:pt>
                <c:pt idx="216">
                  <c:v>24108</c:v>
                </c:pt>
                <c:pt idx="217">
                  <c:v>24139</c:v>
                </c:pt>
                <c:pt idx="218">
                  <c:v>24167</c:v>
                </c:pt>
                <c:pt idx="219">
                  <c:v>24198</c:v>
                </c:pt>
                <c:pt idx="220">
                  <c:v>24228</c:v>
                </c:pt>
                <c:pt idx="221">
                  <c:v>24259</c:v>
                </c:pt>
                <c:pt idx="222">
                  <c:v>24289</c:v>
                </c:pt>
                <c:pt idx="223">
                  <c:v>24320</c:v>
                </c:pt>
                <c:pt idx="224">
                  <c:v>24351</c:v>
                </c:pt>
                <c:pt idx="225">
                  <c:v>24381</c:v>
                </c:pt>
                <c:pt idx="226">
                  <c:v>24412</c:v>
                </c:pt>
                <c:pt idx="227">
                  <c:v>24442</c:v>
                </c:pt>
                <c:pt idx="228">
                  <c:v>24473</c:v>
                </c:pt>
                <c:pt idx="229">
                  <c:v>24504</c:v>
                </c:pt>
                <c:pt idx="230">
                  <c:v>24532</c:v>
                </c:pt>
                <c:pt idx="231">
                  <c:v>24563</c:v>
                </c:pt>
                <c:pt idx="232">
                  <c:v>24593</c:v>
                </c:pt>
                <c:pt idx="233">
                  <c:v>24624</c:v>
                </c:pt>
                <c:pt idx="234">
                  <c:v>24654</c:v>
                </c:pt>
                <c:pt idx="235">
                  <c:v>24685</c:v>
                </c:pt>
                <c:pt idx="236">
                  <c:v>24716</c:v>
                </c:pt>
                <c:pt idx="237">
                  <c:v>24746</c:v>
                </c:pt>
                <c:pt idx="238">
                  <c:v>24777</c:v>
                </c:pt>
                <c:pt idx="239">
                  <c:v>24807</c:v>
                </c:pt>
                <c:pt idx="240">
                  <c:v>24838</c:v>
                </c:pt>
                <c:pt idx="241">
                  <c:v>24869</c:v>
                </c:pt>
                <c:pt idx="242">
                  <c:v>24898</c:v>
                </c:pt>
                <c:pt idx="243">
                  <c:v>24929</c:v>
                </c:pt>
                <c:pt idx="244">
                  <c:v>24959</c:v>
                </c:pt>
                <c:pt idx="245">
                  <c:v>24990</c:v>
                </c:pt>
                <c:pt idx="246">
                  <c:v>25020</c:v>
                </c:pt>
                <c:pt idx="247">
                  <c:v>25051</c:v>
                </c:pt>
                <c:pt idx="248">
                  <c:v>25082</c:v>
                </c:pt>
                <c:pt idx="249">
                  <c:v>25112</c:v>
                </c:pt>
                <c:pt idx="250">
                  <c:v>25143</c:v>
                </c:pt>
                <c:pt idx="251">
                  <c:v>25173</c:v>
                </c:pt>
                <c:pt idx="252">
                  <c:v>25204</c:v>
                </c:pt>
                <c:pt idx="253">
                  <c:v>25235</c:v>
                </c:pt>
                <c:pt idx="254">
                  <c:v>25263</c:v>
                </c:pt>
                <c:pt idx="255">
                  <c:v>25294</c:v>
                </c:pt>
                <c:pt idx="256">
                  <c:v>25324</c:v>
                </c:pt>
                <c:pt idx="257">
                  <c:v>25355</c:v>
                </c:pt>
                <c:pt idx="258">
                  <c:v>25385</c:v>
                </c:pt>
                <c:pt idx="259">
                  <c:v>25416</c:v>
                </c:pt>
                <c:pt idx="260">
                  <c:v>25447</c:v>
                </c:pt>
                <c:pt idx="261">
                  <c:v>25477</c:v>
                </c:pt>
                <c:pt idx="262">
                  <c:v>25508</c:v>
                </c:pt>
                <c:pt idx="263">
                  <c:v>25538</c:v>
                </c:pt>
                <c:pt idx="264">
                  <c:v>25569</c:v>
                </c:pt>
                <c:pt idx="265">
                  <c:v>25600</c:v>
                </c:pt>
                <c:pt idx="266">
                  <c:v>25628</c:v>
                </c:pt>
                <c:pt idx="267">
                  <c:v>25659</c:v>
                </c:pt>
                <c:pt idx="268">
                  <c:v>25689</c:v>
                </c:pt>
                <c:pt idx="269">
                  <c:v>25720</c:v>
                </c:pt>
                <c:pt idx="270">
                  <c:v>25750</c:v>
                </c:pt>
                <c:pt idx="271">
                  <c:v>25781</c:v>
                </c:pt>
                <c:pt idx="272">
                  <c:v>25812</c:v>
                </c:pt>
                <c:pt idx="273">
                  <c:v>25842</c:v>
                </c:pt>
                <c:pt idx="274">
                  <c:v>25873</c:v>
                </c:pt>
                <c:pt idx="275">
                  <c:v>25903</c:v>
                </c:pt>
                <c:pt idx="276">
                  <c:v>25934</c:v>
                </c:pt>
                <c:pt idx="277">
                  <c:v>25965</c:v>
                </c:pt>
                <c:pt idx="278">
                  <c:v>25993</c:v>
                </c:pt>
                <c:pt idx="279">
                  <c:v>26024</c:v>
                </c:pt>
                <c:pt idx="280">
                  <c:v>26054</c:v>
                </c:pt>
                <c:pt idx="281">
                  <c:v>26085</c:v>
                </c:pt>
                <c:pt idx="282">
                  <c:v>26115</c:v>
                </c:pt>
                <c:pt idx="283">
                  <c:v>26146</c:v>
                </c:pt>
                <c:pt idx="284">
                  <c:v>26177</c:v>
                </c:pt>
                <c:pt idx="285">
                  <c:v>26207</c:v>
                </c:pt>
                <c:pt idx="286">
                  <c:v>26238</c:v>
                </c:pt>
                <c:pt idx="287">
                  <c:v>26268</c:v>
                </c:pt>
                <c:pt idx="288">
                  <c:v>26299</c:v>
                </c:pt>
                <c:pt idx="289">
                  <c:v>26330</c:v>
                </c:pt>
                <c:pt idx="290">
                  <c:v>26359</c:v>
                </c:pt>
                <c:pt idx="291">
                  <c:v>26390</c:v>
                </c:pt>
                <c:pt idx="292">
                  <c:v>26420</c:v>
                </c:pt>
                <c:pt idx="293">
                  <c:v>26451</c:v>
                </c:pt>
                <c:pt idx="294">
                  <c:v>26481</c:v>
                </c:pt>
                <c:pt idx="295">
                  <c:v>26512</c:v>
                </c:pt>
                <c:pt idx="296">
                  <c:v>26543</c:v>
                </c:pt>
                <c:pt idx="297">
                  <c:v>26573</c:v>
                </c:pt>
                <c:pt idx="298">
                  <c:v>26604</c:v>
                </c:pt>
                <c:pt idx="299">
                  <c:v>26634</c:v>
                </c:pt>
                <c:pt idx="300">
                  <c:v>26665</c:v>
                </c:pt>
                <c:pt idx="301">
                  <c:v>26696</c:v>
                </c:pt>
                <c:pt idx="302">
                  <c:v>26724</c:v>
                </c:pt>
                <c:pt idx="303">
                  <c:v>26755</c:v>
                </c:pt>
                <c:pt idx="304">
                  <c:v>26785</c:v>
                </c:pt>
                <c:pt idx="305">
                  <c:v>26816</c:v>
                </c:pt>
                <c:pt idx="306">
                  <c:v>26846</c:v>
                </c:pt>
                <c:pt idx="307">
                  <c:v>26877</c:v>
                </c:pt>
                <c:pt idx="308">
                  <c:v>26908</c:v>
                </c:pt>
                <c:pt idx="309">
                  <c:v>26938</c:v>
                </c:pt>
                <c:pt idx="310">
                  <c:v>26969</c:v>
                </c:pt>
                <c:pt idx="311">
                  <c:v>26999</c:v>
                </c:pt>
                <c:pt idx="312">
                  <c:v>27030</c:v>
                </c:pt>
                <c:pt idx="313">
                  <c:v>27061</c:v>
                </c:pt>
                <c:pt idx="314">
                  <c:v>27089</c:v>
                </c:pt>
                <c:pt idx="315">
                  <c:v>27120</c:v>
                </c:pt>
                <c:pt idx="316">
                  <c:v>27150</c:v>
                </c:pt>
                <c:pt idx="317">
                  <c:v>27181</c:v>
                </c:pt>
                <c:pt idx="318">
                  <c:v>27211</c:v>
                </c:pt>
                <c:pt idx="319">
                  <c:v>27242</c:v>
                </c:pt>
                <c:pt idx="320">
                  <c:v>27273</c:v>
                </c:pt>
                <c:pt idx="321">
                  <c:v>27303</c:v>
                </c:pt>
                <c:pt idx="322">
                  <c:v>27334</c:v>
                </c:pt>
                <c:pt idx="323">
                  <c:v>27364</c:v>
                </c:pt>
                <c:pt idx="324">
                  <c:v>27395</c:v>
                </c:pt>
                <c:pt idx="325">
                  <c:v>27426</c:v>
                </c:pt>
                <c:pt idx="326">
                  <c:v>27454</c:v>
                </c:pt>
                <c:pt idx="327">
                  <c:v>27485</c:v>
                </c:pt>
                <c:pt idx="328">
                  <c:v>27515</c:v>
                </c:pt>
                <c:pt idx="329">
                  <c:v>27546</c:v>
                </c:pt>
                <c:pt idx="330">
                  <c:v>27576</c:v>
                </c:pt>
                <c:pt idx="331">
                  <c:v>27607</c:v>
                </c:pt>
                <c:pt idx="332">
                  <c:v>27638</c:v>
                </c:pt>
                <c:pt idx="333">
                  <c:v>27668</c:v>
                </c:pt>
                <c:pt idx="334">
                  <c:v>27699</c:v>
                </c:pt>
                <c:pt idx="335">
                  <c:v>27729</c:v>
                </c:pt>
                <c:pt idx="336">
                  <c:v>27760</c:v>
                </c:pt>
                <c:pt idx="337">
                  <c:v>27791</c:v>
                </c:pt>
                <c:pt idx="338">
                  <c:v>27820</c:v>
                </c:pt>
                <c:pt idx="339">
                  <c:v>27851</c:v>
                </c:pt>
                <c:pt idx="340">
                  <c:v>27881</c:v>
                </c:pt>
                <c:pt idx="341">
                  <c:v>27912</c:v>
                </c:pt>
                <c:pt idx="342">
                  <c:v>27942</c:v>
                </c:pt>
                <c:pt idx="343">
                  <c:v>27973</c:v>
                </c:pt>
                <c:pt idx="344">
                  <c:v>28004</c:v>
                </c:pt>
                <c:pt idx="345">
                  <c:v>28034</c:v>
                </c:pt>
                <c:pt idx="346">
                  <c:v>28065</c:v>
                </c:pt>
                <c:pt idx="347">
                  <c:v>28095</c:v>
                </c:pt>
                <c:pt idx="348">
                  <c:v>28126</c:v>
                </c:pt>
                <c:pt idx="349">
                  <c:v>28157</c:v>
                </c:pt>
                <c:pt idx="350">
                  <c:v>28185</c:v>
                </c:pt>
                <c:pt idx="351">
                  <c:v>28216</c:v>
                </c:pt>
                <c:pt idx="352">
                  <c:v>28246</c:v>
                </c:pt>
                <c:pt idx="353">
                  <c:v>28277</c:v>
                </c:pt>
                <c:pt idx="354">
                  <c:v>28307</c:v>
                </c:pt>
                <c:pt idx="355">
                  <c:v>28338</c:v>
                </c:pt>
                <c:pt idx="356">
                  <c:v>28369</c:v>
                </c:pt>
                <c:pt idx="357">
                  <c:v>28399</c:v>
                </c:pt>
                <c:pt idx="358">
                  <c:v>28430</c:v>
                </c:pt>
                <c:pt idx="359">
                  <c:v>28460</c:v>
                </c:pt>
                <c:pt idx="360">
                  <c:v>28491</c:v>
                </c:pt>
                <c:pt idx="361">
                  <c:v>28522</c:v>
                </c:pt>
                <c:pt idx="362">
                  <c:v>28550</c:v>
                </c:pt>
                <c:pt idx="363">
                  <c:v>28581</c:v>
                </c:pt>
                <c:pt idx="364">
                  <c:v>28611</c:v>
                </c:pt>
                <c:pt idx="365">
                  <c:v>28642</c:v>
                </c:pt>
                <c:pt idx="366">
                  <c:v>28672</c:v>
                </c:pt>
                <c:pt idx="367">
                  <c:v>28703</c:v>
                </c:pt>
                <c:pt idx="368">
                  <c:v>28734</c:v>
                </c:pt>
                <c:pt idx="369">
                  <c:v>28764</c:v>
                </c:pt>
                <c:pt idx="370">
                  <c:v>28795</c:v>
                </c:pt>
                <c:pt idx="371">
                  <c:v>28825</c:v>
                </c:pt>
                <c:pt idx="372">
                  <c:v>28856</c:v>
                </c:pt>
                <c:pt idx="373">
                  <c:v>28887</c:v>
                </c:pt>
                <c:pt idx="374">
                  <c:v>28915</c:v>
                </c:pt>
                <c:pt idx="375">
                  <c:v>28946</c:v>
                </c:pt>
                <c:pt idx="376">
                  <c:v>28976</c:v>
                </c:pt>
                <c:pt idx="377">
                  <c:v>29007</c:v>
                </c:pt>
                <c:pt idx="378">
                  <c:v>29037</c:v>
                </c:pt>
                <c:pt idx="379">
                  <c:v>29068</c:v>
                </c:pt>
                <c:pt idx="380">
                  <c:v>29099</c:v>
                </c:pt>
                <c:pt idx="381">
                  <c:v>29129</c:v>
                </c:pt>
                <c:pt idx="382">
                  <c:v>29160</c:v>
                </c:pt>
                <c:pt idx="383">
                  <c:v>29190</c:v>
                </c:pt>
                <c:pt idx="384">
                  <c:v>29221</c:v>
                </c:pt>
                <c:pt idx="385">
                  <c:v>29252</c:v>
                </c:pt>
                <c:pt idx="386">
                  <c:v>29281</c:v>
                </c:pt>
                <c:pt idx="387">
                  <c:v>29312</c:v>
                </c:pt>
                <c:pt idx="388">
                  <c:v>29342</c:v>
                </c:pt>
                <c:pt idx="389">
                  <c:v>29373</c:v>
                </c:pt>
                <c:pt idx="390">
                  <c:v>29403</c:v>
                </c:pt>
                <c:pt idx="391">
                  <c:v>29434</c:v>
                </c:pt>
                <c:pt idx="392">
                  <c:v>29465</c:v>
                </c:pt>
                <c:pt idx="393">
                  <c:v>29495</c:v>
                </c:pt>
                <c:pt idx="394">
                  <c:v>29526</c:v>
                </c:pt>
                <c:pt idx="395">
                  <c:v>29556</c:v>
                </c:pt>
                <c:pt idx="396">
                  <c:v>29587</c:v>
                </c:pt>
                <c:pt idx="397">
                  <c:v>29618</c:v>
                </c:pt>
                <c:pt idx="398">
                  <c:v>29646</c:v>
                </c:pt>
                <c:pt idx="399">
                  <c:v>29677</c:v>
                </c:pt>
                <c:pt idx="400">
                  <c:v>29707</c:v>
                </c:pt>
                <c:pt idx="401">
                  <c:v>29738</c:v>
                </c:pt>
                <c:pt idx="402">
                  <c:v>29768</c:v>
                </c:pt>
                <c:pt idx="403">
                  <c:v>29799</c:v>
                </c:pt>
                <c:pt idx="404">
                  <c:v>29830</c:v>
                </c:pt>
                <c:pt idx="405">
                  <c:v>29860</c:v>
                </c:pt>
                <c:pt idx="406">
                  <c:v>29891</c:v>
                </c:pt>
                <c:pt idx="407">
                  <c:v>29921</c:v>
                </c:pt>
                <c:pt idx="408">
                  <c:v>29952</c:v>
                </c:pt>
                <c:pt idx="409">
                  <c:v>29983</c:v>
                </c:pt>
                <c:pt idx="410">
                  <c:v>30011</c:v>
                </c:pt>
                <c:pt idx="411">
                  <c:v>30042</c:v>
                </c:pt>
                <c:pt idx="412">
                  <c:v>30072</c:v>
                </c:pt>
                <c:pt idx="413">
                  <c:v>30103</c:v>
                </c:pt>
                <c:pt idx="414">
                  <c:v>30133</c:v>
                </c:pt>
                <c:pt idx="415">
                  <c:v>30164</c:v>
                </c:pt>
                <c:pt idx="416">
                  <c:v>30195</c:v>
                </c:pt>
                <c:pt idx="417">
                  <c:v>30225</c:v>
                </c:pt>
                <c:pt idx="418">
                  <c:v>30256</c:v>
                </c:pt>
                <c:pt idx="419">
                  <c:v>30286</c:v>
                </c:pt>
                <c:pt idx="420">
                  <c:v>30317</c:v>
                </c:pt>
                <c:pt idx="421">
                  <c:v>30348</c:v>
                </c:pt>
                <c:pt idx="422">
                  <c:v>30376</c:v>
                </c:pt>
                <c:pt idx="423">
                  <c:v>30407</c:v>
                </c:pt>
                <c:pt idx="424">
                  <c:v>30437</c:v>
                </c:pt>
                <c:pt idx="425">
                  <c:v>30468</c:v>
                </c:pt>
                <c:pt idx="426">
                  <c:v>30498</c:v>
                </c:pt>
                <c:pt idx="427">
                  <c:v>30529</c:v>
                </c:pt>
                <c:pt idx="428">
                  <c:v>30560</c:v>
                </c:pt>
                <c:pt idx="429">
                  <c:v>30590</c:v>
                </c:pt>
                <c:pt idx="430">
                  <c:v>30621</c:v>
                </c:pt>
                <c:pt idx="431">
                  <c:v>30651</c:v>
                </c:pt>
                <c:pt idx="432">
                  <c:v>30682</c:v>
                </c:pt>
                <c:pt idx="433">
                  <c:v>30713</c:v>
                </c:pt>
                <c:pt idx="434">
                  <c:v>30742</c:v>
                </c:pt>
                <c:pt idx="435">
                  <c:v>30773</c:v>
                </c:pt>
                <c:pt idx="436">
                  <c:v>30803</c:v>
                </c:pt>
                <c:pt idx="437">
                  <c:v>30834</c:v>
                </c:pt>
                <c:pt idx="438">
                  <c:v>30864</c:v>
                </c:pt>
                <c:pt idx="439">
                  <c:v>30895</c:v>
                </c:pt>
                <c:pt idx="440">
                  <c:v>30926</c:v>
                </c:pt>
                <c:pt idx="441">
                  <c:v>30956</c:v>
                </c:pt>
                <c:pt idx="442">
                  <c:v>30987</c:v>
                </c:pt>
                <c:pt idx="443">
                  <c:v>31017</c:v>
                </c:pt>
                <c:pt idx="444">
                  <c:v>31048</c:v>
                </c:pt>
                <c:pt idx="445">
                  <c:v>31079</c:v>
                </c:pt>
                <c:pt idx="446">
                  <c:v>31107</c:v>
                </c:pt>
                <c:pt idx="447">
                  <c:v>31138</c:v>
                </c:pt>
                <c:pt idx="448">
                  <c:v>31168</c:v>
                </c:pt>
                <c:pt idx="449">
                  <c:v>31199</c:v>
                </c:pt>
                <c:pt idx="450">
                  <c:v>31229</c:v>
                </c:pt>
                <c:pt idx="451">
                  <c:v>31260</c:v>
                </c:pt>
                <c:pt idx="452">
                  <c:v>31291</c:v>
                </c:pt>
                <c:pt idx="453">
                  <c:v>31321</c:v>
                </c:pt>
                <c:pt idx="454">
                  <c:v>31352</c:v>
                </c:pt>
                <c:pt idx="455">
                  <c:v>31382</c:v>
                </c:pt>
                <c:pt idx="456">
                  <c:v>31413</c:v>
                </c:pt>
                <c:pt idx="457">
                  <c:v>31444</c:v>
                </c:pt>
                <c:pt idx="458">
                  <c:v>31472</c:v>
                </c:pt>
                <c:pt idx="459">
                  <c:v>31503</c:v>
                </c:pt>
                <c:pt idx="460">
                  <c:v>31533</c:v>
                </c:pt>
                <c:pt idx="461">
                  <c:v>31564</c:v>
                </c:pt>
                <c:pt idx="462">
                  <c:v>31594</c:v>
                </c:pt>
                <c:pt idx="463">
                  <c:v>31625</c:v>
                </c:pt>
                <c:pt idx="464">
                  <c:v>31656</c:v>
                </c:pt>
                <c:pt idx="465">
                  <c:v>31686</c:v>
                </c:pt>
                <c:pt idx="466">
                  <c:v>31717</c:v>
                </c:pt>
                <c:pt idx="467">
                  <c:v>31747</c:v>
                </c:pt>
                <c:pt idx="468">
                  <c:v>31778</c:v>
                </c:pt>
                <c:pt idx="469">
                  <c:v>31809</c:v>
                </c:pt>
                <c:pt idx="470">
                  <c:v>31837</c:v>
                </c:pt>
                <c:pt idx="471">
                  <c:v>31868</c:v>
                </c:pt>
                <c:pt idx="472">
                  <c:v>31898</c:v>
                </c:pt>
                <c:pt idx="473">
                  <c:v>31929</c:v>
                </c:pt>
                <c:pt idx="474">
                  <c:v>31959</c:v>
                </c:pt>
                <c:pt idx="475">
                  <c:v>31990</c:v>
                </c:pt>
                <c:pt idx="476">
                  <c:v>32021</c:v>
                </c:pt>
                <c:pt idx="477">
                  <c:v>32051</c:v>
                </c:pt>
                <c:pt idx="478">
                  <c:v>32082</c:v>
                </c:pt>
                <c:pt idx="479">
                  <c:v>32112</c:v>
                </c:pt>
                <c:pt idx="480">
                  <c:v>32143</c:v>
                </c:pt>
                <c:pt idx="481">
                  <c:v>32174</c:v>
                </c:pt>
                <c:pt idx="482">
                  <c:v>32203</c:v>
                </c:pt>
                <c:pt idx="483">
                  <c:v>32234</c:v>
                </c:pt>
                <c:pt idx="484">
                  <c:v>32264</c:v>
                </c:pt>
                <c:pt idx="485">
                  <c:v>32295</c:v>
                </c:pt>
                <c:pt idx="486">
                  <c:v>32325</c:v>
                </c:pt>
                <c:pt idx="487">
                  <c:v>32356</c:v>
                </c:pt>
                <c:pt idx="488">
                  <c:v>32387</c:v>
                </c:pt>
                <c:pt idx="489">
                  <c:v>32417</c:v>
                </c:pt>
                <c:pt idx="490">
                  <c:v>32448</c:v>
                </c:pt>
                <c:pt idx="491">
                  <c:v>32478</c:v>
                </c:pt>
                <c:pt idx="492">
                  <c:v>32509</c:v>
                </c:pt>
                <c:pt idx="493">
                  <c:v>32540</c:v>
                </c:pt>
                <c:pt idx="494">
                  <c:v>32568</c:v>
                </c:pt>
                <c:pt idx="495">
                  <c:v>32599</c:v>
                </c:pt>
                <c:pt idx="496">
                  <c:v>32629</c:v>
                </c:pt>
                <c:pt idx="497">
                  <c:v>32660</c:v>
                </c:pt>
                <c:pt idx="498">
                  <c:v>32690</c:v>
                </c:pt>
                <c:pt idx="499">
                  <c:v>32721</c:v>
                </c:pt>
                <c:pt idx="500">
                  <c:v>32752</c:v>
                </c:pt>
                <c:pt idx="501">
                  <c:v>32782</c:v>
                </c:pt>
                <c:pt idx="502">
                  <c:v>32813</c:v>
                </c:pt>
                <c:pt idx="503">
                  <c:v>32843</c:v>
                </c:pt>
                <c:pt idx="504">
                  <c:v>32874</c:v>
                </c:pt>
                <c:pt idx="505">
                  <c:v>32905</c:v>
                </c:pt>
                <c:pt idx="506">
                  <c:v>32933</c:v>
                </c:pt>
                <c:pt idx="507">
                  <c:v>32964</c:v>
                </c:pt>
                <c:pt idx="508">
                  <c:v>32994</c:v>
                </c:pt>
                <c:pt idx="509">
                  <c:v>33025</c:v>
                </c:pt>
                <c:pt idx="510">
                  <c:v>33055</c:v>
                </c:pt>
                <c:pt idx="511">
                  <c:v>33086</c:v>
                </c:pt>
                <c:pt idx="512">
                  <c:v>33117</c:v>
                </c:pt>
                <c:pt idx="513">
                  <c:v>33147</c:v>
                </c:pt>
                <c:pt idx="514">
                  <c:v>33178</c:v>
                </c:pt>
                <c:pt idx="515">
                  <c:v>33208</c:v>
                </c:pt>
                <c:pt idx="516">
                  <c:v>33239</c:v>
                </c:pt>
                <c:pt idx="517">
                  <c:v>33270</c:v>
                </c:pt>
                <c:pt idx="518">
                  <c:v>33298</c:v>
                </c:pt>
                <c:pt idx="519">
                  <c:v>33329</c:v>
                </c:pt>
                <c:pt idx="520">
                  <c:v>33359</c:v>
                </c:pt>
                <c:pt idx="521">
                  <c:v>33390</c:v>
                </c:pt>
                <c:pt idx="522">
                  <c:v>33420</c:v>
                </c:pt>
                <c:pt idx="523">
                  <c:v>33451</c:v>
                </c:pt>
                <c:pt idx="524">
                  <c:v>33482</c:v>
                </c:pt>
                <c:pt idx="525">
                  <c:v>33512</c:v>
                </c:pt>
                <c:pt idx="526">
                  <c:v>33543</c:v>
                </c:pt>
                <c:pt idx="527">
                  <c:v>33573</c:v>
                </c:pt>
                <c:pt idx="528">
                  <c:v>33604</c:v>
                </c:pt>
                <c:pt idx="529">
                  <c:v>33635</c:v>
                </c:pt>
                <c:pt idx="530">
                  <c:v>33664</c:v>
                </c:pt>
                <c:pt idx="531">
                  <c:v>33695</c:v>
                </c:pt>
                <c:pt idx="532">
                  <c:v>33725</c:v>
                </c:pt>
                <c:pt idx="533">
                  <c:v>33756</c:v>
                </c:pt>
                <c:pt idx="534">
                  <c:v>33786</c:v>
                </c:pt>
                <c:pt idx="535">
                  <c:v>33817</c:v>
                </c:pt>
                <c:pt idx="536">
                  <c:v>33848</c:v>
                </c:pt>
                <c:pt idx="537">
                  <c:v>33878</c:v>
                </c:pt>
                <c:pt idx="538">
                  <c:v>33909</c:v>
                </c:pt>
                <c:pt idx="539">
                  <c:v>33939</c:v>
                </c:pt>
                <c:pt idx="540">
                  <c:v>33970</c:v>
                </c:pt>
                <c:pt idx="541">
                  <c:v>34001</c:v>
                </c:pt>
                <c:pt idx="542">
                  <c:v>34029</c:v>
                </c:pt>
                <c:pt idx="543">
                  <c:v>34060</c:v>
                </c:pt>
                <c:pt idx="544">
                  <c:v>34090</c:v>
                </c:pt>
                <c:pt idx="545">
                  <c:v>34121</c:v>
                </c:pt>
                <c:pt idx="546">
                  <c:v>34151</c:v>
                </c:pt>
                <c:pt idx="547">
                  <c:v>34182</c:v>
                </c:pt>
                <c:pt idx="548">
                  <c:v>34213</c:v>
                </c:pt>
                <c:pt idx="549">
                  <c:v>34243</c:v>
                </c:pt>
                <c:pt idx="550">
                  <c:v>34274</c:v>
                </c:pt>
                <c:pt idx="551">
                  <c:v>34304</c:v>
                </c:pt>
                <c:pt idx="552">
                  <c:v>34335</c:v>
                </c:pt>
                <c:pt idx="553">
                  <c:v>34366</c:v>
                </c:pt>
                <c:pt idx="554">
                  <c:v>34394</c:v>
                </c:pt>
                <c:pt idx="555">
                  <c:v>34425</c:v>
                </c:pt>
                <c:pt idx="556">
                  <c:v>34455</c:v>
                </c:pt>
                <c:pt idx="557">
                  <c:v>34486</c:v>
                </c:pt>
                <c:pt idx="558">
                  <c:v>34516</c:v>
                </c:pt>
                <c:pt idx="559">
                  <c:v>34547</c:v>
                </c:pt>
                <c:pt idx="560">
                  <c:v>34578</c:v>
                </c:pt>
                <c:pt idx="561">
                  <c:v>34608</c:v>
                </c:pt>
                <c:pt idx="562">
                  <c:v>34639</c:v>
                </c:pt>
                <c:pt idx="563">
                  <c:v>34669</c:v>
                </c:pt>
                <c:pt idx="564">
                  <c:v>34700</c:v>
                </c:pt>
                <c:pt idx="565">
                  <c:v>34731</c:v>
                </c:pt>
                <c:pt idx="566">
                  <c:v>34759</c:v>
                </c:pt>
                <c:pt idx="567">
                  <c:v>34790</c:v>
                </c:pt>
                <c:pt idx="568">
                  <c:v>34820</c:v>
                </c:pt>
                <c:pt idx="569">
                  <c:v>34851</c:v>
                </c:pt>
                <c:pt idx="570">
                  <c:v>34881</c:v>
                </c:pt>
                <c:pt idx="571">
                  <c:v>34912</c:v>
                </c:pt>
                <c:pt idx="572">
                  <c:v>34943</c:v>
                </c:pt>
                <c:pt idx="573">
                  <c:v>34973</c:v>
                </c:pt>
                <c:pt idx="574">
                  <c:v>35004</c:v>
                </c:pt>
                <c:pt idx="575">
                  <c:v>35034</c:v>
                </c:pt>
                <c:pt idx="576">
                  <c:v>35065</c:v>
                </c:pt>
                <c:pt idx="577">
                  <c:v>35096</c:v>
                </c:pt>
                <c:pt idx="578">
                  <c:v>35125</c:v>
                </c:pt>
                <c:pt idx="579">
                  <c:v>35156</c:v>
                </c:pt>
                <c:pt idx="580">
                  <c:v>35186</c:v>
                </c:pt>
                <c:pt idx="581">
                  <c:v>35217</c:v>
                </c:pt>
                <c:pt idx="582">
                  <c:v>35247</c:v>
                </c:pt>
                <c:pt idx="583">
                  <c:v>35278</c:v>
                </c:pt>
                <c:pt idx="584">
                  <c:v>35309</c:v>
                </c:pt>
                <c:pt idx="585">
                  <c:v>35339</c:v>
                </c:pt>
                <c:pt idx="586">
                  <c:v>35370</c:v>
                </c:pt>
                <c:pt idx="587">
                  <c:v>35400</c:v>
                </c:pt>
                <c:pt idx="588">
                  <c:v>35431</c:v>
                </c:pt>
                <c:pt idx="589">
                  <c:v>35462</c:v>
                </c:pt>
                <c:pt idx="590">
                  <c:v>35490</c:v>
                </c:pt>
                <c:pt idx="591">
                  <c:v>35521</c:v>
                </c:pt>
                <c:pt idx="592">
                  <c:v>35551</c:v>
                </c:pt>
                <c:pt idx="593">
                  <c:v>35582</c:v>
                </c:pt>
                <c:pt idx="594">
                  <c:v>35612</c:v>
                </c:pt>
                <c:pt idx="595">
                  <c:v>35643</c:v>
                </c:pt>
                <c:pt idx="596">
                  <c:v>35674</c:v>
                </c:pt>
                <c:pt idx="597">
                  <c:v>35704</c:v>
                </c:pt>
                <c:pt idx="598">
                  <c:v>35735</c:v>
                </c:pt>
                <c:pt idx="599">
                  <c:v>35765</c:v>
                </c:pt>
                <c:pt idx="600">
                  <c:v>35796</c:v>
                </c:pt>
                <c:pt idx="601">
                  <c:v>35827</c:v>
                </c:pt>
                <c:pt idx="602">
                  <c:v>35855</c:v>
                </c:pt>
                <c:pt idx="603">
                  <c:v>35886</c:v>
                </c:pt>
                <c:pt idx="604">
                  <c:v>35916</c:v>
                </c:pt>
                <c:pt idx="605">
                  <c:v>35947</c:v>
                </c:pt>
                <c:pt idx="606">
                  <c:v>35977</c:v>
                </c:pt>
                <c:pt idx="607">
                  <c:v>36008</c:v>
                </c:pt>
                <c:pt idx="608">
                  <c:v>36039</c:v>
                </c:pt>
                <c:pt idx="609">
                  <c:v>36069</c:v>
                </c:pt>
                <c:pt idx="610">
                  <c:v>36100</c:v>
                </c:pt>
                <c:pt idx="611">
                  <c:v>36130</c:v>
                </c:pt>
                <c:pt idx="612">
                  <c:v>36161</c:v>
                </c:pt>
                <c:pt idx="613">
                  <c:v>36192</c:v>
                </c:pt>
                <c:pt idx="614">
                  <c:v>36220</c:v>
                </c:pt>
                <c:pt idx="615">
                  <c:v>36251</c:v>
                </c:pt>
                <c:pt idx="616">
                  <c:v>36281</c:v>
                </c:pt>
                <c:pt idx="617">
                  <c:v>36312</c:v>
                </c:pt>
                <c:pt idx="618">
                  <c:v>36342</c:v>
                </c:pt>
                <c:pt idx="619">
                  <c:v>36373</c:v>
                </c:pt>
                <c:pt idx="620">
                  <c:v>36404</c:v>
                </c:pt>
                <c:pt idx="621">
                  <c:v>36434</c:v>
                </c:pt>
                <c:pt idx="622">
                  <c:v>36465</c:v>
                </c:pt>
                <c:pt idx="623">
                  <c:v>36495</c:v>
                </c:pt>
                <c:pt idx="624">
                  <c:v>36526</c:v>
                </c:pt>
                <c:pt idx="625">
                  <c:v>36557</c:v>
                </c:pt>
                <c:pt idx="626">
                  <c:v>36586</c:v>
                </c:pt>
                <c:pt idx="627">
                  <c:v>36617</c:v>
                </c:pt>
                <c:pt idx="628">
                  <c:v>36647</c:v>
                </c:pt>
                <c:pt idx="629">
                  <c:v>36678</c:v>
                </c:pt>
                <c:pt idx="630">
                  <c:v>36708</c:v>
                </c:pt>
                <c:pt idx="631">
                  <c:v>36739</c:v>
                </c:pt>
                <c:pt idx="632">
                  <c:v>36770</c:v>
                </c:pt>
                <c:pt idx="633">
                  <c:v>36800</c:v>
                </c:pt>
                <c:pt idx="634">
                  <c:v>36831</c:v>
                </c:pt>
                <c:pt idx="635">
                  <c:v>36861</c:v>
                </c:pt>
                <c:pt idx="636">
                  <c:v>36892</c:v>
                </c:pt>
                <c:pt idx="637">
                  <c:v>36923</c:v>
                </c:pt>
                <c:pt idx="638">
                  <c:v>36951</c:v>
                </c:pt>
                <c:pt idx="639">
                  <c:v>36982</c:v>
                </c:pt>
                <c:pt idx="640">
                  <c:v>37012</c:v>
                </c:pt>
                <c:pt idx="641">
                  <c:v>37043</c:v>
                </c:pt>
                <c:pt idx="642">
                  <c:v>37073</c:v>
                </c:pt>
                <c:pt idx="643">
                  <c:v>37104</c:v>
                </c:pt>
                <c:pt idx="644">
                  <c:v>37135</c:v>
                </c:pt>
                <c:pt idx="645">
                  <c:v>37165</c:v>
                </c:pt>
                <c:pt idx="646">
                  <c:v>37196</c:v>
                </c:pt>
                <c:pt idx="647">
                  <c:v>37226</c:v>
                </c:pt>
                <c:pt idx="648">
                  <c:v>37257</c:v>
                </c:pt>
                <c:pt idx="649">
                  <c:v>37288</c:v>
                </c:pt>
                <c:pt idx="650">
                  <c:v>37316</c:v>
                </c:pt>
                <c:pt idx="651">
                  <c:v>37347</c:v>
                </c:pt>
                <c:pt idx="652">
                  <c:v>37377</c:v>
                </c:pt>
                <c:pt idx="653">
                  <c:v>37408</c:v>
                </c:pt>
                <c:pt idx="654">
                  <c:v>37438</c:v>
                </c:pt>
                <c:pt idx="655">
                  <c:v>37469</c:v>
                </c:pt>
                <c:pt idx="656">
                  <c:v>37500</c:v>
                </c:pt>
                <c:pt idx="657">
                  <c:v>37530</c:v>
                </c:pt>
                <c:pt idx="658">
                  <c:v>37561</c:v>
                </c:pt>
                <c:pt idx="659">
                  <c:v>37591</c:v>
                </c:pt>
                <c:pt idx="660">
                  <c:v>37622</c:v>
                </c:pt>
                <c:pt idx="661">
                  <c:v>37653</c:v>
                </c:pt>
                <c:pt idx="662">
                  <c:v>37681</c:v>
                </c:pt>
                <c:pt idx="663">
                  <c:v>37712</c:v>
                </c:pt>
                <c:pt idx="664">
                  <c:v>37742</c:v>
                </c:pt>
                <c:pt idx="665">
                  <c:v>37773</c:v>
                </c:pt>
                <c:pt idx="666">
                  <c:v>37803</c:v>
                </c:pt>
                <c:pt idx="667">
                  <c:v>37834</c:v>
                </c:pt>
                <c:pt idx="668">
                  <c:v>37865</c:v>
                </c:pt>
                <c:pt idx="669">
                  <c:v>37895</c:v>
                </c:pt>
                <c:pt idx="670">
                  <c:v>37926</c:v>
                </c:pt>
                <c:pt idx="671">
                  <c:v>37956</c:v>
                </c:pt>
                <c:pt idx="672">
                  <c:v>37987</c:v>
                </c:pt>
                <c:pt idx="673">
                  <c:v>38018</c:v>
                </c:pt>
                <c:pt idx="674">
                  <c:v>38047</c:v>
                </c:pt>
                <c:pt idx="675">
                  <c:v>38078</c:v>
                </c:pt>
                <c:pt idx="676">
                  <c:v>38108</c:v>
                </c:pt>
                <c:pt idx="677">
                  <c:v>38139</c:v>
                </c:pt>
                <c:pt idx="678">
                  <c:v>38169</c:v>
                </c:pt>
                <c:pt idx="679">
                  <c:v>38200</c:v>
                </c:pt>
                <c:pt idx="680">
                  <c:v>38231</c:v>
                </c:pt>
                <c:pt idx="681">
                  <c:v>38261</c:v>
                </c:pt>
                <c:pt idx="682">
                  <c:v>38292</c:v>
                </c:pt>
                <c:pt idx="683">
                  <c:v>38322</c:v>
                </c:pt>
                <c:pt idx="684">
                  <c:v>38353</c:v>
                </c:pt>
                <c:pt idx="685">
                  <c:v>38384</c:v>
                </c:pt>
                <c:pt idx="686">
                  <c:v>38412</c:v>
                </c:pt>
                <c:pt idx="687">
                  <c:v>38443</c:v>
                </c:pt>
                <c:pt idx="688">
                  <c:v>38473</c:v>
                </c:pt>
                <c:pt idx="689">
                  <c:v>38504</c:v>
                </c:pt>
                <c:pt idx="690">
                  <c:v>38534</c:v>
                </c:pt>
                <c:pt idx="691">
                  <c:v>38565</c:v>
                </c:pt>
                <c:pt idx="692">
                  <c:v>38596</c:v>
                </c:pt>
                <c:pt idx="693">
                  <c:v>38626</c:v>
                </c:pt>
                <c:pt idx="694">
                  <c:v>38657</c:v>
                </c:pt>
                <c:pt idx="695">
                  <c:v>38687</c:v>
                </c:pt>
                <c:pt idx="696">
                  <c:v>38718</c:v>
                </c:pt>
                <c:pt idx="697">
                  <c:v>38749</c:v>
                </c:pt>
                <c:pt idx="698">
                  <c:v>38777</c:v>
                </c:pt>
                <c:pt idx="699">
                  <c:v>38808</c:v>
                </c:pt>
                <c:pt idx="700">
                  <c:v>38838</c:v>
                </c:pt>
                <c:pt idx="701">
                  <c:v>38869</c:v>
                </c:pt>
                <c:pt idx="702">
                  <c:v>38899</c:v>
                </c:pt>
                <c:pt idx="703">
                  <c:v>38930</c:v>
                </c:pt>
                <c:pt idx="704">
                  <c:v>38961</c:v>
                </c:pt>
                <c:pt idx="705">
                  <c:v>38991</c:v>
                </c:pt>
                <c:pt idx="706">
                  <c:v>39022</c:v>
                </c:pt>
                <c:pt idx="707">
                  <c:v>39052</c:v>
                </c:pt>
                <c:pt idx="708">
                  <c:v>39083</c:v>
                </c:pt>
                <c:pt idx="709">
                  <c:v>39114</c:v>
                </c:pt>
                <c:pt idx="710">
                  <c:v>39142</c:v>
                </c:pt>
                <c:pt idx="711">
                  <c:v>39173</c:v>
                </c:pt>
                <c:pt idx="712">
                  <c:v>39203</c:v>
                </c:pt>
                <c:pt idx="713">
                  <c:v>39234</c:v>
                </c:pt>
                <c:pt idx="714">
                  <c:v>39264</c:v>
                </c:pt>
                <c:pt idx="715">
                  <c:v>39295</c:v>
                </c:pt>
                <c:pt idx="716">
                  <c:v>39326</c:v>
                </c:pt>
                <c:pt idx="717">
                  <c:v>39356</c:v>
                </c:pt>
                <c:pt idx="718">
                  <c:v>39387</c:v>
                </c:pt>
                <c:pt idx="719">
                  <c:v>39417</c:v>
                </c:pt>
                <c:pt idx="720">
                  <c:v>39448</c:v>
                </c:pt>
                <c:pt idx="721">
                  <c:v>39479</c:v>
                </c:pt>
                <c:pt idx="722">
                  <c:v>39508</c:v>
                </c:pt>
                <c:pt idx="723">
                  <c:v>39539</c:v>
                </c:pt>
                <c:pt idx="724">
                  <c:v>39569</c:v>
                </c:pt>
                <c:pt idx="725">
                  <c:v>39600</c:v>
                </c:pt>
                <c:pt idx="726">
                  <c:v>39630</c:v>
                </c:pt>
                <c:pt idx="727">
                  <c:v>39661</c:v>
                </c:pt>
                <c:pt idx="728">
                  <c:v>39692</c:v>
                </c:pt>
                <c:pt idx="729">
                  <c:v>39722</c:v>
                </c:pt>
                <c:pt idx="730">
                  <c:v>39753</c:v>
                </c:pt>
                <c:pt idx="731">
                  <c:v>39783</c:v>
                </c:pt>
                <c:pt idx="732">
                  <c:v>39814</c:v>
                </c:pt>
                <c:pt idx="733">
                  <c:v>39845</c:v>
                </c:pt>
                <c:pt idx="734">
                  <c:v>39873</c:v>
                </c:pt>
                <c:pt idx="735">
                  <c:v>39904</c:v>
                </c:pt>
                <c:pt idx="736">
                  <c:v>39934</c:v>
                </c:pt>
                <c:pt idx="737">
                  <c:v>39965</c:v>
                </c:pt>
                <c:pt idx="738">
                  <c:v>39995</c:v>
                </c:pt>
                <c:pt idx="739">
                  <c:v>40026</c:v>
                </c:pt>
                <c:pt idx="740">
                  <c:v>40057</c:v>
                </c:pt>
                <c:pt idx="741">
                  <c:v>40087</c:v>
                </c:pt>
                <c:pt idx="742">
                  <c:v>40118</c:v>
                </c:pt>
                <c:pt idx="743">
                  <c:v>40148</c:v>
                </c:pt>
                <c:pt idx="744">
                  <c:v>40179</c:v>
                </c:pt>
                <c:pt idx="745">
                  <c:v>40210</c:v>
                </c:pt>
                <c:pt idx="746">
                  <c:v>40238</c:v>
                </c:pt>
                <c:pt idx="747">
                  <c:v>40269</c:v>
                </c:pt>
                <c:pt idx="748">
                  <c:v>40299</c:v>
                </c:pt>
                <c:pt idx="749">
                  <c:v>40330</c:v>
                </c:pt>
                <c:pt idx="750">
                  <c:v>40360</c:v>
                </c:pt>
                <c:pt idx="751">
                  <c:v>40391</c:v>
                </c:pt>
                <c:pt idx="752">
                  <c:v>40422</c:v>
                </c:pt>
                <c:pt idx="753">
                  <c:v>40452</c:v>
                </c:pt>
                <c:pt idx="754">
                  <c:v>40483</c:v>
                </c:pt>
                <c:pt idx="755">
                  <c:v>40513</c:v>
                </c:pt>
                <c:pt idx="756">
                  <c:v>40544</c:v>
                </c:pt>
                <c:pt idx="757">
                  <c:v>40575</c:v>
                </c:pt>
                <c:pt idx="758">
                  <c:v>40603</c:v>
                </c:pt>
                <c:pt idx="759">
                  <c:v>40634</c:v>
                </c:pt>
                <c:pt idx="760">
                  <c:v>40664</c:v>
                </c:pt>
                <c:pt idx="761">
                  <c:v>40695</c:v>
                </c:pt>
                <c:pt idx="762">
                  <c:v>40725</c:v>
                </c:pt>
                <c:pt idx="763">
                  <c:v>40756</c:v>
                </c:pt>
                <c:pt idx="764">
                  <c:v>40787</c:v>
                </c:pt>
                <c:pt idx="765">
                  <c:v>40817</c:v>
                </c:pt>
                <c:pt idx="766">
                  <c:v>40848</c:v>
                </c:pt>
                <c:pt idx="767">
                  <c:v>40878</c:v>
                </c:pt>
                <c:pt idx="768">
                  <c:v>40909</c:v>
                </c:pt>
                <c:pt idx="769">
                  <c:v>40940</c:v>
                </c:pt>
                <c:pt idx="770">
                  <c:v>40969</c:v>
                </c:pt>
                <c:pt idx="771">
                  <c:v>41000</c:v>
                </c:pt>
                <c:pt idx="772">
                  <c:v>41030</c:v>
                </c:pt>
                <c:pt idx="773">
                  <c:v>41061</c:v>
                </c:pt>
                <c:pt idx="774">
                  <c:v>41091</c:v>
                </c:pt>
                <c:pt idx="775">
                  <c:v>41122</c:v>
                </c:pt>
                <c:pt idx="776">
                  <c:v>41153</c:v>
                </c:pt>
                <c:pt idx="777">
                  <c:v>41183</c:v>
                </c:pt>
                <c:pt idx="778">
                  <c:v>41214</c:v>
                </c:pt>
                <c:pt idx="779">
                  <c:v>41244</c:v>
                </c:pt>
                <c:pt idx="780">
                  <c:v>41275</c:v>
                </c:pt>
                <c:pt idx="781">
                  <c:v>41306</c:v>
                </c:pt>
                <c:pt idx="782">
                  <c:v>41334</c:v>
                </c:pt>
                <c:pt idx="783">
                  <c:v>41365</c:v>
                </c:pt>
                <c:pt idx="784">
                  <c:v>41395</c:v>
                </c:pt>
                <c:pt idx="785">
                  <c:v>41426</c:v>
                </c:pt>
                <c:pt idx="786">
                  <c:v>41456</c:v>
                </c:pt>
                <c:pt idx="787">
                  <c:v>41487</c:v>
                </c:pt>
                <c:pt idx="788">
                  <c:v>41518</c:v>
                </c:pt>
                <c:pt idx="789">
                  <c:v>41548</c:v>
                </c:pt>
                <c:pt idx="790">
                  <c:v>41579</c:v>
                </c:pt>
                <c:pt idx="791">
                  <c:v>41609</c:v>
                </c:pt>
                <c:pt idx="792">
                  <c:v>41640</c:v>
                </c:pt>
                <c:pt idx="793">
                  <c:v>41671</c:v>
                </c:pt>
                <c:pt idx="794">
                  <c:v>41699</c:v>
                </c:pt>
                <c:pt idx="795">
                  <c:v>41730</c:v>
                </c:pt>
                <c:pt idx="796">
                  <c:v>41760</c:v>
                </c:pt>
                <c:pt idx="797">
                  <c:v>41791</c:v>
                </c:pt>
                <c:pt idx="798">
                  <c:v>41821</c:v>
                </c:pt>
                <c:pt idx="799">
                  <c:v>41852</c:v>
                </c:pt>
                <c:pt idx="800">
                  <c:v>41883</c:v>
                </c:pt>
                <c:pt idx="801">
                  <c:v>41913</c:v>
                </c:pt>
                <c:pt idx="802">
                  <c:v>41944</c:v>
                </c:pt>
                <c:pt idx="803">
                  <c:v>41974</c:v>
                </c:pt>
                <c:pt idx="804">
                  <c:v>42005</c:v>
                </c:pt>
                <c:pt idx="805">
                  <c:v>42036</c:v>
                </c:pt>
                <c:pt idx="806">
                  <c:v>42064</c:v>
                </c:pt>
                <c:pt idx="807">
                  <c:v>42095</c:v>
                </c:pt>
                <c:pt idx="808">
                  <c:v>42125</c:v>
                </c:pt>
                <c:pt idx="809">
                  <c:v>42156</c:v>
                </c:pt>
                <c:pt idx="810">
                  <c:v>42186</c:v>
                </c:pt>
                <c:pt idx="811">
                  <c:v>42217</c:v>
                </c:pt>
                <c:pt idx="812">
                  <c:v>42248</c:v>
                </c:pt>
                <c:pt idx="813">
                  <c:v>42278</c:v>
                </c:pt>
                <c:pt idx="814">
                  <c:v>42309</c:v>
                </c:pt>
                <c:pt idx="815">
                  <c:v>42339</c:v>
                </c:pt>
                <c:pt idx="816">
                  <c:v>42370</c:v>
                </c:pt>
                <c:pt idx="817">
                  <c:v>42401</c:v>
                </c:pt>
                <c:pt idx="818">
                  <c:v>42430</c:v>
                </c:pt>
                <c:pt idx="819">
                  <c:v>42461</c:v>
                </c:pt>
                <c:pt idx="820">
                  <c:v>42491</c:v>
                </c:pt>
                <c:pt idx="821">
                  <c:v>42522</c:v>
                </c:pt>
                <c:pt idx="822">
                  <c:v>42552</c:v>
                </c:pt>
                <c:pt idx="823">
                  <c:v>42583</c:v>
                </c:pt>
                <c:pt idx="824">
                  <c:v>42614</c:v>
                </c:pt>
                <c:pt idx="825">
                  <c:v>42644</c:v>
                </c:pt>
                <c:pt idx="826">
                  <c:v>42675</c:v>
                </c:pt>
                <c:pt idx="827">
                  <c:v>42705</c:v>
                </c:pt>
                <c:pt idx="828">
                  <c:v>42736</c:v>
                </c:pt>
                <c:pt idx="829">
                  <c:v>42767</c:v>
                </c:pt>
                <c:pt idx="830">
                  <c:v>42795</c:v>
                </c:pt>
                <c:pt idx="831">
                  <c:v>42826</c:v>
                </c:pt>
                <c:pt idx="832">
                  <c:v>42856</c:v>
                </c:pt>
                <c:pt idx="833">
                  <c:v>42887</c:v>
                </c:pt>
                <c:pt idx="834">
                  <c:v>42917</c:v>
                </c:pt>
                <c:pt idx="835">
                  <c:v>42948</c:v>
                </c:pt>
                <c:pt idx="836">
                  <c:v>42979</c:v>
                </c:pt>
                <c:pt idx="837">
                  <c:v>43009</c:v>
                </c:pt>
                <c:pt idx="838">
                  <c:v>43040</c:v>
                </c:pt>
              </c:numCache>
            </c:numRef>
          </c:cat>
          <c:val>
            <c:numRef>
              <c:f>Sheet1!$B$2:$B$840</c:f>
              <c:numCache>
                <c:formatCode>General</c:formatCode>
                <c:ptCount val="839"/>
                <c:pt idx="0">
                  <c:v>59.7</c:v>
                </c:pt>
                <c:pt idx="1">
                  <c:v>60.1</c:v>
                </c:pt>
                <c:pt idx="2">
                  <c:v>59.5</c:v>
                </c:pt>
                <c:pt idx="3">
                  <c:v>59.7</c:v>
                </c:pt>
                <c:pt idx="4">
                  <c:v>58.3</c:v>
                </c:pt>
                <c:pt idx="5">
                  <c:v>60</c:v>
                </c:pt>
                <c:pt idx="6">
                  <c:v>59.7</c:v>
                </c:pt>
                <c:pt idx="7">
                  <c:v>59</c:v>
                </c:pt>
                <c:pt idx="8">
                  <c:v>58.9</c:v>
                </c:pt>
                <c:pt idx="9">
                  <c:v>58.1</c:v>
                </c:pt>
                <c:pt idx="10">
                  <c:v>58.4</c:v>
                </c:pt>
                <c:pt idx="11">
                  <c:v>59.3</c:v>
                </c:pt>
                <c:pt idx="12">
                  <c:v>58.7</c:v>
                </c:pt>
                <c:pt idx="13">
                  <c:v>59.5</c:v>
                </c:pt>
                <c:pt idx="14">
                  <c:v>60.5</c:v>
                </c:pt>
                <c:pt idx="15">
                  <c:v>59.4</c:v>
                </c:pt>
                <c:pt idx="16">
                  <c:v>60.4</c:v>
                </c:pt>
                <c:pt idx="17">
                  <c:v>58.7</c:v>
                </c:pt>
                <c:pt idx="18">
                  <c:v>59.4</c:v>
                </c:pt>
                <c:pt idx="19">
                  <c:v>60</c:v>
                </c:pt>
                <c:pt idx="20">
                  <c:v>60.1</c:v>
                </c:pt>
                <c:pt idx="21">
                  <c:v>59.9</c:v>
                </c:pt>
                <c:pt idx="22">
                  <c:v>60.5</c:v>
                </c:pt>
                <c:pt idx="23">
                  <c:v>60.2</c:v>
                </c:pt>
                <c:pt idx="24">
                  <c:v>60.2</c:v>
                </c:pt>
                <c:pt idx="25">
                  <c:v>60.1</c:v>
                </c:pt>
                <c:pt idx="26">
                  <c:v>59</c:v>
                </c:pt>
                <c:pt idx="27">
                  <c:v>59.8</c:v>
                </c:pt>
                <c:pt idx="28">
                  <c:v>59.5</c:v>
                </c:pt>
                <c:pt idx="29">
                  <c:v>58.8</c:v>
                </c:pt>
                <c:pt idx="30">
                  <c:v>58.5</c:v>
                </c:pt>
                <c:pt idx="31">
                  <c:v>59.9</c:v>
                </c:pt>
                <c:pt idx="32">
                  <c:v>60.5</c:v>
                </c:pt>
                <c:pt idx="33">
                  <c:v>60.7</c:v>
                </c:pt>
                <c:pt idx="34">
                  <c:v>60.3</c:v>
                </c:pt>
                <c:pt idx="35">
                  <c:v>60.5</c:v>
                </c:pt>
                <c:pt idx="36">
                  <c:v>59.4</c:v>
                </c:pt>
                <c:pt idx="37">
                  <c:v>59.3</c:v>
                </c:pt>
                <c:pt idx="38">
                  <c:v>61</c:v>
                </c:pt>
                <c:pt idx="39">
                  <c:v>59.1</c:v>
                </c:pt>
                <c:pt idx="40">
                  <c:v>59.6</c:v>
                </c:pt>
                <c:pt idx="41">
                  <c:v>58.9</c:v>
                </c:pt>
                <c:pt idx="42">
                  <c:v>59.4</c:v>
                </c:pt>
                <c:pt idx="43">
                  <c:v>59.1</c:v>
                </c:pt>
                <c:pt idx="44">
                  <c:v>58.9</c:v>
                </c:pt>
                <c:pt idx="45">
                  <c:v>59</c:v>
                </c:pt>
                <c:pt idx="46">
                  <c:v>59</c:v>
                </c:pt>
                <c:pt idx="47">
                  <c:v>59.6</c:v>
                </c:pt>
                <c:pt idx="48">
                  <c:v>58.9</c:v>
                </c:pt>
                <c:pt idx="49">
                  <c:v>58.6</c:v>
                </c:pt>
                <c:pt idx="50">
                  <c:v>57.5</c:v>
                </c:pt>
                <c:pt idx="51">
                  <c:v>57.4</c:v>
                </c:pt>
                <c:pt idx="52">
                  <c:v>57.7</c:v>
                </c:pt>
                <c:pt idx="53">
                  <c:v>58.2</c:v>
                </c:pt>
                <c:pt idx="54">
                  <c:v>57.1</c:v>
                </c:pt>
                <c:pt idx="55">
                  <c:v>56.3</c:v>
                </c:pt>
                <c:pt idx="56">
                  <c:v>56.1</c:v>
                </c:pt>
                <c:pt idx="57">
                  <c:v>55.4</c:v>
                </c:pt>
                <c:pt idx="58">
                  <c:v>56.5</c:v>
                </c:pt>
                <c:pt idx="59">
                  <c:v>57</c:v>
                </c:pt>
                <c:pt idx="60">
                  <c:v>58</c:v>
                </c:pt>
                <c:pt idx="61">
                  <c:v>58.9</c:v>
                </c:pt>
                <c:pt idx="62">
                  <c:v>57.9</c:v>
                </c:pt>
                <c:pt idx="63">
                  <c:v>57.2</c:v>
                </c:pt>
                <c:pt idx="64">
                  <c:v>56.4</c:v>
                </c:pt>
                <c:pt idx="65">
                  <c:v>56.3</c:v>
                </c:pt>
                <c:pt idx="66">
                  <c:v>55.6</c:v>
                </c:pt>
                <c:pt idx="67">
                  <c:v>55.5</c:v>
                </c:pt>
                <c:pt idx="68">
                  <c:v>54.9</c:v>
                </c:pt>
                <c:pt idx="69">
                  <c:v>54</c:v>
                </c:pt>
                <c:pt idx="70">
                  <c:v>54.6</c:v>
                </c:pt>
                <c:pt idx="71">
                  <c:v>54.8</c:v>
                </c:pt>
                <c:pt idx="72">
                  <c:v>55.4</c:v>
                </c:pt>
                <c:pt idx="73">
                  <c:v>56.3</c:v>
                </c:pt>
                <c:pt idx="74">
                  <c:v>57</c:v>
                </c:pt>
                <c:pt idx="75">
                  <c:v>56.4</c:v>
                </c:pt>
                <c:pt idx="76">
                  <c:v>55.6</c:v>
                </c:pt>
                <c:pt idx="77">
                  <c:v>54</c:v>
                </c:pt>
                <c:pt idx="78">
                  <c:v>54.7</c:v>
                </c:pt>
                <c:pt idx="79">
                  <c:v>55.2</c:v>
                </c:pt>
                <c:pt idx="80">
                  <c:v>56.2</c:v>
                </c:pt>
                <c:pt idx="81">
                  <c:v>54.7</c:v>
                </c:pt>
                <c:pt idx="82">
                  <c:v>54.6</c:v>
                </c:pt>
                <c:pt idx="83">
                  <c:v>52.9</c:v>
                </c:pt>
                <c:pt idx="84">
                  <c:v>54.2</c:v>
                </c:pt>
                <c:pt idx="85">
                  <c:v>54</c:v>
                </c:pt>
                <c:pt idx="86">
                  <c:v>54.3</c:v>
                </c:pt>
                <c:pt idx="87">
                  <c:v>55</c:v>
                </c:pt>
                <c:pt idx="88">
                  <c:v>54.8</c:v>
                </c:pt>
                <c:pt idx="89">
                  <c:v>54.3</c:v>
                </c:pt>
                <c:pt idx="90">
                  <c:v>55.7</c:v>
                </c:pt>
                <c:pt idx="91">
                  <c:v>56.4</c:v>
                </c:pt>
                <c:pt idx="92">
                  <c:v>57.2</c:v>
                </c:pt>
                <c:pt idx="93">
                  <c:v>57.5</c:v>
                </c:pt>
                <c:pt idx="94">
                  <c:v>58.9</c:v>
                </c:pt>
                <c:pt idx="95">
                  <c:v>59.2</c:v>
                </c:pt>
                <c:pt idx="96">
                  <c:v>57.4</c:v>
                </c:pt>
                <c:pt idx="97">
                  <c:v>57.4</c:v>
                </c:pt>
                <c:pt idx="98">
                  <c:v>57.1</c:v>
                </c:pt>
                <c:pt idx="99">
                  <c:v>57</c:v>
                </c:pt>
                <c:pt idx="100">
                  <c:v>58.4</c:v>
                </c:pt>
                <c:pt idx="101">
                  <c:v>59</c:v>
                </c:pt>
                <c:pt idx="102">
                  <c:v>58.3</c:v>
                </c:pt>
                <c:pt idx="103">
                  <c:v>57.6</c:v>
                </c:pt>
                <c:pt idx="104">
                  <c:v>57.6</c:v>
                </c:pt>
                <c:pt idx="105">
                  <c:v>57.5</c:v>
                </c:pt>
                <c:pt idx="106">
                  <c:v>57.8</c:v>
                </c:pt>
                <c:pt idx="107">
                  <c:v>57.6</c:v>
                </c:pt>
                <c:pt idx="108">
                  <c:v>57.6</c:v>
                </c:pt>
                <c:pt idx="109">
                  <c:v>57.2</c:v>
                </c:pt>
                <c:pt idx="110">
                  <c:v>57.7</c:v>
                </c:pt>
                <c:pt idx="111">
                  <c:v>57</c:v>
                </c:pt>
                <c:pt idx="112">
                  <c:v>56.9</c:v>
                </c:pt>
                <c:pt idx="113">
                  <c:v>57.8</c:v>
                </c:pt>
                <c:pt idx="114">
                  <c:v>58.1</c:v>
                </c:pt>
                <c:pt idx="115">
                  <c:v>56.7</c:v>
                </c:pt>
                <c:pt idx="116">
                  <c:v>56.8</c:v>
                </c:pt>
                <c:pt idx="117">
                  <c:v>56.6</c:v>
                </c:pt>
                <c:pt idx="118">
                  <c:v>56.8</c:v>
                </c:pt>
                <c:pt idx="119">
                  <c:v>56.9</c:v>
                </c:pt>
                <c:pt idx="120">
                  <c:v>56.1</c:v>
                </c:pt>
                <c:pt idx="121">
                  <c:v>56.2</c:v>
                </c:pt>
                <c:pt idx="122">
                  <c:v>55.9</c:v>
                </c:pt>
                <c:pt idx="123">
                  <c:v>56.7</c:v>
                </c:pt>
                <c:pt idx="124">
                  <c:v>57.1</c:v>
                </c:pt>
                <c:pt idx="125">
                  <c:v>56.1</c:v>
                </c:pt>
                <c:pt idx="126">
                  <c:v>56.5</c:v>
                </c:pt>
                <c:pt idx="127">
                  <c:v>56.5</c:v>
                </c:pt>
                <c:pt idx="128">
                  <c:v>56.5</c:v>
                </c:pt>
                <c:pt idx="129">
                  <c:v>56.8</c:v>
                </c:pt>
                <c:pt idx="130">
                  <c:v>55.8</c:v>
                </c:pt>
                <c:pt idx="131">
                  <c:v>55.6</c:v>
                </c:pt>
                <c:pt idx="132">
                  <c:v>55.8</c:v>
                </c:pt>
                <c:pt idx="133">
                  <c:v>55.3</c:v>
                </c:pt>
                <c:pt idx="134">
                  <c:v>55.6</c:v>
                </c:pt>
                <c:pt idx="135">
                  <c:v>56.2</c:v>
                </c:pt>
                <c:pt idx="136">
                  <c:v>55.1</c:v>
                </c:pt>
                <c:pt idx="137">
                  <c:v>55</c:v>
                </c:pt>
                <c:pt idx="138">
                  <c:v>55.2</c:v>
                </c:pt>
                <c:pt idx="139">
                  <c:v>55.5</c:v>
                </c:pt>
                <c:pt idx="140">
                  <c:v>56.1</c:v>
                </c:pt>
                <c:pt idx="141">
                  <c:v>56</c:v>
                </c:pt>
                <c:pt idx="142">
                  <c:v>55.6</c:v>
                </c:pt>
                <c:pt idx="143">
                  <c:v>56.5</c:v>
                </c:pt>
                <c:pt idx="144">
                  <c:v>55.8</c:v>
                </c:pt>
                <c:pt idx="145">
                  <c:v>56.4</c:v>
                </c:pt>
                <c:pt idx="146">
                  <c:v>55.8</c:v>
                </c:pt>
                <c:pt idx="147">
                  <c:v>57.3</c:v>
                </c:pt>
                <c:pt idx="148">
                  <c:v>57.1</c:v>
                </c:pt>
                <c:pt idx="149">
                  <c:v>57.6</c:v>
                </c:pt>
                <c:pt idx="150">
                  <c:v>56.4</c:v>
                </c:pt>
                <c:pt idx="151">
                  <c:v>56</c:v>
                </c:pt>
                <c:pt idx="152">
                  <c:v>56.3</c:v>
                </c:pt>
                <c:pt idx="153">
                  <c:v>55.9</c:v>
                </c:pt>
                <c:pt idx="154">
                  <c:v>56.5</c:v>
                </c:pt>
                <c:pt idx="155">
                  <c:v>56</c:v>
                </c:pt>
                <c:pt idx="156">
                  <c:v>57.1</c:v>
                </c:pt>
                <c:pt idx="157">
                  <c:v>56.8</c:v>
                </c:pt>
                <c:pt idx="158">
                  <c:v>57</c:v>
                </c:pt>
                <c:pt idx="159">
                  <c:v>56</c:v>
                </c:pt>
                <c:pt idx="160">
                  <c:v>55.3</c:v>
                </c:pt>
                <c:pt idx="161">
                  <c:v>55.7</c:v>
                </c:pt>
                <c:pt idx="162">
                  <c:v>55.7</c:v>
                </c:pt>
                <c:pt idx="163">
                  <c:v>56.6</c:v>
                </c:pt>
                <c:pt idx="164">
                  <c:v>56.7</c:v>
                </c:pt>
                <c:pt idx="165">
                  <c:v>56</c:v>
                </c:pt>
                <c:pt idx="166">
                  <c:v>56.6</c:v>
                </c:pt>
                <c:pt idx="167">
                  <c:v>55.7</c:v>
                </c:pt>
                <c:pt idx="168">
                  <c:v>55.4</c:v>
                </c:pt>
                <c:pt idx="169">
                  <c:v>55.1</c:v>
                </c:pt>
                <c:pt idx="170">
                  <c:v>55.4</c:v>
                </c:pt>
                <c:pt idx="171">
                  <c:v>55.6</c:v>
                </c:pt>
                <c:pt idx="172">
                  <c:v>56.2</c:v>
                </c:pt>
                <c:pt idx="173">
                  <c:v>56.6</c:v>
                </c:pt>
                <c:pt idx="174">
                  <c:v>56.1</c:v>
                </c:pt>
                <c:pt idx="175">
                  <c:v>56.5</c:v>
                </c:pt>
                <c:pt idx="176">
                  <c:v>55.8</c:v>
                </c:pt>
                <c:pt idx="177">
                  <c:v>55.9</c:v>
                </c:pt>
                <c:pt idx="178">
                  <c:v>55.6</c:v>
                </c:pt>
                <c:pt idx="179">
                  <c:v>55.2</c:v>
                </c:pt>
                <c:pt idx="180">
                  <c:v>55.5</c:v>
                </c:pt>
                <c:pt idx="181">
                  <c:v>55.5</c:v>
                </c:pt>
                <c:pt idx="182">
                  <c:v>55.2</c:v>
                </c:pt>
                <c:pt idx="183">
                  <c:v>55.5</c:v>
                </c:pt>
                <c:pt idx="184">
                  <c:v>55.6</c:v>
                </c:pt>
                <c:pt idx="185">
                  <c:v>54.8</c:v>
                </c:pt>
                <c:pt idx="186">
                  <c:v>55.4</c:v>
                </c:pt>
                <c:pt idx="187">
                  <c:v>55</c:v>
                </c:pt>
                <c:pt idx="188">
                  <c:v>55.5</c:v>
                </c:pt>
                <c:pt idx="189">
                  <c:v>55.4</c:v>
                </c:pt>
                <c:pt idx="190">
                  <c:v>54.8</c:v>
                </c:pt>
                <c:pt idx="191">
                  <c:v>54.4</c:v>
                </c:pt>
                <c:pt idx="192">
                  <c:v>54.9</c:v>
                </c:pt>
                <c:pt idx="193">
                  <c:v>55.4</c:v>
                </c:pt>
                <c:pt idx="194">
                  <c:v>55.3</c:v>
                </c:pt>
                <c:pt idx="195">
                  <c:v>55.4</c:v>
                </c:pt>
                <c:pt idx="196">
                  <c:v>55.7</c:v>
                </c:pt>
                <c:pt idx="197">
                  <c:v>54.9</c:v>
                </c:pt>
                <c:pt idx="198">
                  <c:v>54.9</c:v>
                </c:pt>
                <c:pt idx="199">
                  <c:v>55.4</c:v>
                </c:pt>
                <c:pt idx="200">
                  <c:v>56.1</c:v>
                </c:pt>
                <c:pt idx="201">
                  <c:v>55.4</c:v>
                </c:pt>
                <c:pt idx="202">
                  <c:v>55.2</c:v>
                </c:pt>
                <c:pt idx="203">
                  <c:v>55.3</c:v>
                </c:pt>
                <c:pt idx="204">
                  <c:v>54.5</c:v>
                </c:pt>
                <c:pt idx="205">
                  <c:v>55</c:v>
                </c:pt>
                <c:pt idx="206">
                  <c:v>55.1</c:v>
                </c:pt>
                <c:pt idx="207">
                  <c:v>55.9</c:v>
                </c:pt>
                <c:pt idx="208">
                  <c:v>56.1</c:v>
                </c:pt>
                <c:pt idx="209">
                  <c:v>55</c:v>
                </c:pt>
                <c:pt idx="210">
                  <c:v>56.3</c:v>
                </c:pt>
                <c:pt idx="211">
                  <c:v>55.7</c:v>
                </c:pt>
                <c:pt idx="212">
                  <c:v>55.7</c:v>
                </c:pt>
                <c:pt idx="213">
                  <c:v>56.5</c:v>
                </c:pt>
                <c:pt idx="214">
                  <c:v>56.5</c:v>
                </c:pt>
                <c:pt idx="215">
                  <c:v>56.9</c:v>
                </c:pt>
                <c:pt idx="216">
                  <c:v>56.9</c:v>
                </c:pt>
                <c:pt idx="217">
                  <c:v>56.1</c:v>
                </c:pt>
                <c:pt idx="218">
                  <c:v>56.3</c:v>
                </c:pt>
                <c:pt idx="219">
                  <c:v>56.8</c:v>
                </c:pt>
                <c:pt idx="220">
                  <c:v>56.8</c:v>
                </c:pt>
                <c:pt idx="221">
                  <c:v>57.4</c:v>
                </c:pt>
                <c:pt idx="222">
                  <c:v>57.2</c:v>
                </c:pt>
                <c:pt idx="223">
                  <c:v>57.4</c:v>
                </c:pt>
                <c:pt idx="224">
                  <c:v>56.2</c:v>
                </c:pt>
                <c:pt idx="225">
                  <c:v>56.9</c:v>
                </c:pt>
                <c:pt idx="226">
                  <c:v>57.5</c:v>
                </c:pt>
                <c:pt idx="227">
                  <c:v>58</c:v>
                </c:pt>
                <c:pt idx="228">
                  <c:v>57.4</c:v>
                </c:pt>
                <c:pt idx="229">
                  <c:v>57.5</c:v>
                </c:pt>
                <c:pt idx="230">
                  <c:v>57.1</c:v>
                </c:pt>
                <c:pt idx="231">
                  <c:v>57.2</c:v>
                </c:pt>
                <c:pt idx="232">
                  <c:v>57.1</c:v>
                </c:pt>
                <c:pt idx="233">
                  <c:v>58</c:v>
                </c:pt>
                <c:pt idx="234">
                  <c:v>58.1</c:v>
                </c:pt>
                <c:pt idx="235">
                  <c:v>58.2</c:v>
                </c:pt>
                <c:pt idx="236">
                  <c:v>57.7</c:v>
                </c:pt>
                <c:pt idx="237">
                  <c:v>57.8</c:v>
                </c:pt>
                <c:pt idx="238">
                  <c:v>58</c:v>
                </c:pt>
                <c:pt idx="239">
                  <c:v>58.2</c:v>
                </c:pt>
                <c:pt idx="240">
                  <c:v>56.8</c:v>
                </c:pt>
                <c:pt idx="241">
                  <c:v>57.7</c:v>
                </c:pt>
                <c:pt idx="242">
                  <c:v>57.5</c:v>
                </c:pt>
                <c:pt idx="243">
                  <c:v>57.2</c:v>
                </c:pt>
                <c:pt idx="244">
                  <c:v>57.5</c:v>
                </c:pt>
                <c:pt idx="245">
                  <c:v>58.3</c:v>
                </c:pt>
                <c:pt idx="246">
                  <c:v>58.3</c:v>
                </c:pt>
                <c:pt idx="247">
                  <c:v>58.1</c:v>
                </c:pt>
                <c:pt idx="248">
                  <c:v>57.5</c:v>
                </c:pt>
                <c:pt idx="249">
                  <c:v>57.5</c:v>
                </c:pt>
                <c:pt idx="250">
                  <c:v>57.4</c:v>
                </c:pt>
                <c:pt idx="251">
                  <c:v>57.6</c:v>
                </c:pt>
                <c:pt idx="252">
                  <c:v>57.5</c:v>
                </c:pt>
                <c:pt idx="253">
                  <c:v>58</c:v>
                </c:pt>
                <c:pt idx="254">
                  <c:v>58.4</c:v>
                </c:pt>
                <c:pt idx="255">
                  <c:v>58.6</c:v>
                </c:pt>
                <c:pt idx="256">
                  <c:v>57.7</c:v>
                </c:pt>
                <c:pt idx="257">
                  <c:v>59.3</c:v>
                </c:pt>
                <c:pt idx="258">
                  <c:v>59.3</c:v>
                </c:pt>
                <c:pt idx="259">
                  <c:v>59.4</c:v>
                </c:pt>
                <c:pt idx="260">
                  <c:v>59.6</c:v>
                </c:pt>
                <c:pt idx="261">
                  <c:v>59.7</c:v>
                </c:pt>
                <c:pt idx="262">
                  <c:v>59.7</c:v>
                </c:pt>
                <c:pt idx="263">
                  <c:v>59.4</c:v>
                </c:pt>
                <c:pt idx="264">
                  <c:v>59.8</c:v>
                </c:pt>
                <c:pt idx="265">
                  <c:v>59.9</c:v>
                </c:pt>
                <c:pt idx="266">
                  <c:v>59.8</c:v>
                </c:pt>
                <c:pt idx="267">
                  <c:v>59.7</c:v>
                </c:pt>
                <c:pt idx="268">
                  <c:v>59.6</c:v>
                </c:pt>
                <c:pt idx="269">
                  <c:v>59</c:v>
                </c:pt>
                <c:pt idx="270">
                  <c:v>59.7</c:v>
                </c:pt>
                <c:pt idx="271">
                  <c:v>59.7</c:v>
                </c:pt>
                <c:pt idx="272">
                  <c:v>60.4</c:v>
                </c:pt>
                <c:pt idx="273">
                  <c:v>60.1</c:v>
                </c:pt>
                <c:pt idx="274">
                  <c:v>60.1</c:v>
                </c:pt>
                <c:pt idx="275">
                  <c:v>60.1</c:v>
                </c:pt>
                <c:pt idx="276">
                  <c:v>60</c:v>
                </c:pt>
                <c:pt idx="277">
                  <c:v>59.6</c:v>
                </c:pt>
                <c:pt idx="278">
                  <c:v>59.3</c:v>
                </c:pt>
                <c:pt idx="279">
                  <c:v>59.8</c:v>
                </c:pt>
                <c:pt idx="280">
                  <c:v>59.7</c:v>
                </c:pt>
                <c:pt idx="281">
                  <c:v>58.3</c:v>
                </c:pt>
                <c:pt idx="282">
                  <c:v>60.2</c:v>
                </c:pt>
                <c:pt idx="283">
                  <c:v>60.5</c:v>
                </c:pt>
                <c:pt idx="284">
                  <c:v>60</c:v>
                </c:pt>
                <c:pt idx="285">
                  <c:v>60.1</c:v>
                </c:pt>
                <c:pt idx="286">
                  <c:v>60.6</c:v>
                </c:pt>
                <c:pt idx="287">
                  <c:v>61.1</c:v>
                </c:pt>
                <c:pt idx="288">
                  <c:v>60.8</c:v>
                </c:pt>
                <c:pt idx="289">
                  <c:v>61</c:v>
                </c:pt>
                <c:pt idx="290">
                  <c:v>61.4</c:v>
                </c:pt>
                <c:pt idx="291">
                  <c:v>61.4</c:v>
                </c:pt>
                <c:pt idx="292">
                  <c:v>61.4</c:v>
                </c:pt>
                <c:pt idx="293">
                  <c:v>61.6</c:v>
                </c:pt>
                <c:pt idx="294">
                  <c:v>61.7</c:v>
                </c:pt>
                <c:pt idx="295">
                  <c:v>62.4</c:v>
                </c:pt>
                <c:pt idx="296">
                  <c:v>61.9</c:v>
                </c:pt>
                <c:pt idx="297">
                  <c:v>62.3</c:v>
                </c:pt>
                <c:pt idx="298">
                  <c:v>62.4</c:v>
                </c:pt>
                <c:pt idx="299">
                  <c:v>62.8</c:v>
                </c:pt>
                <c:pt idx="300">
                  <c:v>61.8</c:v>
                </c:pt>
                <c:pt idx="301">
                  <c:v>63.1</c:v>
                </c:pt>
                <c:pt idx="302">
                  <c:v>63.6</c:v>
                </c:pt>
                <c:pt idx="303">
                  <c:v>63.7</c:v>
                </c:pt>
                <c:pt idx="304">
                  <c:v>63.3</c:v>
                </c:pt>
                <c:pt idx="305">
                  <c:v>64</c:v>
                </c:pt>
                <c:pt idx="306">
                  <c:v>63.5</c:v>
                </c:pt>
                <c:pt idx="307">
                  <c:v>63.2</c:v>
                </c:pt>
                <c:pt idx="308">
                  <c:v>63.9</c:v>
                </c:pt>
                <c:pt idx="309">
                  <c:v>64.3</c:v>
                </c:pt>
                <c:pt idx="310">
                  <c:v>64.599999999999994</c:v>
                </c:pt>
                <c:pt idx="311">
                  <c:v>64.8</c:v>
                </c:pt>
                <c:pt idx="312">
                  <c:v>64.8</c:v>
                </c:pt>
                <c:pt idx="313">
                  <c:v>65.099999999999994</c:v>
                </c:pt>
                <c:pt idx="314">
                  <c:v>64.900000000000006</c:v>
                </c:pt>
                <c:pt idx="315">
                  <c:v>64.3</c:v>
                </c:pt>
                <c:pt idx="316">
                  <c:v>64.7</c:v>
                </c:pt>
                <c:pt idx="317">
                  <c:v>64.900000000000006</c:v>
                </c:pt>
                <c:pt idx="318">
                  <c:v>64.900000000000006</c:v>
                </c:pt>
                <c:pt idx="319">
                  <c:v>64.400000000000006</c:v>
                </c:pt>
                <c:pt idx="320">
                  <c:v>65.599999999999994</c:v>
                </c:pt>
                <c:pt idx="321">
                  <c:v>65.400000000000006</c:v>
                </c:pt>
                <c:pt idx="322">
                  <c:v>65.400000000000006</c:v>
                </c:pt>
                <c:pt idx="323">
                  <c:v>65.099999999999994</c:v>
                </c:pt>
                <c:pt idx="324">
                  <c:v>65.099999999999994</c:v>
                </c:pt>
                <c:pt idx="325">
                  <c:v>64.599999999999994</c:v>
                </c:pt>
                <c:pt idx="326">
                  <c:v>64.7</c:v>
                </c:pt>
                <c:pt idx="327">
                  <c:v>64.5</c:v>
                </c:pt>
                <c:pt idx="328">
                  <c:v>65.3</c:v>
                </c:pt>
                <c:pt idx="329">
                  <c:v>64.3</c:v>
                </c:pt>
                <c:pt idx="330">
                  <c:v>64.8</c:v>
                </c:pt>
                <c:pt idx="331">
                  <c:v>64.7</c:v>
                </c:pt>
                <c:pt idx="332">
                  <c:v>64.8</c:v>
                </c:pt>
                <c:pt idx="333">
                  <c:v>64.3</c:v>
                </c:pt>
                <c:pt idx="334">
                  <c:v>63.8</c:v>
                </c:pt>
                <c:pt idx="335">
                  <c:v>64.400000000000006</c:v>
                </c:pt>
                <c:pt idx="336">
                  <c:v>64.7</c:v>
                </c:pt>
                <c:pt idx="337">
                  <c:v>64.8</c:v>
                </c:pt>
                <c:pt idx="338">
                  <c:v>64.900000000000006</c:v>
                </c:pt>
                <c:pt idx="339">
                  <c:v>65.7</c:v>
                </c:pt>
                <c:pt idx="340">
                  <c:v>65.7</c:v>
                </c:pt>
                <c:pt idx="341">
                  <c:v>65</c:v>
                </c:pt>
                <c:pt idx="342">
                  <c:v>66</c:v>
                </c:pt>
                <c:pt idx="343">
                  <c:v>65.599999999999994</c:v>
                </c:pt>
                <c:pt idx="344">
                  <c:v>64.900000000000006</c:v>
                </c:pt>
                <c:pt idx="345">
                  <c:v>65.400000000000006</c:v>
                </c:pt>
                <c:pt idx="346">
                  <c:v>65.7</c:v>
                </c:pt>
                <c:pt idx="347">
                  <c:v>65.599999999999994</c:v>
                </c:pt>
                <c:pt idx="348">
                  <c:v>65.5</c:v>
                </c:pt>
                <c:pt idx="349">
                  <c:v>66.2</c:v>
                </c:pt>
                <c:pt idx="350">
                  <c:v>66.3</c:v>
                </c:pt>
                <c:pt idx="351">
                  <c:v>66.2</c:v>
                </c:pt>
                <c:pt idx="352">
                  <c:v>66.099999999999994</c:v>
                </c:pt>
                <c:pt idx="353">
                  <c:v>67.3</c:v>
                </c:pt>
                <c:pt idx="354">
                  <c:v>66.599999999999994</c:v>
                </c:pt>
                <c:pt idx="355">
                  <c:v>67.400000000000006</c:v>
                </c:pt>
                <c:pt idx="356">
                  <c:v>66.8</c:v>
                </c:pt>
                <c:pt idx="357">
                  <c:v>66.900000000000006</c:v>
                </c:pt>
                <c:pt idx="358">
                  <c:v>67.3</c:v>
                </c:pt>
                <c:pt idx="359">
                  <c:v>67</c:v>
                </c:pt>
                <c:pt idx="360">
                  <c:v>67.400000000000006</c:v>
                </c:pt>
                <c:pt idx="361">
                  <c:v>67.099999999999994</c:v>
                </c:pt>
                <c:pt idx="362">
                  <c:v>67.2</c:v>
                </c:pt>
                <c:pt idx="363">
                  <c:v>67.7</c:v>
                </c:pt>
                <c:pt idx="364">
                  <c:v>68</c:v>
                </c:pt>
                <c:pt idx="365">
                  <c:v>68.7</c:v>
                </c:pt>
                <c:pt idx="366">
                  <c:v>68.400000000000006</c:v>
                </c:pt>
                <c:pt idx="367">
                  <c:v>69</c:v>
                </c:pt>
                <c:pt idx="368">
                  <c:v>68.5</c:v>
                </c:pt>
                <c:pt idx="369">
                  <c:v>68.599999999999994</c:v>
                </c:pt>
                <c:pt idx="370">
                  <c:v>68.5</c:v>
                </c:pt>
                <c:pt idx="371">
                  <c:v>68.7</c:v>
                </c:pt>
                <c:pt idx="372">
                  <c:v>68.8</c:v>
                </c:pt>
                <c:pt idx="373">
                  <c:v>69.099999999999994</c:v>
                </c:pt>
                <c:pt idx="374">
                  <c:v>69.099999999999994</c:v>
                </c:pt>
                <c:pt idx="375">
                  <c:v>68.7</c:v>
                </c:pt>
                <c:pt idx="376">
                  <c:v>68.2</c:v>
                </c:pt>
                <c:pt idx="377">
                  <c:v>68.7</c:v>
                </c:pt>
                <c:pt idx="378">
                  <c:v>68.599999999999994</c:v>
                </c:pt>
                <c:pt idx="379">
                  <c:v>68.2</c:v>
                </c:pt>
                <c:pt idx="380">
                  <c:v>68.8</c:v>
                </c:pt>
                <c:pt idx="381">
                  <c:v>68.400000000000006</c:v>
                </c:pt>
                <c:pt idx="382">
                  <c:v>68.400000000000006</c:v>
                </c:pt>
                <c:pt idx="383">
                  <c:v>68.8</c:v>
                </c:pt>
                <c:pt idx="384">
                  <c:v>68.599999999999994</c:v>
                </c:pt>
                <c:pt idx="385">
                  <c:v>68.3</c:v>
                </c:pt>
                <c:pt idx="386">
                  <c:v>68.099999999999994</c:v>
                </c:pt>
                <c:pt idx="387">
                  <c:v>67.7</c:v>
                </c:pt>
                <c:pt idx="388">
                  <c:v>68.5</c:v>
                </c:pt>
                <c:pt idx="389">
                  <c:v>68</c:v>
                </c:pt>
                <c:pt idx="390">
                  <c:v>68.3</c:v>
                </c:pt>
                <c:pt idx="391">
                  <c:v>67.7</c:v>
                </c:pt>
                <c:pt idx="392">
                  <c:v>67.8</c:v>
                </c:pt>
                <c:pt idx="393">
                  <c:v>68.3</c:v>
                </c:pt>
                <c:pt idx="394">
                  <c:v>68</c:v>
                </c:pt>
                <c:pt idx="395">
                  <c:v>67.7</c:v>
                </c:pt>
                <c:pt idx="396">
                  <c:v>68.5</c:v>
                </c:pt>
                <c:pt idx="397">
                  <c:v>68.2</c:v>
                </c:pt>
                <c:pt idx="398">
                  <c:v>68.099999999999994</c:v>
                </c:pt>
                <c:pt idx="399">
                  <c:v>68.5</c:v>
                </c:pt>
                <c:pt idx="400">
                  <c:v>68.5</c:v>
                </c:pt>
                <c:pt idx="401">
                  <c:v>67</c:v>
                </c:pt>
                <c:pt idx="402">
                  <c:v>67.3</c:v>
                </c:pt>
                <c:pt idx="403">
                  <c:v>67.7</c:v>
                </c:pt>
                <c:pt idx="404">
                  <c:v>67.3</c:v>
                </c:pt>
                <c:pt idx="405">
                  <c:v>67.7</c:v>
                </c:pt>
                <c:pt idx="406">
                  <c:v>67.400000000000006</c:v>
                </c:pt>
                <c:pt idx="407">
                  <c:v>67</c:v>
                </c:pt>
                <c:pt idx="408">
                  <c:v>67.099999999999994</c:v>
                </c:pt>
                <c:pt idx="409">
                  <c:v>67.3</c:v>
                </c:pt>
                <c:pt idx="410">
                  <c:v>67.099999999999994</c:v>
                </c:pt>
                <c:pt idx="411">
                  <c:v>67.3</c:v>
                </c:pt>
                <c:pt idx="412">
                  <c:v>67.7</c:v>
                </c:pt>
                <c:pt idx="413">
                  <c:v>66.599999999999994</c:v>
                </c:pt>
                <c:pt idx="414">
                  <c:v>66.8</c:v>
                </c:pt>
                <c:pt idx="415">
                  <c:v>67.3</c:v>
                </c:pt>
                <c:pt idx="416">
                  <c:v>67.099999999999994</c:v>
                </c:pt>
                <c:pt idx="417">
                  <c:v>67.400000000000006</c:v>
                </c:pt>
                <c:pt idx="418">
                  <c:v>67.7</c:v>
                </c:pt>
                <c:pt idx="419">
                  <c:v>67.5</c:v>
                </c:pt>
                <c:pt idx="420">
                  <c:v>67.099999999999994</c:v>
                </c:pt>
                <c:pt idx="421">
                  <c:v>66.900000000000006</c:v>
                </c:pt>
                <c:pt idx="422">
                  <c:v>66.5</c:v>
                </c:pt>
                <c:pt idx="423">
                  <c:v>66.599999999999994</c:v>
                </c:pt>
                <c:pt idx="424">
                  <c:v>65.900000000000006</c:v>
                </c:pt>
                <c:pt idx="425">
                  <c:v>68.099999999999994</c:v>
                </c:pt>
                <c:pt idx="426">
                  <c:v>67.599999999999994</c:v>
                </c:pt>
                <c:pt idx="427">
                  <c:v>68.099999999999994</c:v>
                </c:pt>
                <c:pt idx="428">
                  <c:v>67.5</c:v>
                </c:pt>
                <c:pt idx="429">
                  <c:v>66.900000000000006</c:v>
                </c:pt>
                <c:pt idx="430">
                  <c:v>67.2</c:v>
                </c:pt>
                <c:pt idx="431">
                  <c:v>67.099999999999994</c:v>
                </c:pt>
                <c:pt idx="432">
                  <c:v>67</c:v>
                </c:pt>
                <c:pt idx="433">
                  <c:v>67.099999999999994</c:v>
                </c:pt>
                <c:pt idx="434">
                  <c:v>67.2</c:v>
                </c:pt>
                <c:pt idx="435">
                  <c:v>67.599999999999994</c:v>
                </c:pt>
                <c:pt idx="436">
                  <c:v>67.7</c:v>
                </c:pt>
                <c:pt idx="437">
                  <c:v>68.7</c:v>
                </c:pt>
                <c:pt idx="438">
                  <c:v>68.3</c:v>
                </c:pt>
                <c:pt idx="439">
                  <c:v>67.2</c:v>
                </c:pt>
                <c:pt idx="440">
                  <c:v>67.900000000000006</c:v>
                </c:pt>
                <c:pt idx="441">
                  <c:v>67.8</c:v>
                </c:pt>
                <c:pt idx="442">
                  <c:v>68</c:v>
                </c:pt>
                <c:pt idx="443">
                  <c:v>68.2</c:v>
                </c:pt>
                <c:pt idx="444">
                  <c:v>68.5</c:v>
                </c:pt>
                <c:pt idx="445">
                  <c:v>68.3</c:v>
                </c:pt>
                <c:pt idx="446">
                  <c:v>68.400000000000006</c:v>
                </c:pt>
                <c:pt idx="447">
                  <c:v>68.3</c:v>
                </c:pt>
                <c:pt idx="448">
                  <c:v>68.400000000000006</c:v>
                </c:pt>
                <c:pt idx="449">
                  <c:v>67.5</c:v>
                </c:pt>
                <c:pt idx="450">
                  <c:v>68.400000000000006</c:v>
                </c:pt>
                <c:pt idx="451">
                  <c:v>67.599999999999994</c:v>
                </c:pt>
                <c:pt idx="452">
                  <c:v>68.3</c:v>
                </c:pt>
                <c:pt idx="453">
                  <c:v>68.7</c:v>
                </c:pt>
                <c:pt idx="454">
                  <c:v>68.5</c:v>
                </c:pt>
                <c:pt idx="455">
                  <c:v>68.5</c:v>
                </c:pt>
                <c:pt idx="456">
                  <c:v>67.900000000000006</c:v>
                </c:pt>
                <c:pt idx="457">
                  <c:v>68.8</c:v>
                </c:pt>
                <c:pt idx="458">
                  <c:v>68.900000000000006</c:v>
                </c:pt>
                <c:pt idx="459">
                  <c:v>68.900000000000006</c:v>
                </c:pt>
                <c:pt idx="460">
                  <c:v>68.599999999999994</c:v>
                </c:pt>
                <c:pt idx="461">
                  <c:v>68.8</c:v>
                </c:pt>
                <c:pt idx="462">
                  <c:v>68.599999999999994</c:v>
                </c:pt>
                <c:pt idx="463">
                  <c:v>68.400000000000006</c:v>
                </c:pt>
                <c:pt idx="464">
                  <c:v>68.900000000000006</c:v>
                </c:pt>
                <c:pt idx="465">
                  <c:v>68.7</c:v>
                </c:pt>
                <c:pt idx="466">
                  <c:v>68.599999999999994</c:v>
                </c:pt>
                <c:pt idx="467">
                  <c:v>68.3</c:v>
                </c:pt>
                <c:pt idx="468">
                  <c:v>68.599999999999994</c:v>
                </c:pt>
                <c:pt idx="469">
                  <c:v>68.900000000000006</c:v>
                </c:pt>
                <c:pt idx="470">
                  <c:v>68.5</c:v>
                </c:pt>
                <c:pt idx="471">
                  <c:v>68.400000000000006</c:v>
                </c:pt>
                <c:pt idx="472">
                  <c:v>68.8</c:v>
                </c:pt>
                <c:pt idx="473">
                  <c:v>67.7</c:v>
                </c:pt>
                <c:pt idx="474">
                  <c:v>68.099999999999994</c:v>
                </c:pt>
                <c:pt idx="475">
                  <c:v>69</c:v>
                </c:pt>
                <c:pt idx="476">
                  <c:v>68.2</c:v>
                </c:pt>
                <c:pt idx="477">
                  <c:v>68.2</c:v>
                </c:pt>
                <c:pt idx="478">
                  <c:v>68.2</c:v>
                </c:pt>
                <c:pt idx="479">
                  <c:v>68.2</c:v>
                </c:pt>
                <c:pt idx="480">
                  <c:v>68.900000000000006</c:v>
                </c:pt>
                <c:pt idx="481">
                  <c:v>68.7</c:v>
                </c:pt>
                <c:pt idx="482">
                  <c:v>67.8</c:v>
                </c:pt>
                <c:pt idx="483">
                  <c:v>68</c:v>
                </c:pt>
                <c:pt idx="484">
                  <c:v>67.599999999999994</c:v>
                </c:pt>
                <c:pt idx="485">
                  <c:v>68.599999999999994</c:v>
                </c:pt>
                <c:pt idx="486">
                  <c:v>68.7</c:v>
                </c:pt>
                <c:pt idx="487">
                  <c:v>68.900000000000006</c:v>
                </c:pt>
                <c:pt idx="488">
                  <c:v>68.7</c:v>
                </c:pt>
                <c:pt idx="489">
                  <c:v>68.3</c:v>
                </c:pt>
                <c:pt idx="490">
                  <c:v>68</c:v>
                </c:pt>
                <c:pt idx="491">
                  <c:v>68.2</c:v>
                </c:pt>
                <c:pt idx="492">
                  <c:v>68.5</c:v>
                </c:pt>
                <c:pt idx="493">
                  <c:v>68.099999999999994</c:v>
                </c:pt>
                <c:pt idx="494">
                  <c:v>68.099999999999994</c:v>
                </c:pt>
                <c:pt idx="495">
                  <c:v>68.5</c:v>
                </c:pt>
                <c:pt idx="496">
                  <c:v>68.2</c:v>
                </c:pt>
                <c:pt idx="497">
                  <c:v>69.5</c:v>
                </c:pt>
                <c:pt idx="498">
                  <c:v>69.2</c:v>
                </c:pt>
                <c:pt idx="499">
                  <c:v>69.7</c:v>
                </c:pt>
                <c:pt idx="500">
                  <c:v>68.3</c:v>
                </c:pt>
                <c:pt idx="501">
                  <c:v>68.400000000000006</c:v>
                </c:pt>
                <c:pt idx="502">
                  <c:v>68.7</c:v>
                </c:pt>
                <c:pt idx="503">
                  <c:v>67.7</c:v>
                </c:pt>
                <c:pt idx="504">
                  <c:v>67.8</c:v>
                </c:pt>
                <c:pt idx="505">
                  <c:v>67.7</c:v>
                </c:pt>
                <c:pt idx="506">
                  <c:v>67.900000000000006</c:v>
                </c:pt>
                <c:pt idx="507">
                  <c:v>67.7</c:v>
                </c:pt>
                <c:pt idx="508">
                  <c:v>67.7</c:v>
                </c:pt>
                <c:pt idx="509">
                  <c:v>67.3</c:v>
                </c:pt>
                <c:pt idx="510">
                  <c:v>67.2</c:v>
                </c:pt>
                <c:pt idx="511">
                  <c:v>67.3</c:v>
                </c:pt>
                <c:pt idx="512">
                  <c:v>66.900000000000006</c:v>
                </c:pt>
                <c:pt idx="513">
                  <c:v>66.900000000000006</c:v>
                </c:pt>
                <c:pt idx="514">
                  <c:v>66.599999999999994</c:v>
                </c:pt>
                <c:pt idx="515">
                  <c:v>66.599999999999994</c:v>
                </c:pt>
                <c:pt idx="516">
                  <c:v>67</c:v>
                </c:pt>
                <c:pt idx="517">
                  <c:v>66.5</c:v>
                </c:pt>
                <c:pt idx="518">
                  <c:v>66.599999999999994</c:v>
                </c:pt>
                <c:pt idx="519">
                  <c:v>66.099999999999994</c:v>
                </c:pt>
                <c:pt idx="520">
                  <c:v>66</c:v>
                </c:pt>
                <c:pt idx="521">
                  <c:v>65.7</c:v>
                </c:pt>
                <c:pt idx="522">
                  <c:v>65.599999999999994</c:v>
                </c:pt>
                <c:pt idx="523">
                  <c:v>65.400000000000006</c:v>
                </c:pt>
                <c:pt idx="524">
                  <c:v>65.7</c:v>
                </c:pt>
                <c:pt idx="525">
                  <c:v>66</c:v>
                </c:pt>
                <c:pt idx="526">
                  <c:v>65.900000000000006</c:v>
                </c:pt>
                <c:pt idx="527">
                  <c:v>65.8</c:v>
                </c:pt>
                <c:pt idx="528">
                  <c:v>65.900000000000006</c:v>
                </c:pt>
                <c:pt idx="529">
                  <c:v>66.099999999999994</c:v>
                </c:pt>
                <c:pt idx="530">
                  <c:v>66</c:v>
                </c:pt>
                <c:pt idx="531">
                  <c:v>65.5</c:v>
                </c:pt>
                <c:pt idx="532">
                  <c:v>66</c:v>
                </c:pt>
                <c:pt idx="533">
                  <c:v>66.3</c:v>
                </c:pt>
                <c:pt idx="534">
                  <c:v>66.5</c:v>
                </c:pt>
                <c:pt idx="535">
                  <c:v>66.599999999999994</c:v>
                </c:pt>
                <c:pt idx="536">
                  <c:v>66.5</c:v>
                </c:pt>
                <c:pt idx="537">
                  <c:v>65.3</c:v>
                </c:pt>
                <c:pt idx="538">
                  <c:v>66.2</c:v>
                </c:pt>
                <c:pt idx="539">
                  <c:v>66.5</c:v>
                </c:pt>
                <c:pt idx="540">
                  <c:v>66.3</c:v>
                </c:pt>
                <c:pt idx="541">
                  <c:v>66.599999999999994</c:v>
                </c:pt>
                <c:pt idx="542">
                  <c:v>66.400000000000006</c:v>
                </c:pt>
                <c:pt idx="543">
                  <c:v>66</c:v>
                </c:pt>
                <c:pt idx="544">
                  <c:v>66.8</c:v>
                </c:pt>
                <c:pt idx="545">
                  <c:v>66</c:v>
                </c:pt>
                <c:pt idx="546">
                  <c:v>66.400000000000006</c:v>
                </c:pt>
                <c:pt idx="547">
                  <c:v>66.099999999999994</c:v>
                </c:pt>
                <c:pt idx="548">
                  <c:v>65.599999999999994</c:v>
                </c:pt>
                <c:pt idx="549">
                  <c:v>65.7</c:v>
                </c:pt>
                <c:pt idx="550">
                  <c:v>65.7</c:v>
                </c:pt>
                <c:pt idx="551">
                  <c:v>65.5</c:v>
                </c:pt>
                <c:pt idx="552">
                  <c:v>66.3</c:v>
                </c:pt>
                <c:pt idx="553">
                  <c:v>66.599999999999994</c:v>
                </c:pt>
                <c:pt idx="554">
                  <c:v>66.3</c:v>
                </c:pt>
                <c:pt idx="555">
                  <c:v>66.599999999999994</c:v>
                </c:pt>
                <c:pt idx="556">
                  <c:v>66.400000000000006</c:v>
                </c:pt>
                <c:pt idx="557">
                  <c:v>66.7</c:v>
                </c:pt>
                <c:pt idx="558">
                  <c:v>66</c:v>
                </c:pt>
                <c:pt idx="559">
                  <c:v>67</c:v>
                </c:pt>
                <c:pt idx="560">
                  <c:v>65.8</c:v>
                </c:pt>
                <c:pt idx="561">
                  <c:v>66.599999999999994</c:v>
                </c:pt>
                <c:pt idx="562">
                  <c:v>66.099999999999994</c:v>
                </c:pt>
                <c:pt idx="563">
                  <c:v>66.5</c:v>
                </c:pt>
                <c:pt idx="564">
                  <c:v>66.900000000000006</c:v>
                </c:pt>
                <c:pt idx="565">
                  <c:v>66.7</c:v>
                </c:pt>
                <c:pt idx="566">
                  <c:v>66.900000000000006</c:v>
                </c:pt>
                <c:pt idx="567">
                  <c:v>66.900000000000006</c:v>
                </c:pt>
                <c:pt idx="568">
                  <c:v>65.900000000000006</c:v>
                </c:pt>
                <c:pt idx="569">
                  <c:v>66.599999999999994</c:v>
                </c:pt>
                <c:pt idx="570">
                  <c:v>66.2</c:v>
                </c:pt>
                <c:pt idx="571">
                  <c:v>66.7</c:v>
                </c:pt>
                <c:pt idx="572">
                  <c:v>65.8</c:v>
                </c:pt>
                <c:pt idx="573">
                  <c:v>65.7</c:v>
                </c:pt>
                <c:pt idx="574">
                  <c:v>65.3</c:v>
                </c:pt>
                <c:pt idx="575">
                  <c:v>65.5</c:v>
                </c:pt>
                <c:pt idx="576">
                  <c:v>65.5</c:v>
                </c:pt>
                <c:pt idx="577">
                  <c:v>65.3</c:v>
                </c:pt>
                <c:pt idx="578">
                  <c:v>65.599999999999994</c:v>
                </c:pt>
                <c:pt idx="579">
                  <c:v>65.7</c:v>
                </c:pt>
                <c:pt idx="580">
                  <c:v>66</c:v>
                </c:pt>
                <c:pt idx="581">
                  <c:v>65.3</c:v>
                </c:pt>
                <c:pt idx="582">
                  <c:v>65.5</c:v>
                </c:pt>
                <c:pt idx="583">
                  <c:v>64.7</c:v>
                </c:pt>
                <c:pt idx="584">
                  <c:v>65.7</c:v>
                </c:pt>
                <c:pt idx="585">
                  <c:v>66</c:v>
                </c:pt>
                <c:pt idx="586">
                  <c:v>65.5</c:v>
                </c:pt>
                <c:pt idx="587">
                  <c:v>65.400000000000006</c:v>
                </c:pt>
                <c:pt idx="588">
                  <c:v>65.5</c:v>
                </c:pt>
                <c:pt idx="589">
                  <c:v>65.400000000000006</c:v>
                </c:pt>
                <c:pt idx="590">
                  <c:v>65.7</c:v>
                </c:pt>
                <c:pt idx="591">
                  <c:v>65.5</c:v>
                </c:pt>
                <c:pt idx="592">
                  <c:v>66.099999999999994</c:v>
                </c:pt>
                <c:pt idx="593">
                  <c:v>65.2</c:v>
                </c:pt>
                <c:pt idx="594">
                  <c:v>65.5</c:v>
                </c:pt>
                <c:pt idx="595">
                  <c:v>65.099999999999994</c:v>
                </c:pt>
                <c:pt idx="596">
                  <c:v>65.2</c:v>
                </c:pt>
                <c:pt idx="597">
                  <c:v>65</c:v>
                </c:pt>
                <c:pt idx="598">
                  <c:v>65.7</c:v>
                </c:pt>
                <c:pt idx="599">
                  <c:v>65.3</c:v>
                </c:pt>
                <c:pt idx="600">
                  <c:v>66.400000000000006</c:v>
                </c:pt>
                <c:pt idx="601">
                  <c:v>66</c:v>
                </c:pt>
                <c:pt idx="602">
                  <c:v>66</c:v>
                </c:pt>
                <c:pt idx="603">
                  <c:v>65.5</c:v>
                </c:pt>
                <c:pt idx="604">
                  <c:v>66</c:v>
                </c:pt>
                <c:pt idx="605">
                  <c:v>65.900000000000006</c:v>
                </c:pt>
                <c:pt idx="606">
                  <c:v>65.5</c:v>
                </c:pt>
                <c:pt idx="607">
                  <c:v>65.900000000000006</c:v>
                </c:pt>
                <c:pt idx="608">
                  <c:v>66.5</c:v>
                </c:pt>
                <c:pt idx="609">
                  <c:v>65.900000000000006</c:v>
                </c:pt>
                <c:pt idx="610">
                  <c:v>65.400000000000006</c:v>
                </c:pt>
                <c:pt idx="611">
                  <c:v>65.400000000000006</c:v>
                </c:pt>
                <c:pt idx="612">
                  <c:v>65.5</c:v>
                </c:pt>
                <c:pt idx="613">
                  <c:v>65.599999999999994</c:v>
                </c:pt>
                <c:pt idx="614">
                  <c:v>65.7</c:v>
                </c:pt>
                <c:pt idx="615">
                  <c:v>65.2</c:v>
                </c:pt>
                <c:pt idx="616">
                  <c:v>65.7</c:v>
                </c:pt>
                <c:pt idx="617">
                  <c:v>65.2</c:v>
                </c:pt>
                <c:pt idx="618">
                  <c:v>65.599999999999994</c:v>
                </c:pt>
                <c:pt idx="619">
                  <c:v>65.3</c:v>
                </c:pt>
                <c:pt idx="620">
                  <c:v>65.599999999999994</c:v>
                </c:pt>
                <c:pt idx="621">
                  <c:v>65.5</c:v>
                </c:pt>
                <c:pt idx="622">
                  <c:v>65.400000000000006</c:v>
                </c:pt>
                <c:pt idx="623">
                  <c:v>65.599999999999994</c:v>
                </c:pt>
                <c:pt idx="624">
                  <c:v>66.099999999999994</c:v>
                </c:pt>
                <c:pt idx="625">
                  <c:v>66</c:v>
                </c:pt>
                <c:pt idx="626">
                  <c:v>65.900000000000006</c:v>
                </c:pt>
                <c:pt idx="627">
                  <c:v>66.3</c:v>
                </c:pt>
                <c:pt idx="628">
                  <c:v>65.7</c:v>
                </c:pt>
                <c:pt idx="629">
                  <c:v>66</c:v>
                </c:pt>
                <c:pt idx="630">
                  <c:v>65</c:v>
                </c:pt>
                <c:pt idx="631">
                  <c:v>65.8</c:v>
                </c:pt>
                <c:pt idx="632">
                  <c:v>65.8</c:v>
                </c:pt>
                <c:pt idx="633">
                  <c:v>65.8</c:v>
                </c:pt>
                <c:pt idx="634">
                  <c:v>65.599999999999994</c:v>
                </c:pt>
                <c:pt idx="635">
                  <c:v>65.900000000000006</c:v>
                </c:pt>
                <c:pt idx="636">
                  <c:v>66.099999999999994</c:v>
                </c:pt>
                <c:pt idx="637">
                  <c:v>65.599999999999994</c:v>
                </c:pt>
                <c:pt idx="638">
                  <c:v>65.7</c:v>
                </c:pt>
                <c:pt idx="639">
                  <c:v>65.099999999999994</c:v>
                </c:pt>
                <c:pt idx="640">
                  <c:v>64</c:v>
                </c:pt>
                <c:pt idx="641">
                  <c:v>64.3</c:v>
                </c:pt>
                <c:pt idx="642">
                  <c:v>64.3</c:v>
                </c:pt>
                <c:pt idx="643">
                  <c:v>63.2</c:v>
                </c:pt>
                <c:pt idx="644">
                  <c:v>64.5</c:v>
                </c:pt>
                <c:pt idx="645">
                  <c:v>64.2</c:v>
                </c:pt>
                <c:pt idx="646">
                  <c:v>64.3</c:v>
                </c:pt>
                <c:pt idx="647">
                  <c:v>63.7</c:v>
                </c:pt>
                <c:pt idx="648">
                  <c:v>62.9</c:v>
                </c:pt>
                <c:pt idx="649">
                  <c:v>63.5</c:v>
                </c:pt>
                <c:pt idx="650">
                  <c:v>64</c:v>
                </c:pt>
                <c:pt idx="651">
                  <c:v>63.3</c:v>
                </c:pt>
                <c:pt idx="652">
                  <c:v>63.5</c:v>
                </c:pt>
                <c:pt idx="653">
                  <c:v>63.4</c:v>
                </c:pt>
                <c:pt idx="654">
                  <c:v>63.3</c:v>
                </c:pt>
                <c:pt idx="655">
                  <c:v>63.3</c:v>
                </c:pt>
                <c:pt idx="656">
                  <c:v>63.5</c:v>
                </c:pt>
                <c:pt idx="657">
                  <c:v>62.9</c:v>
                </c:pt>
                <c:pt idx="658">
                  <c:v>62.9</c:v>
                </c:pt>
                <c:pt idx="659">
                  <c:v>62.7</c:v>
                </c:pt>
                <c:pt idx="660">
                  <c:v>62.4</c:v>
                </c:pt>
                <c:pt idx="661">
                  <c:v>62.3</c:v>
                </c:pt>
                <c:pt idx="662">
                  <c:v>61.4</c:v>
                </c:pt>
                <c:pt idx="663">
                  <c:v>61.9</c:v>
                </c:pt>
                <c:pt idx="664">
                  <c:v>61.9</c:v>
                </c:pt>
                <c:pt idx="665">
                  <c:v>62.2</c:v>
                </c:pt>
                <c:pt idx="666">
                  <c:v>61.5</c:v>
                </c:pt>
                <c:pt idx="667">
                  <c:v>61.1</c:v>
                </c:pt>
                <c:pt idx="668">
                  <c:v>61.4</c:v>
                </c:pt>
                <c:pt idx="669">
                  <c:v>61</c:v>
                </c:pt>
                <c:pt idx="670">
                  <c:v>61</c:v>
                </c:pt>
                <c:pt idx="671">
                  <c:v>60.5</c:v>
                </c:pt>
                <c:pt idx="672">
                  <c:v>61.5</c:v>
                </c:pt>
                <c:pt idx="673">
                  <c:v>61</c:v>
                </c:pt>
                <c:pt idx="674">
                  <c:v>60.6</c:v>
                </c:pt>
                <c:pt idx="675">
                  <c:v>61.3</c:v>
                </c:pt>
                <c:pt idx="676">
                  <c:v>61.1</c:v>
                </c:pt>
                <c:pt idx="677">
                  <c:v>60.9</c:v>
                </c:pt>
                <c:pt idx="678">
                  <c:v>61.3</c:v>
                </c:pt>
                <c:pt idx="679">
                  <c:v>61.1</c:v>
                </c:pt>
                <c:pt idx="680">
                  <c:v>60.6</c:v>
                </c:pt>
                <c:pt idx="681">
                  <c:v>61.6</c:v>
                </c:pt>
                <c:pt idx="682">
                  <c:v>61.3</c:v>
                </c:pt>
                <c:pt idx="683">
                  <c:v>61.2</c:v>
                </c:pt>
                <c:pt idx="684">
                  <c:v>60.8</c:v>
                </c:pt>
                <c:pt idx="685">
                  <c:v>60.6</c:v>
                </c:pt>
                <c:pt idx="686">
                  <c:v>60.8</c:v>
                </c:pt>
                <c:pt idx="687">
                  <c:v>60.7</c:v>
                </c:pt>
                <c:pt idx="688">
                  <c:v>60.8</c:v>
                </c:pt>
                <c:pt idx="689">
                  <c:v>60.8</c:v>
                </c:pt>
                <c:pt idx="690">
                  <c:v>60.7</c:v>
                </c:pt>
                <c:pt idx="691">
                  <c:v>60.8</c:v>
                </c:pt>
                <c:pt idx="692">
                  <c:v>60.6</c:v>
                </c:pt>
                <c:pt idx="693">
                  <c:v>60.9</c:v>
                </c:pt>
                <c:pt idx="694">
                  <c:v>61.1</c:v>
                </c:pt>
                <c:pt idx="695">
                  <c:v>60.4</c:v>
                </c:pt>
                <c:pt idx="696">
                  <c:v>60.2</c:v>
                </c:pt>
                <c:pt idx="697">
                  <c:v>60.9</c:v>
                </c:pt>
                <c:pt idx="698">
                  <c:v>60.6</c:v>
                </c:pt>
                <c:pt idx="699">
                  <c:v>60.3</c:v>
                </c:pt>
                <c:pt idx="700">
                  <c:v>60.5</c:v>
                </c:pt>
                <c:pt idx="701">
                  <c:v>60.6</c:v>
                </c:pt>
                <c:pt idx="702">
                  <c:v>60.5</c:v>
                </c:pt>
                <c:pt idx="703">
                  <c:v>61</c:v>
                </c:pt>
                <c:pt idx="704">
                  <c:v>60.2</c:v>
                </c:pt>
                <c:pt idx="705">
                  <c:v>60.6</c:v>
                </c:pt>
                <c:pt idx="706">
                  <c:v>60.8</c:v>
                </c:pt>
                <c:pt idx="707">
                  <c:v>60.9</c:v>
                </c:pt>
                <c:pt idx="708">
                  <c:v>60.7</c:v>
                </c:pt>
                <c:pt idx="709">
                  <c:v>60.2</c:v>
                </c:pt>
                <c:pt idx="710">
                  <c:v>60</c:v>
                </c:pt>
                <c:pt idx="711">
                  <c:v>59.2</c:v>
                </c:pt>
                <c:pt idx="712">
                  <c:v>58.7</c:v>
                </c:pt>
                <c:pt idx="713">
                  <c:v>59.6</c:v>
                </c:pt>
                <c:pt idx="714">
                  <c:v>59</c:v>
                </c:pt>
                <c:pt idx="715">
                  <c:v>58.2</c:v>
                </c:pt>
                <c:pt idx="716">
                  <c:v>59.5</c:v>
                </c:pt>
                <c:pt idx="717">
                  <c:v>59.2</c:v>
                </c:pt>
                <c:pt idx="718">
                  <c:v>59.6</c:v>
                </c:pt>
                <c:pt idx="719">
                  <c:v>59.2</c:v>
                </c:pt>
                <c:pt idx="720">
                  <c:v>59.5</c:v>
                </c:pt>
                <c:pt idx="721">
                  <c:v>58.3</c:v>
                </c:pt>
                <c:pt idx="722">
                  <c:v>58.4</c:v>
                </c:pt>
                <c:pt idx="723">
                  <c:v>58.8</c:v>
                </c:pt>
                <c:pt idx="724">
                  <c:v>59.9</c:v>
                </c:pt>
                <c:pt idx="725">
                  <c:v>59.2</c:v>
                </c:pt>
                <c:pt idx="726">
                  <c:v>59.1</c:v>
                </c:pt>
                <c:pt idx="727">
                  <c:v>58.8</c:v>
                </c:pt>
                <c:pt idx="728">
                  <c:v>58.8</c:v>
                </c:pt>
                <c:pt idx="729">
                  <c:v>58.6</c:v>
                </c:pt>
                <c:pt idx="730">
                  <c:v>57.9</c:v>
                </c:pt>
                <c:pt idx="731">
                  <c:v>58.2</c:v>
                </c:pt>
                <c:pt idx="732">
                  <c:v>57.4</c:v>
                </c:pt>
                <c:pt idx="733">
                  <c:v>58.1</c:v>
                </c:pt>
                <c:pt idx="734">
                  <c:v>57.7</c:v>
                </c:pt>
                <c:pt idx="735">
                  <c:v>57.9</c:v>
                </c:pt>
                <c:pt idx="736">
                  <c:v>57.5</c:v>
                </c:pt>
                <c:pt idx="737">
                  <c:v>57.5</c:v>
                </c:pt>
                <c:pt idx="738">
                  <c:v>57.2</c:v>
                </c:pt>
                <c:pt idx="739">
                  <c:v>56.7</c:v>
                </c:pt>
                <c:pt idx="740">
                  <c:v>56.1</c:v>
                </c:pt>
                <c:pt idx="741">
                  <c:v>55.4</c:v>
                </c:pt>
                <c:pt idx="742">
                  <c:v>55.6</c:v>
                </c:pt>
                <c:pt idx="743">
                  <c:v>55.3</c:v>
                </c:pt>
                <c:pt idx="744">
                  <c:v>54.9</c:v>
                </c:pt>
                <c:pt idx="745">
                  <c:v>55.2</c:v>
                </c:pt>
                <c:pt idx="746">
                  <c:v>55.3</c:v>
                </c:pt>
                <c:pt idx="747">
                  <c:v>55.9</c:v>
                </c:pt>
                <c:pt idx="748">
                  <c:v>55.5</c:v>
                </c:pt>
                <c:pt idx="749">
                  <c:v>54.7</c:v>
                </c:pt>
                <c:pt idx="750">
                  <c:v>55.1</c:v>
                </c:pt>
                <c:pt idx="751">
                  <c:v>55.5</c:v>
                </c:pt>
                <c:pt idx="752">
                  <c:v>54.8</c:v>
                </c:pt>
                <c:pt idx="753">
                  <c:v>55.2</c:v>
                </c:pt>
                <c:pt idx="754">
                  <c:v>55.4</c:v>
                </c:pt>
                <c:pt idx="755">
                  <c:v>54.7</c:v>
                </c:pt>
                <c:pt idx="756">
                  <c:v>55.3</c:v>
                </c:pt>
                <c:pt idx="757">
                  <c:v>54.9</c:v>
                </c:pt>
                <c:pt idx="758">
                  <c:v>55.1</c:v>
                </c:pt>
                <c:pt idx="759">
                  <c:v>54.8</c:v>
                </c:pt>
                <c:pt idx="760">
                  <c:v>54.5</c:v>
                </c:pt>
                <c:pt idx="761">
                  <c:v>54.4</c:v>
                </c:pt>
                <c:pt idx="762">
                  <c:v>54.2</c:v>
                </c:pt>
                <c:pt idx="763">
                  <c:v>55.1</c:v>
                </c:pt>
                <c:pt idx="764">
                  <c:v>55.3</c:v>
                </c:pt>
                <c:pt idx="765">
                  <c:v>55.6</c:v>
                </c:pt>
                <c:pt idx="766">
                  <c:v>55.4</c:v>
                </c:pt>
                <c:pt idx="767">
                  <c:v>55.2</c:v>
                </c:pt>
                <c:pt idx="768">
                  <c:v>54.6</c:v>
                </c:pt>
                <c:pt idx="769">
                  <c:v>54.9</c:v>
                </c:pt>
                <c:pt idx="770">
                  <c:v>54.7</c:v>
                </c:pt>
                <c:pt idx="771">
                  <c:v>54.7</c:v>
                </c:pt>
                <c:pt idx="772">
                  <c:v>54.8</c:v>
                </c:pt>
                <c:pt idx="773">
                  <c:v>55</c:v>
                </c:pt>
                <c:pt idx="774">
                  <c:v>55.1</c:v>
                </c:pt>
                <c:pt idx="775">
                  <c:v>54.3</c:v>
                </c:pt>
                <c:pt idx="776">
                  <c:v>54.7</c:v>
                </c:pt>
                <c:pt idx="777">
                  <c:v>55.2</c:v>
                </c:pt>
                <c:pt idx="778">
                  <c:v>55.3</c:v>
                </c:pt>
                <c:pt idx="779">
                  <c:v>55.2</c:v>
                </c:pt>
                <c:pt idx="780">
                  <c:v>55.6</c:v>
                </c:pt>
                <c:pt idx="781">
                  <c:v>55</c:v>
                </c:pt>
                <c:pt idx="782">
                  <c:v>54.3</c:v>
                </c:pt>
                <c:pt idx="783">
                  <c:v>55.2</c:v>
                </c:pt>
                <c:pt idx="784">
                  <c:v>54.8</c:v>
                </c:pt>
                <c:pt idx="785">
                  <c:v>55.4</c:v>
                </c:pt>
                <c:pt idx="786">
                  <c:v>55.1</c:v>
                </c:pt>
                <c:pt idx="787">
                  <c:v>55.1</c:v>
                </c:pt>
                <c:pt idx="788">
                  <c:v>55.5</c:v>
                </c:pt>
                <c:pt idx="789">
                  <c:v>54.8</c:v>
                </c:pt>
                <c:pt idx="790">
                  <c:v>54.8</c:v>
                </c:pt>
                <c:pt idx="791">
                  <c:v>54.7</c:v>
                </c:pt>
                <c:pt idx="792">
                  <c:v>54.6</c:v>
                </c:pt>
                <c:pt idx="793">
                  <c:v>54.2</c:v>
                </c:pt>
                <c:pt idx="794">
                  <c:v>55.5</c:v>
                </c:pt>
                <c:pt idx="795">
                  <c:v>54.6</c:v>
                </c:pt>
                <c:pt idx="796">
                  <c:v>54.9</c:v>
                </c:pt>
                <c:pt idx="797">
                  <c:v>54.6</c:v>
                </c:pt>
                <c:pt idx="798">
                  <c:v>55.3</c:v>
                </c:pt>
                <c:pt idx="799">
                  <c:v>54.7</c:v>
                </c:pt>
                <c:pt idx="800">
                  <c:v>55.2</c:v>
                </c:pt>
                <c:pt idx="801">
                  <c:v>56</c:v>
                </c:pt>
                <c:pt idx="802">
                  <c:v>55.6</c:v>
                </c:pt>
                <c:pt idx="803">
                  <c:v>54.9</c:v>
                </c:pt>
                <c:pt idx="804">
                  <c:v>55.1</c:v>
                </c:pt>
                <c:pt idx="805">
                  <c:v>55.3</c:v>
                </c:pt>
                <c:pt idx="806">
                  <c:v>54.7</c:v>
                </c:pt>
                <c:pt idx="807">
                  <c:v>54.6</c:v>
                </c:pt>
                <c:pt idx="808">
                  <c:v>55.5</c:v>
                </c:pt>
                <c:pt idx="809">
                  <c:v>55.1</c:v>
                </c:pt>
                <c:pt idx="810">
                  <c:v>54.9</c:v>
                </c:pt>
                <c:pt idx="811">
                  <c:v>55.3</c:v>
                </c:pt>
                <c:pt idx="812">
                  <c:v>54.5</c:v>
                </c:pt>
                <c:pt idx="813">
                  <c:v>54.9</c:v>
                </c:pt>
                <c:pt idx="814">
                  <c:v>54.7</c:v>
                </c:pt>
                <c:pt idx="815">
                  <c:v>55.5</c:v>
                </c:pt>
                <c:pt idx="816">
                  <c:v>54.9</c:v>
                </c:pt>
                <c:pt idx="817">
                  <c:v>55.5</c:v>
                </c:pt>
                <c:pt idx="818">
                  <c:v>55.4</c:v>
                </c:pt>
                <c:pt idx="819">
                  <c:v>55.1</c:v>
                </c:pt>
                <c:pt idx="820">
                  <c:v>55.1</c:v>
                </c:pt>
                <c:pt idx="821">
                  <c:v>55</c:v>
                </c:pt>
                <c:pt idx="822">
                  <c:v>54.9</c:v>
                </c:pt>
                <c:pt idx="823">
                  <c:v>55.6</c:v>
                </c:pt>
                <c:pt idx="824">
                  <c:v>55.3</c:v>
                </c:pt>
                <c:pt idx="825">
                  <c:v>54.9</c:v>
                </c:pt>
                <c:pt idx="826">
                  <c:v>55.1</c:v>
                </c:pt>
                <c:pt idx="827">
                  <c:v>55.2</c:v>
                </c:pt>
                <c:pt idx="828">
                  <c:v>55.6</c:v>
                </c:pt>
                <c:pt idx="829">
                  <c:v>55.8</c:v>
                </c:pt>
                <c:pt idx="830">
                  <c:v>55.8</c:v>
                </c:pt>
                <c:pt idx="831">
                  <c:v>55.9</c:v>
                </c:pt>
                <c:pt idx="832">
                  <c:v>55.1</c:v>
                </c:pt>
                <c:pt idx="833">
                  <c:v>55.4</c:v>
                </c:pt>
                <c:pt idx="834">
                  <c:v>55.5</c:v>
                </c:pt>
                <c:pt idx="835">
                  <c:v>55.6</c:v>
                </c:pt>
                <c:pt idx="836">
                  <c:v>56.2</c:v>
                </c:pt>
                <c:pt idx="837">
                  <c:v>55.6</c:v>
                </c:pt>
                <c:pt idx="838">
                  <c:v>55.1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Men 25-54</c:v>
                </c:pt>
              </c:strCache>
            </c:strRef>
          </c:tx>
          <c:spPr>
            <a:ln w="28575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Sheet1!$A$2:$A$840</c:f>
              <c:numCache>
                <c:formatCode>m/d/yyyy</c:formatCode>
                <c:ptCount val="839"/>
                <c:pt idx="0">
                  <c:v>17533</c:v>
                </c:pt>
                <c:pt idx="1">
                  <c:v>17564</c:v>
                </c:pt>
                <c:pt idx="2">
                  <c:v>17593</c:v>
                </c:pt>
                <c:pt idx="3">
                  <c:v>17624</c:v>
                </c:pt>
                <c:pt idx="4">
                  <c:v>17654</c:v>
                </c:pt>
                <c:pt idx="5">
                  <c:v>17685</c:v>
                </c:pt>
                <c:pt idx="6">
                  <c:v>17715</c:v>
                </c:pt>
                <c:pt idx="7">
                  <c:v>17746</c:v>
                </c:pt>
                <c:pt idx="8">
                  <c:v>17777</c:v>
                </c:pt>
                <c:pt idx="9">
                  <c:v>17807</c:v>
                </c:pt>
                <c:pt idx="10">
                  <c:v>17838</c:v>
                </c:pt>
                <c:pt idx="11">
                  <c:v>17868</c:v>
                </c:pt>
                <c:pt idx="12">
                  <c:v>17899</c:v>
                </c:pt>
                <c:pt idx="13">
                  <c:v>17930</c:v>
                </c:pt>
                <c:pt idx="14">
                  <c:v>17958</c:v>
                </c:pt>
                <c:pt idx="15">
                  <c:v>17989</c:v>
                </c:pt>
                <c:pt idx="16">
                  <c:v>18019</c:v>
                </c:pt>
                <c:pt idx="17">
                  <c:v>18050</c:v>
                </c:pt>
                <c:pt idx="18">
                  <c:v>18080</c:v>
                </c:pt>
                <c:pt idx="19">
                  <c:v>18111</c:v>
                </c:pt>
                <c:pt idx="20">
                  <c:v>18142</c:v>
                </c:pt>
                <c:pt idx="21">
                  <c:v>18172</c:v>
                </c:pt>
                <c:pt idx="22">
                  <c:v>18203</c:v>
                </c:pt>
                <c:pt idx="23">
                  <c:v>18233</c:v>
                </c:pt>
                <c:pt idx="24">
                  <c:v>18264</c:v>
                </c:pt>
                <c:pt idx="25">
                  <c:v>18295</c:v>
                </c:pt>
                <c:pt idx="26">
                  <c:v>18323</c:v>
                </c:pt>
                <c:pt idx="27">
                  <c:v>18354</c:v>
                </c:pt>
                <c:pt idx="28">
                  <c:v>18384</c:v>
                </c:pt>
                <c:pt idx="29">
                  <c:v>18415</c:v>
                </c:pt>
                <c:pt idx="30">
                  <c:v>18445</c:v>
                </c:pt>
                <c:pt idx="31">
                  <c:v>18476</c:v>
                </c:pt>
                <c:pt idx="32">
                  <c:v>18507</c:v>
                </c:pt>
                <c:pt idx="33">
                  <c:v>18537</c:v>
                </c:pt>
                <c:pt idx="34">
                  <c:v>18568</c:v>
                </c:pt>
                <c:pt idx="35">
                  <c:v>18598</c:v>
                </c:pt>
                <c:pt idx="36">
                  <c:v>18629</c:v>
                </c:pt>
                <c:pt idx="37">
                  <c:v>18660</c:v>
                </c:pt>
                <c:pt idx="38">
                  <c:v>18688</c:v>
                </c:pt>
                <c:pt idx="39">
                  <c:v>18719</c:v>
                </c:pt>
                <c:pt idx="40">
                  <c:v>18749</c:v>
                </c:pt>
                <c:pt idx="41">
                  <c:v>18780</c:v>
                </c:pt>
                <c:pt idx="42">
                  <c:v>18810</c:v>
                </c:pt>
                <c:pt idx="43">
                  <c:v>18841</c:v>
                </c:pt>
                <c:pt idx="44">
                  <c:v>18872</c:v>
                </c:pt>
                <c:pt idx="45">
                  <c:v>18902</c:v>
                </c:pt>
                <c:pt idx="46">
                  <c:v>18933</c:v>
                </c:pt>
                <c:pt idx="47">
                  <c:v>18963</c:v>
                </c:pt>
                <c:pt idx="48">
                  <c:v>18994</c:v>
                </c:pt>
                <c:pt idx="49">
                  <c:v>19025</c:v>
                </c:pt>
                <c:pt idx="50">
                  <c:v>19054</c:v>
                </c:pt>
                <c:pt idx="51">
                  <c:v>19085</c:v>
                </c:pt>
                <c:pt idx="52">
                  <c:v>19115</c:v>
                </c:pt>
                <c:pt idx="53">
                  <c:v>19146</c:v>
                </c:pt>
                <c:pt idx="54">
                  <c:v>19176</c:v>
                </c:pt>
                <c:pt idx="55">
                  <c:v>19207</c:v>
                </c:pt>
                <c:pt idx="56">
                  <c:v>19238</c:v>
                </c:pt>
                <c:pt idx="57">
                  <c:v>19268</c:v>
                </c:pt>
                <c:pt idx="58">
                  <c:v>19299</c:v>
                </c:pt>
                <c:pt idx="59">
                  <c:v>19329</c:v>
                </c:pt>
                <c:pt idx="60">
                  <c:v>19360</c:v>
                </c:pt>
                <c:pt idx="61">
                  <c:v>19391</c:v>
                </c:pt>
                <c:pt idx="62">
                  <c:v>19419</c:v>
                </c:pt>
                <c:pt idx="63">
                  <c:v>19450</c:v>
                </c:pt>
                <c:pt idx="64">
                  <c:v>19480</c:v>
                </c:pt>
                <c:pt idx="65">
                  <c:v>19511</c:v>
                </c:pt>
                <c:pt idx="66">
                  <c:v>19541</c:v>
                </c:pt>
                <c:pt idx="67">
                  <c:v>19572</c:v>
                </c:pt>
                <c:pt idx="68">
                  <c:v>19603</c:v>
                </c:pt>
                <c:pt idx="69">
                  <c:v>19633</c:v>
                </c:pt>
                <c:pt idx="70">
                  <c:v>19664</c:v>
                </c:pt>
                <c:pt idx="71">
                  <c:v>19694</c:v>
                </c:pt>
                <c:pt idx="72">
                  <c:v>19725</c:v>
                </c:pt>
                <c:pt idx="73">
                  <c:v>19756</c:v>
                </c:pt>
                <c:pt idx="74">
                  <c:v>19784</c:v>
                </c:pt>
                <c:pt idx="75">
                  <c:v>19815</c:v>
                </c:pt>
                <c:pt idx="76">
                  <c:v>19845</c:v>
                </c:pt>
                <c:pt idx="77">
                  <c:v>19876</c:v>
                </c:pt>
                <c:pt idx="78">
                  <c:v>19906</c:v>
                </c:pt>
                <c:pt idx="79">
                  <c:v>19937</c:v>
                </c:pt>
                <c:pt idx="80">
                  <c:v>19968</c:v>
                </c:pt>
                <c:pt idx="81">
                  <c:v>19998</c:v>
                </c:pt>
                <c:pt idx="82">
                  <c:v>20029</c:v>
                </c:pt>
                <c:pt idx="83">
                  <c:v>20059</c:v>
                </c:pt>
                <c:pt idx="84">
                  <c:v>20090</c:v>
                </c:pt>
                <c:pt idx="85">
                  <c:v>20121</c:v>
                </c:pt>
                <c:pt idx="86">
                  <c:v>20149</c:v>
                </c:pt>
                <c:pt idx="87">
                  <c:v>20180</c:v>
                </c:pt>
                <c:pt idx="88">
                  <c:v>20210</c:v>
                </c:pt>
                <c:pt idx="89">
                  <c:v>20241</c:v>
                </c:pt>
                <c:pt idx="90">
                  <c:v>20271</c:v>
                </c:pt>
                <c:pt idx="91">
                  <c:v>20302</c:v>
                </c:pt>
                <c:pt idx="92">
                  <c:v>20333</c:v>
                </c:pt>
                <c:pt idx="93">
                  <c:v>20363</c:v>
                </c:pt>
                <c:pt idx="94">
                  <c:v>20394</c:v>
                </c:pt>
                <c:pt idx="95">
                  <c:v>20424</c:v>
                </c:pt>
                <c:pt idx="96">
                  <c:v>20455</c:v>
                </c:pt>
                <c:pt idx="97">
                  <c:v>20486</c:v>
                </c:pt>
                <c:pt idx="98">
                  <c:v>20515</c:v>
                </c:pt>
                <c:pt idx="99">
                  <c:v>20546</c:v>
                </c:pt>
                <c:pt idx="100">
                  <c:v>20576</c:v>
                </c:pt>
                <c:pt idx="101">
                  <c:v>20607</c:v>
                </c:pt>
                <c:pt idx="102">
                  <c:v>20637</c:v>
                </c:pt>
                <c:pt idx="103">
                  <c:v>20668</c:v>
                </c:pt>
                <c:pt idx="104">
                  <c:v>20699</c:v>
                </c:pt>
                <c:pt idx="105">
                  <c:v>20729</c:v>
                </c:pt>
                <c:pt idx="106">
                  <c:v>20760</c:v>
                </c:pt>
                <c:pt idx="107">
                  <c:v>20790</c:v>
                </c:pt>
                <c:pt idx="108">
                  <c:v>20821</c:v>
                </c:pt>
                <c:pt idx="109">
                  <c:v>20852</c:v>
                </c:pt>
                <c:pt idx="110">
                  <c:v>20880</c:v>
                </c:pt>
                <c:pt idx="111">
                  <c:v>20911</c:v>
                </c:pt>
                <c:pt idx="112">
                  <c:v>20941</c:v>
                </c:pt>
                <c:pt idx="113">
                  <c:v>20972</c:v>
                </c:pt>
                <c:pt idx="114">
                  <c:v>21002</c:v>
                </c:pt>
                <c:pt idx="115">
                  <c:v>21033</c:v>
                </c:pt>
                <c:pt idx="116">
                  <c:v>21064</c:v>
                </c:pt>
                <c:pt idx="117">
                  <c:v>21094</c:v>
                </c:pt>
                <c:pt idx="118">
                  <c:v>21125</c:v>
                </c:pt>
                <c:pt idx="119">
                  <c:v>21155</c:v>
                </c:pt>
                <c:pt idx="120">
                  <c:v>21186</c:v>
                </c:pt>
                <c:pt idx="121">
                  <c:v>21217</c:v>
                </c:pt>
                <c:pt idx="122">
                  <c:v>21245</c:v>
                </c:pt>
                <c:pt idx="123">
                  <c:v>21276</c:v>
                </c:pt>
                <c:pt idx="124">
                  <c:v>21306</c:v>
                </c:pt>
                <c:pt idx="125">
                  <c:v>21337</c:v>
                </c:pt>
                <c:pt idx="126">
                  <c:v>21367</c:v>
                </c:pt>
                <c:pt idx="127">
                  <c:v>21398</c:v>
                </c:pt>
                <c:pt idx="128">
                  <c:v>21429</c:v>
                </c:pt>
                <c:pt idx="129">
                  <c:v>21459</c:v>
                </c:pt>
                <c:pt idx="130">
                  <c:v>21490</c:v>
                </c:pt>
                <c:pt idx="131">
                  <c:v>21520</c:v>
                </c:pt>
                <c:pt idx="132">
                  <c:v>21551</c:v>
                </c:pt>
                <c:pt idx="133">
                  <c:v>21582</c:v>
                </c:pt>
                <c:pt idx="134">
                  <c:v>21610</c:v>
                </c:pt>
                <c:pt idx="135">
                  <c:v>21641</c:v>
                </c:pt>
                <c:pt idx="136">
                  <c:v>21671</c:v>
                </c:pt>
                <c:pt idx="137">
                  <c:v>21702</c:v>
                </c:pt>
                <c:pt idx="138">
                  <c:v>21732</c:v>
                </c:pt>
                <c:pt idx="139">
                  <c:v>21763</c:v>
                </c:pt>
                <c:pt idx="140">
                  <c:v>21794</c:v>
                </c:pt>
                <c:pt idx="141">
                  <c:v>21824</c:v>
                </c:pt>
                <c:pt idx="142">
                  <c:v>21855</c:v>
                </c:pt>
                <c:pt idx="143">
                  <c:v>21885</c:v>
                </c:pt>
                <c:pt idx="144">
                  <c:v>21916</c:v>
                </c:pt>
                <c:pt idx="145">
                  <c:v>21947</c:v>
                </c:pt>
                <c:pt idx="146">
                  <c:v>21976</c:v>
                </c:pt>
                <c:pt idx="147">
                  <c:v>22007</c:v>
                </c:pt>
                <c:pt idx="148">
                  <c:v>22037</c:v>
                </c:pt>
                <c:pt idx="149">
                  <c:v>22068</c:v>
                </c:pt>
                <c:pt idx="150">
                  <c:v>22098</c:v>
                </c:pt>
                <c:pt idx="151">
                  <c:v>22129</c:v>
                </c:pt>
                <c:pt idx="152">
                  <c:v>22160</c:v>
                </c:pt>
                <c:pt idx="153">
                  <c:v>22190</c:v>
                </c:pt>
                <c:pt idx="154">
                  <c:v>22221</c:v>
                </c:pt>
                <c:pt idx="155">
                  <c:v>22251</c:v>
                </c:pt>
                <c:pt idx="156">
                  <c:v>22282</c:v>
                </c:pt>
                <c:pt idx="157">
                  <c:v>22313</c:v>
                </c:pt>
                <c:pt idx="158">
                  <c:v>22341</c:v>
                </c:pt>
                <c:pt idx="159">
                  <c:v>22372</c:v>
                </c:pt>
                <c:pt idx="160">
                  <c:v>22402</c:v>
                </c:pt>
                <c:pt idx="161">
                  <c:v>22433</c:v>
                </c:pt>
                <c:pt idx="162">
                  <c:v>22463</c:v>
                </c:pt>
                <c:pt idx="163">
                  <c:v>22494</c:v>
                </c:pt>
                <c:pt idx="164">
                  <c:v>22525</c:v>
                </c:pt>
                <c:pt idx="165">
                  <c:v>22555</c:v>
                </c:pt>
                <c:pt idx="166">
                  <c:v>22586</c:v>
                </c:pt>
                <c:pt idx="167">
                  <c:v>22616</c:v>
                </c:pt>
                <c:pt idx="168">
                  <c:v>22647</c:v>
                </c:pt>
                <c:pt idx="169">
                  <c:v>22678</c:v>
                </c:pt>
                <c:pt idx="170">
                  <c:v>22706</c:v>
                </c:pt>
                <c:pt idx="171">
                  <c:v>22737</c:v>
                </c:pt>
                <c:pt idx="172">
                  <c:v>22767</c:v>
                </c:pt>
                <c:pt idx="173">
                  <c:v>22798</c:v>
                </c:pt>
                <c:pt idx="174">
                  <c:v>22828</c:v>
                </c:pt>
                <c:pt idx="175">
                  <c:v>22859</c:v>
                </c:pt>
                <c:pt idx="176">
                  <c:v>22890</c:v>
                </c:pt>
                <c:pt idx="177">
                  <c:v>22920</c:v>
                </c:pt>
                <c:pt idx="178">
                  <c:v>22951</c:v>
                </c:pt>
                <c:pt idx="179">
                  <c:v>22981</c:v>
                </c:pt>
                <c:pt idx="180">
                  <c:v>23012</c:v>
                </c:pt>
                <c:pt idx="181">
                  <c:v>23043</c:v>
                </c:pt>
                <c:pt idx="182">
                  <c:v>23071</c:v>
                </c:pt>
                <c:pt idx="183">
                  <c:v>23102</c:v>
                </c:pt>
                <c:pt idx="184">
                  <c:v>23132</c:v>
                </c:pt>
                <c:pt idx="185">
                  <c:v>23163</c:v>
                </c:pt>
                <c:pt idx="186">
                  <c:v>23193</c:v>
                </c:pt>
                <c:pt idx="187">
                  <c:v>23224</c:v>
                </c:pt>
                <c:pt idx="188">
                  <c:v>23255</c:v>
                </c:pt>
                <c:pt idx="189">
                  <c:v>23285</c:v>
                </c:pt>
                <c:pt idx="190">
                  <c:v>23316</c:v>
                </c:pt>
                <c:pt idx="191">
                  <c:v>23346</c:v>
                </c:pt>
                <c:pt idx="192">
                  <c:v>23377</c:v>
                </c:pt>
                <c:pt idx="193">
                  <c:v>23408</c:v>
                </c:pt>
                <c:pt idx="194">
                  <c:v>23437</c:v>
                </c:pt>
                <c:pt idx="195">
                  <c:v>23468</c:v>
                </c:pt>
                <c:pt idx="196">
                  <c:v>23498</c:v>
                </c:pt>
                <c:pt idx="197">
                  <c:v>23529</c:v>
                </c:pt>
                <c:pt idx="198">
                  <c:v>23559</c:v>
                </c:pt>
                <c:pt idx="199">
                  <c:v>23590</c:v>
                </c:pt>
                <c:pt idx="200">
                  <c:v>23621</c:v>
                </c:pt>
                <c:pt idx="201">
                  <c:v>23651</c:v>
                </c:pt>
                <c:pt idx="202">
                  <c:v>23682</c:v>
                </c:pt>
                <c:pt idx="203">
                  <c:v>23712</c:v>
                </c:pt>
                <c:pt idx="204">
                  <c:v>23743</c:v>
                </c:pt>
                <c:pt idx="205">
                  <c:v>23774</c:v>
                </c:pt>
                <c:pt idx="206">
                  <c:v>23802</c:v>
                </c:pt>
                <c:pt idx="207">
                  <c:v>23833</c:v>
                </c:pt>
                <c:pt idx="208">
                  <c:v>23863</c:v>
                </c:pt>
                <c:pt idx="209">
                  <c:v>23894</c:v>
                </c:pt>
                <c:pt idx="210">
                  <c:v>23924</c:v>
                </c:pt>
                <c:pt idx="211">
                  <c:v>23955</c:v>
                </c:pt>
                <c:pt idx="212">
                  <c:v>23986</c:v>
                </c:pt>
                <c:pt idx="213">
                  <c:v>24016</c:v>
                </c:pt>
                <c:pt idx="214">
                  <c:v>24047</c:v>
                </c:pt>
                <c:pt idx="215">
                  <c:v>24077</c:v>
                </c:pt>
                <c:pt idx="216">
                  <c:v>24108</c:v>
                </c:pt>
                <c:pt idx="217">
                  <c:v>24139</c:v>
                </c:pt>
                <c:pt idx="218">
                  <c:v>24167</c:v>
                </c:pt>
                <c:pt idx="219">
                  <c:v>24198</c:v>
                </c:pt>
                <c:pt idx="220">
                  <c:v>24228</c:v>
                </c:pt>
                <c:pt idx="221">
                  <c:v>24259</c:v>
                </c:pt>
                <c:pt idx="222">
                  <c:v>24289</c:v>
                </c:pt>
                <c:pt idx="223">
                  <c:v>24320</c:v>
                </c:pt>
                <c:pt idx="224">
                  <c:v>24351</c:v>
                </c:pt>
                <c:pt idx="225">
                  <c:v>24381</c:v>
                </c:pt>
                <c:pt idx="226">
                  <c:v>24412</c:v>
                </c:pt>
                <c:pt idx="227">
                  <c:v>24442</c:v>
                </c:pt>
                <c:pt idx="228">
                  <c:v>24473</c:v>
                </c:pt>
                <c:pt idx="229">
                  <c:v>24504</c:v>
                </c:pt>
                <c:pt idx="230">
                  <c:v>24532</c:v>
                </c:pt>
                <c:pt idx="231">
                  <c:v>24563</c:v>
                </c:pt>
                <c:pt idx="232">
                  <c:v>24593</c:v>
                </c:pt>
                <c:pt idx="233">
                  <c:v>24624</c:v>
                </c:pt>
                <c:pt idx="234">
                  <c:v>24654</c:v>
                </c:pt>
                <c:pt idx="235">
                  <c:v>24685</c:v>
                </c:pt>
                <c:pt idx="236">
                  <c:v>24716</c:v>
                </c:pt>
                <c:pt idx="237">
                  <c:v>24746</c:v>
                </c:pt>
                <c:pt idx="238">
                  <c:v>24777</c:v>
                </c:pt>
                <c:pt idx="239">
                  <c:v>24807</c:v>
                </c:pt>
                <c:pt idx="240">
                  <c:v>24838</c:v>
                </c:pt>
                <c:pt idx="241">
                  <c:v>24869</c:v>
                </c:pt>
                <c:pt idx="242">
                  <c:v>24898</c:v>
                </c:pt>
                <c:pt idx="243">
                  <c:v>24929</c:v>
                </c:pt>
                <c:pt idx="244">
                  <c:v>24959</c:v>
                </c:pt>
                <c:pt idx="245">
                  <c:v>24990</c:v>
                </c:pt>
                <c:pt idx="246">
                  <c:v>25020</c:v>
                </c:pt>
                <c:pt idx="247">
                  <c:v>25051</c:v>
                </c:pt>
                <c:pt idx="248">
                  <c:v>25082</c:v>
                </c:pt>
                <c:pt idx="249">
                  <c:v>25112</c:v>
                </c:pt>
                <c:pt idx="250">
                  <c:v>25143</c:v>
                </c:pt>
                <c:pt idx="251">
                  <c:v>25173</c:v>
                </c:pt>
                <c:pt idx="252">
                  <c:v>25204</c:v>
                </c:pt>
                <c:pt idx="253">
                  <c:v>25235</c:v>
                </c:pt>
                <c:pt idx="254">
                  <c:v>25263</c:v>
                </c:pt>
                <c:pt idx="255">
                  <c:v>25294</c:v>
                </c:pt>
                <c:pt idx="256">
                  <c:v>25324</c:v>
                </c:pt>
                <c:pt idx="257">
                  <c:v>25355</c:v>
                </c:pt>
                <c:pt idx="258">
                  <c:v>25385</c:v>
                </c:pt>
                <c:pt idx="259">
                  <c:v>25416</c:v>
                </c:pt>
                <c:pt idx="260">
                  <c:v>25447</c:v>
                </c:pt>
                <c:pt idx="261">
                  <c:v>25477</c:v>
                </c:pt>
                <c:pt idx="262">
                  <c:v>25508</c:v>
                </c:pt>
                <c:pt idx="263">
                  <c:v>25538</c:v>
                </c:pt>
                <c:pt idx="264">
                  <c:v>25569</c:v>
                </c:pt>
                <c:pt idx="265">
                  <c:v>25600</c:v>
                </c:pt>
                <c:pt idx="266">
                  <c:v>25628</c:v>
                </c:pt>
                <c:pt idx="267">
                  <c:v>25659</c:v>
                </c:pt>
                <c:pt idx="268">
                  <c:v>25689</c:v>
                </c:pt>
                <c:pt idx="269">
                  <c:v>25720</c:v>
                </c:pt>
                <c:pt idx="270">
                  <c:v>25750</c:v>
                </c:pt>
                <c:pt idx="271">
                  <c:v>25781</c:v>
                </c:pt>
                <c:pt idx="272">
                  <c:v>25812</c:v>
                </c:pt>
                <c:pt idx="273">
                  <c:v>25842</c:v>
                </c:pt>
                <c:pt idx="274">
                  <c:v>25873</c:v>
                </c:pt>
                <c:pt idx="275">
                  <c:v>25903</c:v>
                </c:pt>
                <c:pt idx="276">
                  <c:v>25934</c:v>
                </c:pt>
                <c:pt idx="277">
                  <c:v>25965</c:v>
                </c:pt>
                <c:pt idx="278">
                  <c:v>25993</c:v>
                </c:pt>
                <c:pt idx="279">
                  <c:v>26024</c:v>
                </c:pt>
                <c:pt idx="280">
                  <c:v>26054</c:v>
                </c:pt>
                <c:pt idx="281">
                  <c:v>26085</c:v>
                </c:pt>
                <c:pt idx="282">
                  <c:v>26115</c:v>
                </c:pt>
                <c:pt idx="283">
                  <c:v>26146</c:v>
                </c:pt>
                <c:pt idx="284">
                  <c:v>26177</c:v>
                </c:pt>
                <c:pt idx="285">
                  <c:v>26207</c:v>
                </c:pt>
                <c:pt idx="286">
                  <c:v>26238</c:v>
                </c:pt>
                <c:pt idx="287">
                  <c:v>26268</c:v>
                </c:pt>
                <c:pt idx="288">
                  <c:v>26299</c:v>
                </c:pt>
                <c:pt idx="289">
                  <c:v>26330</c:v>
                </c:pt>
                <c:pt idx="290">
                  <c:v>26359</c:v>
                </c:pt>
                <c:pt idx="291">
                  <c:v>26390</c:v>
                </c:pt>
                <c:pt idx="292">
                  <c:v>26420</c:v>
                </c:pt>
                <c:pt idx="293">
                  <c:v>26451</c:v>
                </c:pt>
                <c:pt idx="294">
                  <c:v>26481</c:v>
                </c:pt>
                <c:pt idx="295">
                  <c:v>26512</c:v>
                </c:pt>
                <c:pt idx="296">
                  <c:v>26543</c:v>
                </c:pt>
                <c:pt idx="297">
                  <c:v>26573</c:v>
                </c:pt>
                <c:pt idx="298">
                  <c:v>26604</c:v>
                </c:pt>
                <c:pt idx="299">
                  <c:v>26634</c:v>
                </c:pt>
                <c:pt idx="300">
                  <c:v>26665</c:v>
                </c:pt>
                <c:pt idx="301">
                  <c:v>26696</c:v>
                </c:pt>
                <c:pt idx="302">
                  <c:v>26724</c:v>
                </c:pt>
                <c:pt idx="303">
                  <c:v>26755</c:v>
                </c:pt>
                <c:pt idx="304">
                  <c:v>26785</c:v>
                </c:pt>
                <c:pt idx="305">
                  <c:v>26816</c:v>
                </c:pt>
                <c:pt idx="306">
                  <c:v>26846</c:v>
                </c:pt>
                <c:pt idx="307">
                  <c:v>26877</c:v>
                </c:pt>
                <c:pt idx="308">
                  <c:v>26908</c:v>
                </c:pt>
                <c:pt idx="309">
                  <c:v>26938</c:v>
                </c:pt>
                <c:pt idx="310">
                  <c:v>26969</c:v>
                </c:pt>
                <c:pt idx="311">
                  <c:v>26999</c:v>
                </c:pt>
                <c:pt idx="312">
                  <c:v>27030</c:v>
                </c:pt>
                <c:pt idx="313">
                  <c:v>27061</c:v>
                </c:pt>
                <c:pt idx="314">
                  <c:v>27089</c:v>
                </c:pt>
                <c:pt idx="315">
                  <c:v>27120</c:v>
                </c:pt>
                <c:pt idx="316">
                  <c:v>27150</c:v>
                </c:pt>
                <c:pt idx="317">
                  <c:v>27181</c:v>
                </c:pt>
                <c:pt idx="318">
                  <c:v>27211</c:v>
                </c:pt>
                <c:pt idx="319">
                  <c:v>27242</c:v>
                </c:pt>
                <c:pt idx="320">
                  <c:v>27273</c:v>
                </c:pt>
                <c:pt idx="321">
                  <c:v>27303</c:v>
                </c:pt>
                <c:pt idx="322">
                  <c:v>27334</c:v>
                </c:pt>
                <c:pt idx="323">
                  <c:v>27364</c:v>
                </c:pt>
                <c:pt idx="324">
                  <c:v>27395</c:v>
                </c:pt>
                <c:pt idx="325">
                  <c:v>27426</c:v>
                </c:pt>
                <c:pt idx="326">
                  <c:v>27454</c:v>
                </c:pt>
                <c:pt idx="327">
                  <c:v>27485</c:v>
                </c:pt>
                <c:pt idx="328">
                  <c:v>27515</c:v>
                </c:pt>
                <c:pt idx="329">
                  <c:v>27546</c:v>
                </c:pt>
                <c:pt idx="330">
                  <c:v>27576</c:v>
                </c:pt>
                <c:pt idx="331">
                  <c:v>27607</c:v>
                </c:pt>
                <c:pt idx="332">
                  <c:v>27638</c:v>
                </c:pt>
                <c:pt idx="333">
                  <c:v>27668</c:v>
                </c:pt>
                <c:pt idx="334">
                  <c:v>27699</c:v>
                </c:pt>
                <c:pt idx="335">
                  <c:v>27729</c:v>
                </c:pt>
                <c:pt idx="336">
                  <c:v>27760</c:v>
                </c:pt>
                <c:pt idx="337">
                  <c:v>27791</c:v>
                </c:pt>
                <c:pt idx="338">
                  <c:v>27820</c:v>
                </c:pt>
                <c:pt idx="339">
                  <c:v>27851</c:v>
                </c:pt>
                <c:pt idx="340">
                  <c:v>27881</c:v>
                </c:pt>
                <c:pt idx="341">
                  <c:v>27912</c:v>
                </c:pt>
                <c:pt idx="342">
                  <c:v>27942</c:v>
                </c:pt>
                <c:pt idx="343">
                  <c:v>27973</c:v>
                </c:pt>
                <c:pt idx="344">
                  <c:v>28004</c:v>
                </c:pt>
                <c:pt idx="345">
                  <c:v>28034</c:v>
                </c:pt>
                <c:pt idx="346">
                  <c:v>28065</c:v>
                </c:pt>
                <c:pt idx="347">
                  <c:v>28095</c:v>
                </c:pt>
                <c:pt idx="348">
                  <c:v>28126</c:v>
                </c:pt>
                <c:pt idx="349">
                  <c:v>28157</c:v>
                </c:pt>
                <c:pt idx="350">
                  <c:v>28185</c:v>
                </c:pt>
                <c:pt idx="351">
                  <c:v>28216</c:v>
                </c:pt>
                <c:pt idx="352">
                  <c:v>28246</c:v>
                </c:pt>
                <c:pt idx="353">
                  <c:v>28277</c:v>
                </c:pt>
                <c:pt idx="354">
                  <c:v>28307</c:v>
                </c:pt>
                <c:pt idx="355">
                  <c:v>28338</c:v>
                </c:pt>
                <c:pt idx="356">
                  <c:v>28369</c:v>
                </c:pt>
                <c:pt idx="357">
                  <c:v>28399</c:v>
                </c:pt>
                <c:pt idx="358">
                  <c:v>28430</c:v>
                </c:pt>
                <c:pt idx="359">
                  <c:v>28460</c:v>
                </c:pt>
                <c:pt idx="360">
                  <c:v>28491</c:v>
                </c:pt>
                <c:pt idx="361">
                  <c:v>28522</c:v>
                </c:pt>
                <c:pt idx="362">
                  <c:v>28550</c:v>
                </c:pt>
                <c:pt idx="363">
                  <c:v>28581</c:v>
                </c:pt>
                <c:pt idx="364">
                  <c:v>28611</c:v>
                </c:pt>
                <c:pt idx="365">
                  <c:v>28642</c:v>
                </c:pt>
                <c:pt idx="366">
                  <c:v>28672</c:v>
                </c:pt>
                <c:pt idx="367">
                  <c:v>28703</c:v>
                </c:pt>
                <c:pt idx="368">
                  <c:v>28734</c:v>
                </c:pt>
                <c:pt idx="369">
                  <c:v>28764</c:v>
                </c:pt>
                <c:pt idx="370">
                  <c:v>28795</c:v>
                </c:pt>
                <c:pt idx="371">
                  <c:v>28825</c:v>
                </c:pt>
                <c:pt idx="372">
                  <c:v>28856</c:v>
                </c:pt>
                <c:pt idx="373">
                  <c:v>28887</c:v>
                </c:pt>
                <c:pt idx="374">
                  <c:v>28915</c:v>
                </c:pt>
                <c:pt idx="375">
                  <c:v>28946</c:v>
                </c:pt>
                <c:pt idx="376">
                  <c:v>28976</c:v>
                </c:pt>
                <c:pt idx="377">
                  <c:v>29007</c:v>
                </c:pt>
                <c:pt idx="378">
                  <c:v>29037</c:v>
                </c:pt>
                <c:pt idx="379">
                  <c:v>29068</c:v>
                </c:pt>
                <c:pt idx="380">
                  <c:v>29099</c:v>
                </c:pt>
                <c:pt idx="381">
                  <c:v>29129</c:v>
                </c:pt>
                <c:pt idx="382">
                  <c:v>29160</c:v>
                </c:pt>
                <c:pt idx="383">
                  <c:v>29190</c:v>
                </c:pt>
                <c:pt idx="384">
                  <c:v>29221</c:v>
                </c:pt>
                <c:pt idx="385">
                  <c:v>29252</c:v>
                </c:pt>
                <c:pt idx="386">
                  <c:v>29281</c:v>
                </c:pt>
                <c:pt idx="387">
                  <c:v>29312</c:v>
                </c:pt>
                <c:pt idx="388">
                  <c:v>29342</c:v>
                </c:pt>
                <c:pt idx="389">
                  <c:v>29373</c:v>
                </c:pt>
                <c:pt idx="390">
                  <c:v>29403</c:v>
                </c:pt>
                <c:pt idx="391">
                  <c:v>29434</c:v>
                </c:pt>
                <c:pt idx="392">
                  <c:v>29465</c:v>
                </c:pt>
                <c:pt idx="393">
                  <c:v>29495</c:v>
                </c:pt>
                <c:pt idx="394">
                  <c:v>29526</c:v>
                </c:pt>
                <c:pt idx="395">
                  <c:v>29556</c:v>
                </c:pt>
                <c:pt idx="396">
                  <c:v>29587</c:v>
                </c:pt>
                <c:pt idx="397">
                  <c:v>29618</c:v>
                </c:pt>
                <c:pt idx="398">
                  <c:v>29646</c:v>
                </c:pt>
                <c:pt idx="399">
                  <c:v>29677</c:v>
                </c:pt>
                <c:pt idx="400">
                  <c:v>29707</c:v>
                </c:pt>
                <c:pt idx="401">
                  <c:v>29738</c:v>
                </c:pt>
                <c:pt idx="402">
                  <c:v>29768</c:v>
                </c:pt>
                <c:pt idx="403">
                  <c:v>29799</c:v>
                </c:pt>
                <c:pt idx="404">
                  <c:v>29830</c:v>
                </c:pt>
                <c:pt idx="405">
                  <c:v>29860</c:v>
                </c:pt>
                <c:pt idx="406">
                  <c:v>29891</c:v>
                </c:pt>
                <c:pt idx="407">
                  <c:v>29921</c:v>
                </c:pt>
                <c:pt idx="408">
                  <c:v>29952</c:v>
                </c:pt>
                <c:pt idx="409">
                  <c:v>29983</c:v>
                </c:pt>
                <c:pt idx="410">
                  <c:v>30011</c:v>
                </c:pt>
                <c:pt idx="411">
                  <c:v>30042</c:v>
                </c:pt>
                <c:pt idx="412">
                  <c:v>30072</c:v>
                </c:pt>
                <c:pt idx="413">
                  <c:v>30103</c:v>
                </c:pt>
                <c:pt idx="414">
                  <c:v>30133</c:v>
                </c:pt>
                <c:pt idx="415">
                  <c:v>30164</c:v>
                </c:pt>
                <c:pt idx="416">
                  <c:v>30195</c:v>
                </c:pt>
                <c:pt idx="417">
                  <c:v>30225</c:v>
                </c:pt>
                <c:pt idx="418">
                  <c:v>30256</c:v>
                </c:pt>
                <c:pt idx="419">
                  <c:v>30286</c:v>
                </c:pt>
                <c:pt idx="420">
                  <c:v>30317</c:v>
                </c:pt>
                <c:pt idx="421">
                  <c:v>30348</c:v>
                </c:pt>
                <c:pt idx="422">
                  <c:v>30376</c:v>
                </c:pt>
                <c:pt idx="423">
                  <c:v>30407</c:v>
                </c:pt>
                <c:pt idx="424">
                  <c:v>30437</c:v>
                </c:pt>
                <c:pt idx="425">
                  <c:v>30468</c:v>
                </c:pt>
                <c:pt idx="426">
                  <c:v>30498</c:v>
                </c:pt>
                <c:pt idx="427">
                  <c:v>30529</c:v>
                </c:pt>
                <c:pt idx="428">
                  <c:v>30560</c:v>
                </c:pt>
                <c:pt idx="429">
                  <c:v>30590</c:v>
                </c:pt>
                <c:pt idx="430">
                  <c:v>30621</c:v>
                </c:pt>
                <c:pt idx="431">
                  <c:v>30651</c:v>
                </c:pt>
                <c:pt idx="432">
                  <c:v>30682</c:v>
                </c:pt>
                <c:pt idx="433">
                  <c:v>30713</c:v>
                </c:pt>
                <c:pt idx="434">
                  <c:v>30742</c:v>
                </c:pt>
                <c:pt idx="435">
                  <c:v>30773</c:v>
                </c:pt>
                <c:pt idx="436">
                  <c:v>30803</c:v>
                </c:pt>
                <c:pt idx="437">
                  <c:v>30834</c:v>
                </c:pt>
                <c:pt idx="438">
                  <c:v>30864</c:v>
                </c:pt>
                <c:pt idx="439">
                  <c:v>30895</c:v>
                </c:pt>
                <c:pt idx="440">
                  <c:v>30926</c:v>
                </c:pt>
                <c:pt idx="441">
                  <c:v>30956</c:v>
                </c:pt>
                <c:pt idx="442">
                  <c:v>30987</c:v>
                </c:pt>
                <c:pt idx="443">
                  <c:v>31017</c:v>
                </c:pt>
                <c:pt idx="444">
                  <c:v>31048</c:v>
                </c:pt>
                <c:pt idx="445">
                  <c:v>31079</c:v>
                </c:pt>
                <c:pt idx="446">
                  <c:v>31107</c:v>
                </c:pt>
                <c:pt idx="447">
                  <c:v>31138</c:v>
                </c:pt>
                <c:pt idx="448">
                  <c:v>31168</c:v>
                </c:pt>
                <c:pt idx="449">
                  <c:v>31199</c:v>
                </c:pt>
                <c:pt idx="450">
                  <c:v>31229</c:v>
                </c:pt>
                <c:pt idx="451">
                  <c:v>31260</c:v>
                </c:pt>
                <c:pt idx="452">
                  <c:v>31291</c:v>
                </c:pt>
                <c:pt idx="453">
                  <c:v>31321</c:v>
                </c:pt>
                <c:pt idx="454">
                  <c:v>31352</c:v>
                </c:pt>
                <c:pt idx="455">
                  <c:v>31382</c:v>
                </c:pt>
                <c:pt idx="456">
                  <c:v>31413</c:v>
                </c:pt>
                <c:pt idx="457">
                  <c:v>31444</c:v>
                </c:pt>
                <c:pt idx="458">
                  <c:v>31472</c:v>
                </c:pt>
                <c:pt idx="459">
                  <c:v>31503</c:v>
                </c:pt>
                <c:pt idx="460">
                  <c:v>31533</c:v>
                </c:pt>
                <c:pt idx="461">
                  <c:v>31564</c:v>
                </c:pt>
                <c:pt idx="462">
                  <c:v>31594</c:v>
                </c:pt>
                <c:pt idx="463">
                  <c:v>31625</c:v>
                </c:pt>
                <c:pt idx="464">
                  <c:v>31656</c:v>
                </c:pt>
                <c:pt idx="465">
                  <c:v>31686</c:v>
                </c:pt>
                <c:pt idx="466">
                  <c:v>31717</c:v>
                </c:pt>
                <c:pt idx="467">
                  <c:v>31747</c:v>
                </c:pt>
                <c:pt idx="468">
                  <c:v>31778</c:v>
                </c:pt>
                <c:pt idx="469">
                  <c:v>31809</c:v>
                </c:pt>
                <c:pt idx="470">
                  <c:v>31837</c:v>
                </c:pt>
                <c:pt idx="471">
                  <c:v>31868</c:v>
                </c:pt>
                <c:pt idx="472">
                  <c:v>31898</c:v>
                </c:pt>
                <c:pt idx="473">
                  <c:v>31929</c:v>
                </c:pt>
                <c:pt idx="474">
                  <c:v>31959</c:v>
                </c:pt>
                <c:pt idx="475">
                  <c:v>31990</c:v>
                </c:pt>
                <c:pt idx="476">
                  <c:v>32021</c:v>
                </c:pt>
                <c:pt idx="477">
                  <c:v>32051</c:v>
                </c:pt>
                <c:pt idx="478">
                  <c:v>32082</c:v>
                </c:pt>
                <c:pt idx="479">
                  <c:v>32112</c:v>
                </c:pt>
                <c:pt idx="480">
                  <c:v>32143</c:v>
                </c:pt>
                <c:pt idx="481">
                  <c:v>32174</c:v>
                </c:pt>
                <c:pt idx="482">
                  <c:v>32203</c:v>
                </c:pt>
                <c:pt idx="483">
                  <c:v>32234</c:v>
                </c:pt>
                <c:pt idx="484">
                  <c:v>32264</c:v>
                </c:pt>
                <c:pt idx="485">
                  <c:v>32295</c:v>
                </c:pt>
                <c:pt idx="486">
                  <c:v>32325</c:v>
                </c:pt>
                <c:pt idx="487">
                  <c:v>32356</c:v>
                </c:pt>
                <c:pt idx="488">
                  <c:v>32387</c:v>
                </c:pt>
                <c:pt idx="489">
                  <c:v>32417</c:v>
                </c:pt>
                <c:pt idx="490">
                  <c:v>32448</c:v>
                </c:pt>
                <c:pt idx="491">
                  <c:v>32478</c:v>
                </c:pt>
                <c:pt idx="492">
                  <c:v>32509</c:v>
                </c:pt>
                <c:pt idx="493">
                  <c:v>32540</c:v>
                </c:pt>
                <c:pt idx="494">
                  <c:v>32568</c:v>
                </c:pt>
                <c:pt idx="495">
                  <c:v>32599</c:v>
                </c:pt>
                <c:pt idx="496">
                  <c:v>32629</c:v>
                </c:pt>
                <c:pt idx="497">
                  <c:v>32660</c:v>
                </c:pt>
                <c:pt idx="498">
                  <c:v>32690</c:v>
                </c:pt>
                <c:pt idx="499">
                  <c:v>32721</c:v>
                </c:pt>
                <c:pt idx="500">
                  <c:v>32752</c:v>
                </c:pt>
                <c:pt idx="501">
                  <c:v>32782</c:v>
                </c:pt>
                <c:pt idx="502">
                  <c:v>32813</c:v>
                </c:pt>
                <c:pt idx="503">
                  <c:v>32843</c:v>
                </c:pt>
                <c:pt idx="504">
                  <c:v>32874</c:v>
                </c:pt>
                <c:pt idx="505">
                  <c:v>32905</c:v>
                </c:pt>
                <c:pt idx="506">
                  <c:v>32933</c:v>
                </c:pt>
                <c:pt idx="507">
                  <c:v>32964</c:v>
                </c:pt>
                <c:pt idx="508">
                  <c:v>32994</c:v>
                </c:pt>
                <c:pt idx="509">
                  <c:v>33025</c:v>
                </c:pt>
                <c:pt idx="510">
                  <c:v>33055</c:v>
                </c:pt>
                <c:pt idx="511">
                  <c:v>33086</c:v>
                </c:pt>
                <c:pt idx="512">
                  <c:v>33117</c:v>
                </c:pt>
                <c:pt idx="513">
                  <c:v>33147</c:v>
                </c:pt>
                <c:pt idx="514">
                  <c:v>33178</c:v>
                </c:pt>
                <c:pt idx="515">
                  <c:v>33208</c:v>
                </c:pt>
                <c:pt idx="516">
                  <c:v>33239</c:v>
                </c:pt>
                <c:pt idx="517">
                  <c:v>33270</c:v>
                </c:pt>
                <c:pt idx="518">
                  <c:v>33298</c:v>
                </c:pt>
                <c:pt idx="519">
                  <c:v>33329</c:v>
                </c:pt>
                <c:pt idx="520">
                  <c:v>33359</c:v>
                </c:pt>
                <c:pt idx="521">
                  <c:v>33390</c:v>
                </c:pt>
                <c:pt idx="522">
                  <c:v>33420</c:v>
                </c:pt>
                <c:pt idx="523">
                  <c:v>33451</c:v>
                </c:pt>
                <c:pt idx="524">
                  <c:v>33482</c:v>
                </c:pt>
                <c:pt idx="525">
                  <c:v>33512</c:v>
                </c:pt>
                <c:pt idx="526">
                  <c:v>33543</c:v>
                </c:pt>
                <c:pt idx="527">
                  <c:v>33573</c:v>
                </c:pt>
                <c:pt idx="528">
                  <c:v>33604</c:v>
                </c:pt>
                <c:pt idx="529">
                  <c:v>33635</c:v>
                </c:pt>
                <c:pt idx="530">
                  <c:v>33664</c:v>
                </c:pt>
                <c:pt idx="531">
                  <c:v>33695</c:v>
                </c:pt>
                <c:pt idx="532">
                  <c:v>33725</c:v>
                </c:pt>
                <c:pt idx="533">
                  <c:v>33756</c:v>
                </c:pt>
                <c:pt idx="534">
                  <c:v>33786</c:v>
                </c:pt>
                <c:pt idx="535">
                  <c:v>33817</c:v>
                </c:pt>
                <c:pt idx="536">
                  <c:v>33848</c:v>
                </c:pt>
                <c:pt idx="537">
                  <c:v>33878</c:v>
                </c:pt>
                <c:pt idx="538">
                  <c:v>33909</c:v>
                </c:pt>
                <c:pt idx="539">
                  <c:v>33939</c:v>
                </c:pt>
                <c:pt idx="540">
                  <c:v>33970</c:v>
                </c:pt>
                <c:pt idx="541">
                  <c:v>34001</c:v>
                </c:pt>
                <c:pt idx="542">
                  <c:v>34029</c:v>
                </c:pt>
                <c:pt idx="543">
                  <c:v>34060</c:v>
                </c:pt>
                <c:pt idx="544">
                  <c:v>34090</c:v>
                </c:pt>
                <c:pt idx="545">
                  <c:v>34121</c:v>
                </c:pt>
                <c:pt idx="546">
                  <c:v>34151</c:v>
                </c:pt>
                <c:pt idx="547">
                  <c:v>34182</c:v>
                </c:pt>
                <c:pt idx="548">
                  <c:v>34213</c:v>
                </c:pt>
                <c:pt idx="549">
                  <c:v>34243</c:v>
                </c:pt>
                <c:pt idx="550">
                  <c:v>34274</c:v>
                </c:pt>
                <c:pt idx="551">
                  <c:v>34304</c:v>
                </c:pt>
                <c:pt idx="552">
                  <c:v>34335</c:v>
                </c:pt>
                <c:pt idx="553">
                  <c:v>34366</c:v>
                </c:pt>
                <c:pt idx="554">
                  <c:v>34394</c:v>
                </c:pt>
                <c:pt idx="555">
                  <c:v>34425</c:v>
                </c:pt>
                <c:pt idx="556">
                  <c:v>34455</c:v>
                </c:pt>
                <c:pt idx="557">
                  <c:v>34486</c:v>
                </c:pt>
                <c:pt idx="558">
                  <c:v>34516</c:v>
                </c:pt>
                <c:pt idx="559">
                  <c:v>34547</c:v>
                </c:pt>
                <c:pt idx="560">
                  <c:v>34578</c:v>
                </c:pt>
                <c:pt idx="561">
                  <c:v>34608</c:v>
                </c:pt>
                <c:pt idx="562">
                  <c:v>34639</c:v>
                </c:pt>
                <c:pt idx="563">
                  <c:v>34669</c:v>
                </c:pt>
                <c:pt idx="564">
                  <c:v>34700</c:v>
                </c:pt>
                <c:pt idx="565">
                  <c:v>34731</c:v>
                </c:pt>
                <c:pt idx="566">
                  <c:v>34759</c:v>
                </c:pt>
                <c:pt idx="567">
                  <c:v>34790</c:v>
                </c:pt>
                <c:pt idx="568">
                  <c:v>34820</c:v>
                </c:pt>
                <c:pt idx="569">
                  <c:v>34851</c:v>
                </c:pt>
                <c:pt idx="570">
                  <c:v>34881</c:v>
                </c:pt>
                <c:pt idx="571">
                  <c:v>34912</c:v>
                </c:pt>
                <c:pt idx="572">
                  <c:v>34943</c:v>
                </c:pt>
                <c:pt idx="573">
                  <c:v>34973</c:v>
                </c:pt>
                <c:pt idx="574">
                  <c:v>35004</c:v>
                </c:pt>
                <c:pt idx="575">
                  <c:v>35034</c:v>
                </c:pt>
                <c:pt idx="576">
                  <c:v>35065</c:v>
                </c:pt>
                <c:pt idx="577">
                  <c:v>35096</c:v>
                </c:pt>
                <c:pt idx="578">
                  <c:v>35125</c:v>
                </c:pt>
                <c:pt idx="579">
                  <c:v>35156</c:v>
                </c:pt>
                <c:pt idx="580">
                  <c:v>35186</c:v>
                </c:pt>
                <c:pt idx="581">
                  <c:v>35217</c:v>
                </c:pt>
                <c:pt idx="582">
                  <c:v>35247</c:v>
                </c:pt>
                <c:pt idx="583">
                  <c:v>35278</c:v>
                </c:pt>
                <c:pt idx="584">
                  <c:v>35309</c:v>
                </c:pt>
                <c:pt idx="585">
                  <c:v>35339</c:v>
                </c:pt>
                <c:pt idx="586">
                  <c:v>35370</c:v>
                </c:pt>
                <c:pt idx="587">
                  <c:v>35400</c:v>
                </c:pt>
                <c:pt idx="588">
                  <c:v>35431</c:v>
                </c:pt>
                <c:pt idx="589">
                  <c:v>35462</c:v>
                </c:pt>
                <c:pt idx="590">
                  <c:v>35490</c:v>
                </c:pt>
                <c:pt idx="591">
                  <c:v>35521</c:v>
                </c:pt>
                <c:pt idx="592">
                  <c:v>35551</c:v>
                </c:pt>
                <c:pt idx="593">
                  <c:v>35582</c:v>
                </c:pt>
                <c:pt idx="594">
                  <c:v>35612</c:v>
                </c:pt>
                <c:pt idx="595">
                  <c:v>35643</c:v>
                </c:pt>
                <c:pt idx="596">
                  <c:v>35674</c:v>
                </c:pt>
                <c:pt idx="597">
                  <c:v>35704</c:v>
                </c:pt>
                <c:pt idx="598">
                  <c:v>35735</c:v>
                </c:pt>
                <c:pt idx="599">
                  <c:v>35765</c:v>
                </c:pt>
                <c:pt idx="600">
                  <c:v>35796</c:v>
                </c:pt>
                <c:pt idx="601">
                  <c:v>35827</c:v>
                </c:pt>
                <c:pt idx="602">
                  <c:v>35855</c:v>
                </c:pt>
                <c:pt idx="603">
                  <c:v>35886</c:v>
                </c:pt>
                <c:pt idx="604">
                  <c:v>35916</c:v>
                </c:pt>
                <c:pt idx="605">
                  <c:v>35947</c:v>
                </c:pt>
                <c:pt idx="606">
                  <c:v>35977</c:v>
                </c:pt>
                <c:pt idx="607">
                  <c:v>36008</c:v>
                </c:pt>
                <c:pt idx="608">
                  <c:v>36039</c:v>
                </c:pt>
                <c:pt idx="609">
                  <c:v>36069</c:v>
                </c:pt>
                <c:pt idx="610">
                  <c:v>36100</c:v>
                </c:pt>
                <c:pt idx="611">
                  <c:v>36130</c:v>
                </c:pt>
                <c:pt idx="612">
                  <c:v>36161</c:v>
                </c:pt>
                <c:pt idx="613">
                  <c:v>36192</c:v>
                </c:pt>
                <c:pt idx="614">
                  <c:v>36220</c:v>
                </c:pt>
                <c:pt idx="615">
                  <c:v>36251</c:v>
                </c:pt>
                <c:pt idx="616">
                  <c:v>36281</c:v>
                </c:pt>
                <c:pt idx="617">
                  <c:v>36312</c:v>
                </c:pt>
                <c:pt idx="618">
                  <c:v>36342</c:v>
                </c:pt>
                <c:pt idx="619">
                  <c:v>36373</c:v>
                </c:pt>
                <c:pt idx="620">
                  <c:v>36404</c:v>
                </c:pt>
                <c:pt idx="621">
                  <c:v>36434</c:v>
                </c:pt>
                <c:pt idx="622">
                  <c:v>36465</c:v>
                </c:pt>
                <c:pt idx="623">
                  <c:v>36495</c:v>
                </c:pt>
                <c:pt idx="624">
                  <c:v>36526</c:v>
                </c:pt>
                <c:pt idx="625">
                  <c:v>36557</c:v>
                </c:pt>
                <c:pt idx="626">
                  <c:v>36586</c:v>
                </c:pt>
                <c:pt idx="627">
                  <c:v>36617</c:v>
                </c:pt>
                <c:pt idx="628">
                  <c:v>36647</c:v>
                </c:pt>
                <c:pt idx="629">
                  <c:v>36678</c:v>
                </c:pt>
                <c:pt idx="630">
                  <c:v>36708</c:v>
                </c:pt>
                <c:pt idx="631">
                  <c:v>36739</c:v>
                </c:pt>
                <c:pt idx="632">
                  <c:v>36770</c:v>
                </c:pt>
                <c:pt idx="633">
                  <c:v>36800</c:v>
                </c:pt>
                <c:pt idx="634">
                  <c:v>36831</c:v>
                </c:pt>
                <c:pt idx="635">
                  <c:v>36861</c:v>
                </c:pt>
                <c:pt idx="636">
                  <c:v>36892</c:v>
                </c:pt>
                <c:pt idx="637">
                  <c:v>36923</c:v>
                </c:pt>
                <c:pt idx="638">
                  <c:v>36951</c:v>
                </c:pt>
                <c:pt idx="639">
                  <c:v>36982</c:v>
                </c:pt>
                <c:pt idx="640">
                  <c:v>37012</c:v>
                </c:pt>
                <c:pt idx="641">
                  <c:v>37043</c:v>
                </c:pt>
                <c:pt idx="642">
                  <c:v>37073</c:v>
                </c:pt>
                <c:pt idx="643">
                  <c:v>37104</c:v>
                </c:pt>
                <c:pt idx="644">
                  <c:v>37135</c:v>
                </c:pt>
                <c:pt idx="645">
                  <c:v>37165</c:v>
                </c:pt>
                <c:pt idx="646">
                  <c:v>37196</c:v>
                </c:pt>
                <c:pt idx="647">
                  <c:v>37226</c:v>
                </c:pt>
                <c:pt idx="648">
                  <c:v>37257</c:v>
                </c:pt>
                <c:pt idx="649">
                  <c:v>37288</c:v>
                </c:pt>
                <c:pt idx="650">
                  <c:v>37316</c:v>
                </c:pt>
                <c:pt idx="651">
                  <c:v>37347</c:v>
                </c:pt>
                <c:pt idx="652">
                  <c:v>37377</c:v>
                </c:pt>
                <c:pt idx="653">
                  <c:v>37408</c:v>
                </c:pt>
                <c:pt idx="654">
                  <c:v>37438</c:v>
                </c:pt>
                <c:pt idx="655">
                  <c:v>37469</c:v>
                </c:pt>
                <c:pt idx="656">
                  <c:v>37500</c:v>
                </c:pt>
                <c:pt idx="657">
                  <c:v>37530</c:v>
                </c:pt>
                <c:pt idx="658">
                  <c:v>37561</c:v>
                </c:pt>
                <c:pt idx="659">
                  <c:v>37591</c:v>
                </c:pt>
                <c:pt idx="660">
                  <c:v>37622</c:v>
                </c:pt>
                <c:pt idx="661">
                  <c:v>37653</c:v>
                </c:pt>
                <c:pt idx="662">
                  <c:v>37681</c:v>
                </c:pt>
                <c:pt idx="663">
                  <c:v>37712</c:v>
                </c:pt>
                <c:pt idx="664">
                  <c:v>37742</c:v>
                </c:pt>
                <c:pt idx="665">
                  <c:v>37773</c:v>
                </c:pt>
                <c:pt idx="666">
                  <c:v>37803</c:v>
                </c:pt>
                <c:pt idx="667">
                  <c:v>37834</c:v>
                </c:pt>
                <c:pt idx="668">
                  <c:v>37865</c:v>
                </c:pt>
                <c:pt idx="669">
                  <c:v>37895</c:v>
                </c:pt>
                <c:pt idx="670">
                  <c:v>37926</c:v>
                </c:pt>
                <c:pt idx="671">
                  <c:v>37956</c:v>
                </c:pt>
                <c:pt idx="672">
                  <c:v>37987</c:v>
                </c:pt>
                <c:pt idx="673">
                  <c:v>38018</c:v>
                </c:pt>
                <c:pt idx="674">
                  <c:v>38047</c:v>
                </c:pt>
                <c:pt idx="675">
                  <c:v>38078</c:v>
                </c:pt>
                <c:pt idx="676">
                  <c:v>38108</c:v>
                </c:pt>
                <c:pt idx="677">
                  <c:v>38139</c:v>
                </c:pt>
                <c:pt idx="678">
                  <c:v>38169</c:v>
                </c:pt>
                <c:pt idx="679">
                  <c:v>38200</c:v>
                </c:pt>
                <c:pt idx="680">
                  <c:v>38231</c:v>
                </c:pt>
                <c:pt idx="681">
                  <c:v>38261</c:v>
                </c:pt>
                <c:pt idx="682">
                  <c:v>38292</c:v>
                </c:pt>
                <c:pt idx="683">
                  <c:v>38322</c:v>
                </c:pt>
                <c:pt idx="684">
                  <c:v>38353</c:v>
                </c:pt>
                <c:pt idx="685">
                  <c:v>38384</c:v>
                </c:pt>
                <c:pt idx="686">
                  <c:v>38412</c:v>
                </c:pt>
                <c:pt idx="687">
                  <c:v>38443</c:v>
                </c:pt>
                <c:pt idx="688">
                  <c:v>38473</c:v>
                </c:pt>
                <c:pt idx="689">
                  <c:v>38504</c:v>
                </c:pt>
                <c:pt idx="690">
                  <c:v>38534</c:v>
                </c:pt>
                <c:pt idx="691">
                  <c:v>38565</c:v>
                </c:pt>
                <c:pt idx="692">
                  <c:v>38596</c:v>
                </c:pt>
                <c:pt idx="693">
                  <c:v>38626</c:v>
                </c:pt>
                <c:pt idx="694">
                  <c:v>38657</c:v>
                </c:pt>
                <c:pt idx="695">
                  <c:v>38687</c:v>
                </c:pt>
                <c:pt idx="696">
                  <c:v>38718</c:v>
                </c:pt>
                <c:pt idx="697">
                  <c:v>38749</c:v>
                </c:pt>
                <c:pt idx="698">
                  <c:v>38777</c:v>
                </c:pt>
                <c:pt idx="699">
                  <c:v>38808</c:v>
                </c:pt>
                <c:pt idx="700">
                  <c:v>38838</c:v>
                </c:pt>
                <c:pt idx="701">
                  <c:v>38869</c:v>
                </c:pt>
                <c:pt idx="702">
                  <c:v>38899</c:v>
                </c:pt>
                <c:pt idx="703">
                  <c:v>38930</c:v>
                </c:pt>
                <c:pt idx="704">
                  <c:v>38961</c:v>
                </c:pt>
                <c:pt idx="705">
                  <c:v>38991</c:v>
                </c:pt>
                <c:pt idx="706">
                  <c:v>39022</c:v>
                </c:pt>
                <c:pt idx="707">
                  <c:v>39052</c:v>
                </c:pt>
                <c:pt idx="708">
                  <c:v>39083</c:v>
                </c:pt>
                <c:pt idx="709">
                  <c:v>39114</c:v>
                </c:pt>
                <c:pt idx="710">
                  <c:v>39142</c:v>
                </c:pt>
                <c:pt idx="711">
                  <c:v>39173</c:v>
                </c:pt>
                <c:pt idx="712">
                  <c:v>39203</c:v>
                </c:pt>
                <c:pt idx="713">
                  <c:v>39234</c:v>
                </c:pt>
                <c:pt idx="714">
                  <c:v>39264</c:v>
                </c:pt>
                <c:pt idx="715">
                  <c:v>39295</c:v>
                </c:pt>
                <c:pt idx="716">
                  <c:v>39326</c:v>
                </c:pt>
                <c:pt idx="717">
                  <c:v>39356</c:v>
                </c:pt>
                <c:pt idx="718">
                  <c:v>39387</c:v>
                </c:pt>
                <c:pt idx="719">
                  <c:v>39417</c:v>
                </c:pt>
                <c:pt idx="720">
                  <c:v>39448</c:v>
                </c:pt>
                <c:pt idx="721">
                  <c:v>39479</c:v>
                </c:pt>
                <c:pt idx="722">
                  <c:v>39508</c:v>
                </c:pt>
                <c:pt idx="723">
                  <c:v>39539</c:v>
                </c:pt>
                <c:pt idx="724">
                  <c:v>39569</c:v>
                </c:pt>
                <c:pt idx="725">
                  <c:v>39600</c:v>
                </c:pt>
                <c:pt idx="726">
                  <c:v>39630</c:v>
                </c:pt>
                <c:pt idx="727">
                  <c:v>39661</c:v>
                </c:pt>
                <c:pt idx="728">
                  <c:v>39692</c:v>
                </c:pt>
                <c:pt idx="729">
                  <c:v>39722</c:v>
                </c:pt>
                <c:pt idx="730">
                  <c:v>39753</c:v>
                </c:pt>
                <c:pt idx="731">
                  <c:v>39783</c:v>
                </c:pt>
                <c:pt idx="732">
                  <c:v>39814</c:v>
                </c:pt>
                <c:pt idx="733">
                  <c:v>39845</c:v>
                </c:pt>
                <c:pt idx="734">
                  <c:v>39873</c:v>
                </c:pt>
                <c:pt idx="735">
                  <c:v>39904</c:v>
                </c:pt>
                <c:pt idx="736">
                  <c:v>39934</c:v>
                </c:pt>
                <c:pt idx="737">
                  <c:v>39965</c:v>
                </c:pt>
                <c:pt idx="738">
                  <c:v>39995</c:v>
                </c:pt>
                <c:pt idx="739">
                  <c:v>40026</c:v>
                </c:pt>
                <c:pt idx="740">
                  <c:v>40057</c:v>
                </c:pt>
                <c:pt idx="741">
                  <c:v>40087</c:v>
                </c:pt>
                <c:pt idx="742">
                  <c:v>40118</c:v>
                </c:pt>
                <c:pt idx="743">
                  <c:v>40148</c:v>
                </c:pt>
                <c:pt idx="744">
                  <c:v>40179</c:v>
                </c:pt>
                <c:pt idx="745">
                  <c:v>40210</c:v>
                </c:pt>
                <c:pt idx="746">
                  <c:v>40238</c:v>
                </c:pt>
                <c:pt idx="747">
                  <c:v>40269</c:v>
                </c:pt>
                <c:pt idx="748">
                  <c:v>40299</c:v>
                </c:pt>
                <c:pt idx="749">
                  <c:v>40330</c:v>
                </c:pt>
                <c:pt idx="750">
                  <c:v>40360</c:v>
                </c:pt>
                <c:pt idx="751">
                  <c:v>40391</c:v>
                </c:pt>
                <c:pt idx="752">
                  <c:v>40422</c:v>
                </c:pt>
                <c:pt idx="753">
                  <c:v>40452</c:v>
                </c:pt>
                <c:pt idx="754">
                  <c:v>40483</c:v>
                </c:pt>
                <c:pt idx="755">
                  <c:v>40513</c:v>
                </c:pt>
                <c:pt idx="756">
                  <c:v>40544</c:v>
                </c:pt>
                <c:pt idx="757">
                  <c:v>40575</c:v>
                </c:pt>
                <c:pt idx="758">
                  <c:v>40603</c:v>
                </c:pt>
                <c:pt idx="759">
                  <c:v>40634</c:v>
                </c:pt>
                <c:pt idx="760">
                  <c:v>40664</c:v>
                </c:pt>
                <c:pt idx="761">
                  <c:v>40695</c:v>
                </c:pt>
                <c:pt idx="762">
                  <c:v>40725</c:v>
                </c:pt>
                <c:pt idx="763">
                  <c:v>40756</c:v>
                </c:pt>
                <c:pt idx="764">
                  <c:v>40787</c:v>
                </c:pt>
                <c:pt idx="765">
                  <c:v>40817</c:v>
                </c:pt>
                <c:pt idx="766">
                  <c:v>40848</c:v>
                </c:pt>
                <c:pt idx="767">
                  <c:v>40878</c:v>
                </c:pt>
                <c:pt idx="768">
                  <c:v>40909</c:v>
                </c:pt>
                <c:pt idx="769">
                  <c:v>40940</c:v>
                </c:pt>
                <c:pt idx="770">
                  <c:v>40969</c:v>
                </c:pt>
                <c:pt idx="771">
                  <c:v>41000</c:v>
                </c:pt>
                <c:pt idx="772">
                  <c:v>41030</c:v>
                </c:pt>
                <c:pt idx="773">
                  <c:v>41061</c:v>
                </c:pt>
                <c:pt idx="774">
                  <c:v>41091</c:v>
                </c:pt>
                <c:pt idx="775">
                  <c:v>41122</c:v>
                </c:pt>
                <c:pt idx="776">
                  <c:v>41153</c:v>
                </c:pt>
                <c:pt idx="777">
                  <c:v>41183</c:v>
                </c:pt>
                <c:pt idx="778">
                  <c:v>41214</c:v>
                </c:pt>
                <c:pt idx="779">
                  <c:v>41244</c:v>
                </c:pt>
                <c:pt idx="780">
                  <c:v>41275</c:v>
                </c:pt>
                <c:pt idx="781">
                  <c:v>41306</c:v>
                </c:pt>
                <c:pt idx="782">
                  <c:v>41334</c:v>
                </c:pt>
                <c:pt idx="783">
                  <c:v>41365</c:v>
                </c:pt>
                <c:pt idx="784">
                  <c:v>41395</c:v>
                </c:pt>
                <c:pt idx="785">
                  <c:v>41426</c:v>
                </c:pt>
                <c:pt idx="786">
                  <c:v>41456</c:v>
                </c:pt>
                <c:pt idx="787">
                  <c:v>41487</c:v>
                </c:pt>
                <c:pt idx="788">
                  <c:v>41518</c:v>
                </c:pt>
                <c:pt idx="789">
                  <c:v>41548</c:v>
                </c:pt>
                <c:pt idx="790">
                  <c:v>41579</c:v>
                </c:pt>
                <c:pt idx="791">
                  <c:v>41609</c:v>
                </c:pt>
                <c:pt idx="792">
                  <c:v>41640</c:v>
                </c:pt>
                <c:pt idx="793">
                  <c:v>41671</c:v>
                </c:pt>
                <c:pt idx="794">
                  <c:v>41699</c:v>
                </c:pt>
                <c:pt idx="795">
                  <c:v>41730</c:v>
                </c:pt>
                <c:pt idx="796">
                  <c:v>41760</c:v>
                </c:pt>
                <c:pt idx="797">
                  <c:v>41791</c:v>
                </c:pt>
                <c:pt idx="798">
                  <c:v>41821</c:v>
                </c:pt>
                <c:pt idx="799">
                  <c:v>41852</c:v>
                </c:pt>
                <c:pt idx="800">
                  <c:v>41883</c:v>
                </c:pt>
                <c:pt idx="801">
                  <c:v>41913</c:v>
                </c:pt>
                <c:pt idx="802">
                  <c:v>41944</c:v>
                </c:pt>
                <c:pt idx="803">
                  <c:v>41974</c:v>
                </c:pt>
                <c:pt idx="804">
                  <c:v>42005</c:v>
                </c:pt>
                <c:pt idx="805">
                  <c:v>42036</c:v>
                </c:pt>
                <c:pt idx="806">
                  <c:v>42064</c:v>
                </c:pt>
                <c:pt idx="807">
                  <c:v>42095</c:v>
                </c:pt>
                <c:pt idx="808">
                  <c:v>42125</c:v>
                </c:pt>
                <c:pt idx="809">
                  <c:v>42156</c:v>
                </c:pt>
                <c:pt idx="810">
                  <c:v>42186</c:v>
                </c:pt>
                <c:pt idx="811">
                  <c:v>42217</c:v>
                </c:pt>
                <c:pt idx="812">
                  <c:v>42248</c:v>
                </c:pt>
                <c:pt idx="813">
                  <c:v>42278</c:v>
                </c:pt>
                <c:pt idx="814">
                  <c:v>42309</c:v>
                </c:pt>
                <c:pt idx="815">
                  <c:v>42339</c:v>
                </c:pt>
                <c:pt idx="816">
                  <c:v>42370</c:v>
                </c:pt>
                <c:pt idx="817">
                  <c:v>42401</c:v>
                </c:pt>
                <c:pt idx="818">
                  <c:v>42430</c:v>
                </c:pt>
                <c:pt idx="819">
                  <c:v>42461</c:v>
                </c:pt>
                <c:pt idx="820">
                  <c:v>42491</c:v>
                </c:pt>
                <c:pt idx="821">
                  <c:v>42522</c:v>
                </c:pt>
                <c:pt idx="822">
                  <c:v>42552</c:v>
                </c:pt>
                <c:pt idx="823">
                  <c:v>42583</c:v>
                </c:pt>
                <c:pt idx="824">
                  <c:v>42614</c:v>
                </c:pt>
                <c:pt idx="825">
                  <c:v>42644</c:v>
                </c:pt>
                <c:pt idx="826">
                  <c:v>42675</c:v>
                </c:pt>
                <c:pt idx="827">
                  <c:v>42705</c:v>
                </c:pt>
                <c:pt idx="828">
                  <c:v>42736</c:v>
                </c:pt>
                <c:pt idx="829">
                  <c:v>42767</c:v>
                </c:pt>
                <c:pt idx="830">
                  <c:v>42795</c:v>
                </c:pt>
                <c:pt idx="831">
                  <c:v>42826</c:v>
                </c:pt>
                <c:pt idx="832">
                  <c:v>42856</c:v>
                </c:pt>
                <c:pt idx="833">
                  <c:v>42887</c:v>
                </c:pt>
                <c:pt idx="834">
                  <c:v>42917</c:v>
                </c:pt>
                <c:pt idx="835">
                  <c:v>42948</c:v>
                </c:pt>
                <c:pt idx="836">
                  <c:v>42979</c:v>
                </c:pt>
                <c:pt idx="837">
                  <c:v>43009</c:v>
                </c:pt>
                <c:pt idx="838">
                  <c:v>43040</c:v>
                </c:pt>
              </c:numCache>
            </c:numRef>
          </c:cat>
          <c:val>
            <c:numRef>
              <c:f>Sheet1!$C$2:$C$840</c:f>
              <c:numCache>
                <c:formatCode>General</c:formatCode>
                <c:ptCount val="839"/>
                <c:pt idx="0">
                  <c:v>96.7</c:v>
                </c:pt>
                <c:pt idx="1">
                  <c:v>96.7</c:v>
                </c:pt>
                <c:pt idx="2">
                  <c:v>96.6</c:v>
                </c:pt>
                <c:pt idx="3">
                  <c:v>96.6</c:v>
                </c:pt>
                <c:pt idx="4">
                  <c:v>96.4</c:v>
                </c:pt>
                <c:pt idx="5">
                  <c:v>96.4</c:v>
                </c:pt>
                <c:pt idx="6">
                  <c:v>96.9</c:v>
                </c:pt>
                <c:pt idx="7">
                  <c:v>96.4</c:v>
                </c:pt>
                <c:pt idx="8">
                  <c:v>96.7</c:v>
                </c:pt>
                <c:pt idx="9">
                  <c:v>96.6</c:v>
                </c:pt>
                <c:pt idx="10">
                  <c:v>96.5</c:v>
                </c:pt>
                <c:pt idx="11">
                  <c:v>96.4</c:v>
                </c:pt>
                <c:pt idx="12">
                  <c:v>96.4</c:v>
                </c:pt>
                <c:pt idx="13">
                  <c:v>96.5</c:v>
                </c:pt>
                <c:pt idx="14">
                  <c:v>96.6</c:v>
                </c:pt>
                <c:pt idx="15">
                  <c:v>96.3</c:v>
                </c:pt>
                <c:pt idx="16">
                  <c:v>96.5</c:v>
                </c:pt>
                <c:pt idx="17">
                  <c:v>96.8</c:v>
                </c:pt>
                <c:pt idx="18">
                  <c:v>96.3</c:v>
                </c:pt>
                <c:pt idx="19">
                  <c:v>96.5</c:v>
                </c:pt>
                <c:pt idx="20">
                  <c:v>96.9</c:v>
                </c:pt>
                <c:pt idx="21">
                  <c:v>97.6</c:v>
                </c:pt>
                <c:pt idx="22">
                  <c:v>96.7</c:v>
                </c:pt>
                <c:pt idx="23">
                  <c:v>96.4</c:v>
                </c:pt>
                <c:pt idx="24">
                  <c:v>95.8</c:v>
                </c:pt>
                <c:pt idx="25">
                  <c:v>95.8</c:v>
                </c:pt>
                <c:pt idx="26">
                  <c:v>95.9</c:v>
                </c:pt>
                <c:pt idx="27">
                  <c:v>96.3</c:v>
                </c:pt>
                <c:pt idx="28">
                  <c:v>96.6</c:v>
                </c:pt>
                <c:pt idx="29">
                  <c:v>96.6</c:v>
                </c:pt>
                <c:pt idx="30">
                  <c:v>96.4</c:v>
                </c:pt>
                <c:pt idx="31">
                  <c:v>96.4</c:v>
                </c:pt>
                <c:pt idx="32">
                  <c:v>96.9</c:v>
                </c:pt>
                <c:pt idx="33">
                  <c:v>96.7</c:v>
                </c:pt>
                <c:pt idx="34">
                  <c:v>96.7</c:v>
                </c:pt>
                <c:pt idx="35">
                  <c:v>96.4</c:v>
                </c:pt>
                <c:pt idx="36">
                  <c:v>96.8</c:v>
                </c:pt>
                <c:pt idx="37">
                  <c:v>96.9</c:v>
                </c:pt>
                <c:pt idx="38">
                  <c:v>97.2</c:v>
                </c:pt>
                <c:pt idx="39">
                  <c:v>96.8</c:v>
                </c:pt>
                <c:pt idx="40">
                  <c:v>96.7</c:v>
                </c:pt>
                <c:pt idx="41">
                  <c:v>96.5</c:v>
                </c:pt>
                <c:pt idx="42">
                  <c:v>96.6</c:v>
                </c:pt>
                <c:pt idx="43">
                  <c:v>96.7</c:v>
                </c:pt>
                <c:pt idx="44">
                  <c:v>96.8</c:v>
                </c:pt>
                <c:pt idx="45">
                  <c:v>97</c:v>
                </c:pt>
                <c:pt idx="46">
                  <c:v>97</c:v>
                </c:pt>
                <c:pt idx="47">
                  <c:v>97.1</c:v>
                </c:pt>
                <c:pt idx="48">
                  <c:v>97.3</c:v>
                </c:pt>
                <c:pt idx="49">
                  <c:v>97.5</c:v>
                </c:pt>
                <c:pt idx="50">
                  <c:v>97.6</c:v>
                </c:pt>
                <c:pt idx="51">
                  <c:v>97.3</c:v>
                </c:pt>
                <c:pt idx="52">
                  <c:v>97.1</c:v>
                </c:pt>
                <c:pt idx="53">
                  <c:v>97.2</c:v>
                </c:pt>
                <c:pt idx="54">
                  <c:v>97.3</c:v>
                </c:pt>
                <c:pt idx="55">
                  <c:v>97</c:v>
                </c:pt>
                <c:pt idx="56">
                  <c:v>97.1</c:v>
                </c:pt>
                <c:pt idx="57">
                  <c:v>96.9</c:v>
                </c:pt>
                <c:pt idx="58">
                  <c:v>97</c:v>
                </c:pt>
                <c:pt idx="59">
                  <c:v>97.3</c:v>
                </c:pt>
                <c:pt idx="60">
                  <c:v>97.8</c:v>
                </c:pt>
                <c:pt idx="61">
                  <c:v>97.7</c:v>
                </c:pt>
                <c:pt idx="62">
                  <c:v>97.6</c:v>
                </c:pt>
                <c:pt idx="63">
                  <c:v>97.3</c:v>
                </c:pt>
                <c:pt idx="64">
                  <c:v>97.3</c:v>
                </c:pt>
                <c:pt idx="65">
                  <c:v>97.4</c:v>
                </c:pt>
                <c:pt idx="66">
                  <c:v>97.6</c:v>
                </c:pt>
                <c:pt idx="67">
                  <c:v>97.6</c:v>
                </c:pt>
                <c:pt idx="68">
                  <c:v>97.3</c:v>
                </c:pt>
                <c:pt idx="69">
                  <c:v>97.2</c:v>
                </c:pt>
                <c:pt idx="70">
                  <c:v>97.5</c:v>
                </c:pt>
                <c:pt idx="71">
                  <c:v>97.3</c:v>
                </c:pt>
                <c:pt idx="72">
                  <c:v>97.1</c:v>
                </c:pt>
                <c:pt idx="73">
                  <c:v>97.4</c:v>
                </c:pt>
                <c:pt idx="74">
                  <c:v>96.9</c:v>
                </c:pt>
                <c:pt idx="75">
                  <c:v>97.5</c:v>
                </c:pt>
                <c:pt idx="76">
                  <c:v>97.5</c:v>
                </c:pt>
                <c:pt idx="77">
                  <c:v>97.6</c:v>
                </c:pt>
                <c:pt idx="78">
                  <c:v>97.3</c:v>
                </c:pt>
                <c:pt idx="79">
                  <c:v>97.5</c:v>
                </c:pt>
                <c:pt idx="80">
                  <c:v>97.9</c:v>
                </c:pt>
                <c:pt idx="81">
                  <c:v>97.7</c:v>
                </c:pt>
                <c:pt idx="82">
                  <c:v>97.4</c:v>
                </c:pt>
                <c:pt idx="83">
                  <c:v>97.2</c:v>
                </c:pt>
                <c:pt idx="84">
                  <c:v>97.5</c:v>
                </c:pt>
                <c:pt idx="85">
                  <c:v>97.2</c:v>
                </c:pt>
                <c:pt idx="86">
                  <c:v>97.4</c:v>
                </c:pt>
                <c:pt idx="87">
                  <c:v>97.5</c:v>
                </c:pt>
                <c:pt idx="88">
                  <c:v>97.4</c:v>
                </c:pt>
                <c:pt idx="89">
                  <c:v>97.2</c:v>
                </c:pt>
                <c:pt idx="90">
                  <c:v>97.3</c:v>
                </c:pt>
                <c:pt idx="91">
                  <c:v>97.2</c:v>
                </c:pt>
                <c:pt idx="92">
                  <c:v>97.2</c:v>
                </c:pt>
                <c:pt idx="93">
                  <c:v>97.3</c:v>
                </c:pt>
                <c:pt idx="94">
                  <c:v>97.4</c:v>
                </c:pt>
                <c:pt idx="95">
                  <c:v>97.6</c:v>
                </c:pt>
                <c:pt idx="96">
                  <c:v>97.7</c:v>
                </c:pt>
                <c:pt idx="97">
                  <c:v>97.6</c:v>
                </c:pt>
                <c:pt idx="98">
                  <c:v>97.7</c:v>
                </c:pt>
                <c:pt idx="99">
                  <c:v>97.6</c:v>
                </c:pt>
                <c:pt idx="100">
                  <c:v>97.1</c:v>
                </c:pt>
                <c:pt idx="101">
                  <c:v>97.2</c:v>
                </c:pt>
                <c:pt idx="102">
                  <c:v>97.1</c:v>
                </c:pt>
                <c:pt idx="103">
                  <c:v>97.2</c:v>
                </c:pt>
                <c:pt idx="104">
                  <c:v>97</c:v>
                </c:pt>
                <c:pt idx="105">
                  <c:v>96.9</c:v>
                </c:pt>
                <c:pt idx="106">
                  <c:v>97.1</c:v>
                </c:pt>
                <c:pt idx="107">
                  <c:v>97.1</c:v>
                </c:pt>
                <c:pt idx="108">
                  <c:v>97.2</c:v>
                </c:pt>
                <c:pt idx="109">
                  <c:v>97.3</c:v>
                </c:pt>
                <c:pt idx="110">
                  <c:v>97.6</c:v>
                </c:pt>
                <c:pt idx="111">
                  <c:v>97.4</c:v>
                </c:pt>
                <c:pt idx="112">
                  <c:v>97.2</c:v>
                </c:pt>
                <c:pt idx="113">
                  <c:v>97.3</c:v>
                </c:pt>
                <c:pt idx="114">
                  <c:v>97.3</c:v>
                </c:pt>
                <c:pt idx="115">
                  <c:v>97</c:v>
                </c:pt>
                <c:pt idx="116">
                  <c:v>97.1</c:v>
                </c:pt>
                <c:pt idx="117">
                  <c:v>97</c:v>
                </c:pt>
                <c:pt idx="118">
                  <c:v>96.9</c:v>
                </c:pt>
                <c:pt idx="119">
                  <c:v>96.8</c:v>
                </c:pt>
                <c:pt idx="120">
                  <c:v>96.8</c:v>
                </c:pt>
                <c:pt idx="121">
                  <c:v>96.5</c:v>
                </c:pt>
                <c:pt idx="122">
                  <c:v>96.6</c:v>
                </c:pt>
                <c:pt idx="123">
                  <c:v>97</c:v>
                </c:pt>
                <c:pt idx="124">
                  <c:v>97.2</c:v>
                </c:pt>
                <c:pt idx="125">
                  <c:v>97.4</c:v>
                </c:pt>
                <c:pt idx="126">
                  <c:v>97.5</c:v>
                </c:pt>
                <c:pt idx="127">
                  <c:v>97.8</c:v>
                </c:pt>
                <c:pt idx="128">
                  <c:v>97.6</c:v>
                </c:pt>
                <c:pt idx="129">
                  <c:v>97.7</c:v>
                </c:pt>
                <c:pt idx="130">
                  <c:v>97.1</c:v>
                </c:pt>
                <c:pt idx="131">
                  <c:v>97.2</c:v>
                </c:pt>
                <c:pt idx="132">
                  <c:v>96.9</c:v>
                </c:pt>
                <c:pt idx="133">
                  <c:v>96.7</c:v>
                </c:pt>
                <c:pt idx="134">
                  <c:v>97.2</c:v>
                </c:pt>
                <c:pt idx="135">
                  <c:v>97.2</c:v>
                </c:pt>
                <c:pt idx="136">
                  <c:v>97</c:v>
                </c:pt>
                <c:pt idx="137">
                  <c:v>97</c:v>
                </c:pt>
                <c:pt idx="138">
                  <c:v>97.1</c:v>
                </c:pt>
                <c:pt idx="139">
                  <c:v>97</c:v>
                </c:pt>
                <c:pt idx="140">
                  <c:v>97.1</c:v>
                </c:pt>
                <c:pt idx="141">
                  <c:v>97.1</c:v>
                </c:pt>
                <c:pt idx="142">
                  <c:v>97</c:v>
                </c:pt>
                <c:pt idx="143">
                  <c:v>97.2</c:v>
                </c:pt>
                <c:pt idx="144">
                  <c:v>97.1</c:v>
                </c:pt>
                <c:pt idx="145">
                  <c:v>97</c:v>
                </c:pt>
                <c:pt idx="146">
                  <c:v>96.6</c:v>
                </c:pt>
                <c:pt idx="147">
                  <c:v>97</c:v>
                </c:pt>
                <c:pt idx="148">
                  <c:v>97.1</c:v>
                </c:pt>
                <c:pt idx="149">
                  <c:v>97</c:v>
                </c:pt>
                <c:pt idx="150">
                  <c:v>96.8</c:v>
                </c:pt>
                <c:pt idx="151">
                  <c:v>97.1</c:v>
                </c:pt>
                <c:pt idx="152">
                  <c:v>97.3</c:v>
                </c:pt>
                <c:pt idx="153">
                  <c:v>97.2</c:v>
                </c:pt>
                <c:pt idx="154">
                  <c:v>97.3</c:v>
                </c:pt>
                <c:pt idx="155">
                  <c:v>97.1</c:v>
                </c:pt>
                <c:pt idx="156">
                  <c:v>96.8</c:v>
                </c:pt>
                <c:pt idx="157">
                  <c:v>96.5</c:v>
                </c:pt>
                <c:pt idx="158">
                  <c:v>96.7</c:v>
                </c:pt>
                <c:pt idx="159">
                  <c:v>97</c:v>
                </c:pt>
                <c:pt idx="160">
                  <c:v>97.1</c:v>
                </c:pt>
                <c:pt idx="161">
                  <c:v>97.1</c:v>
                </c:pt>
                <c:pt idx="162">
                  <c:v>97</c:v>
                </c:pt>
                <c:pt idx="163">
                  <c:v>96.8</c:v>
                </c:pt>
                <c:pt idx="164">
                  <c:v>97</c:v>
                </c:pt>
                <c:pt idx="165">
                  <c:v>97.1</c:v>
                </c:pt>
                <c:pt idx="166">
                  <c:v>96.9</c:v>
                </c:pt>
                <c:pt idx="167">
                  <c:v>96.6</c:v>
                </c:pt>
                <c:pt idx="168">
                  <c:v>96.4</c:v>
                </c:pt>
                <c:pt idx="169">
                  <c:v>96.6</c:v>
                </c:pt>
                <c:pt idx="170">
                  <c:v>96.7</c:v>
                </c:pt>
                <c:pt idx="171">
                  <c:v>96.8</c:v>
                </c:pt>
                <c:pt idx="172">
                  <c:v>97</c:v>
                </c:pt>
                <c:pt idx="173">
                  <c:v>96.9</c:v>
                </c:pt>
                <c:pt idx="174">
                  <c:v>96.8</c:v>
                </c:pt>
                <c:pt idx="175">
                  <c:v>97.1</c:v>
                </c:pt>
                <c:pt idx="176">
                  <c:v>96.9</c:v>
                </c:pt>
                <c:pt idx="177">
                  <c:v>96.9</c:v>
                </c:pt>
                <c:pt idx="178">
                  <c:v>96.9</c:v>
                </c:pt>
                <c:pt idx="179">
                  <c:v>96.8</c:v>
                </c:pt>
                <c:pt idx="180">
                  <c:v>96.8</c:v>
                </c:pt>
                <c:pt idx="181">
                  <c:v>96.6</c:v>
                </c:pt>
                <c:pt idx="182">
                  <c:v>96.8</c:v>
                </c:pt>
                <c:pt idx="183">
                  <c:v>96.7</c:v>
                </c:pt>
                <c:pt idx="184">
                  <c:v>96.7</c:v>
                </c:pt>
                <c:pt idx="185">
                  <c:v>96.7</c:v>
                </c:pt>
                <c:pt idx="186">
                  <c:v>96.9</c:v>
                </c:pt>
                <c:pt idx="187">
                  <c:v>96.7</c:v>
                </c:pt>
                <c:pt idx="188">
                  <c:v>96.7</c:v>
                </c:pt>
                <c:pt idx="189">
                  <c:v>96.7</c:v>
                </c:pt>
                <c:pt idx="190">
                  <c:v>97</c:v>
                </c:pt>
                <c:pt idx="191">
                  <c:v>96.9</c:v>
                </c:pt>
                <c:pt idx="192">
                  <c:v>96.8</c:v>
                </c:pt>
                <c:pt idx="193">
                  <c:v>96.8</c:v>
                </c:pt>
                <c:pt idx="194">
                  <c:v>96.9</c:v>
                </c:pt>
                <c:pt idx="195">
                  <c:v>97</c:v>
                </c:pt>
                <c:pt idx="196">
                  <c:v>97</c:v>
                </c:pt>
                <c:pt idx="197">
                  <c:v>96.7</c:v>
                </c:pt>
                <c:pt idx="198">
                  <c:v>96.8</c:v>
                </c:pt>
                <c:pt idx="199">
                  <c:v>96.5</c:v>
                </c:pt>
                <c:pt idx="200">
                  <c:v>96.6</c:v>
                </c:pt>
                <c:pt idx="201">
                  <c:v>96.6</c:v>
                </c:pt>
                <c:pt idx="202">
                  <c:v>96.7</c:v>
                </c:pt>
                <c:pt idx="203">
                  <c:v>96.6</c:v>
                </c:pt>
                <c:pt idx="204">
                  <c:v>96.7</c:v>
                </c:pt>
                <c:pt idx="205">
                  <c:v>96.6</c:v>
                </c:pt>
                <c:pt idx="206">
                  <c:v>96.7</c:v>
                </c:pt>
                <c:pt idx="207">
                  <c:v>96.8</c:v>
                </c:pt>
                <c:pt idx="208">
                  <c:v>97</c:v>
                </c:pt>
                <c:pt idx="209">
                  <c:v>96.7</c:v>
                </c:pt>
                <c:pt idx="210">
                  <c:v>96.7</c:v>
                </c:pt>
                <c:pt idx="211">
                  <c:v>96.7</c:v>
                </c:pt>
                <c:pt idx="212">
                  <c:v>96.6</c:v>
                </c:pt>
                <c:pt idx="213">
                  <c:v>96.5</c:v>
                </c:pt>
                <c:pt idx="214">
                  <c:v>96.7</c:v>
                </c:pt>
                <c:pt idx="215">
                  <c:v>96.6</c:v>
                </c:pt>
                <c:pt idx="216">
                  <c:v>96.7</c:v>
                </c:pt>
                <c:pt idx="217">
                  <c:v>96.6</c:v>
                </c:pt>
                <c:pt idx="218">
                  <c:v>96.7</c:v>
                </c:pt>
                <c:pt idx="219">
                  <c:v>96.7</c:v>
                </c:pt>
                <c:pt idx="220">
                  <c:v>96.6</c:v>
                </c:pt>
                <c:pt idx="221">
                  <c:v>96.5</c:v>
                </c:pt>
                <c:pt idx="222">
                  <c:v>96.4</c:v>
                </c:pt>
                <c:pt idx="223">
                  <c:v>96.5</c:v>
                </c:pt>
                <c:pt idx="224">
                  <c:v>96.5</c:v>
                </c:pt>
                <c:pt idx="225">
                  <c:v>96.6</c:v>
                </c:pt>
                <c:pt idx="226">
                  <c:v>96.7</c:v>
                </c:pt>
                <c:pt idx="227">
                  <c:v>96.7</c:v>
                </c:pt>
                <c:pt idx="228">
                  <c:v>96.8</c:v>
                </c:pt>
                <c:pt idx="229">
                  <c:v>96.6</c:v>
                </c:pt>
                <c:pt idx="230">
                  <c:v>96.6</c:v>
                </c:pt>
                <c:pt idx="231">
                  <c:v>96.8</c:v>
                </c:pt>
                <c:pt idx="232">
                  <c:v>96.6</c:v>
                </c:pt>
                <c:pt idx="233">
                  <c:v>96.6</c:v>
                </c:pt>
                <c:pt idx="234">
                  <c:v>96.7</c:v>
                </c:pt>
                <c:pt idx="235">
                  <c:v>96.5</c:v>
                </c:pt>
                <c:pt idx="236">
                  <c:v>96.4</c:v>
                </c:pt>
                <c:pt idx="237">
                  <c:v>96.5</c:v>
                </c:pt>
                <c:pt idx="238">
                  <c:v>96.4</c:v>
                </c:pt>
                <c:pt idx="239">
                  <c:v>96.5</c:v>
                </c:pt>
                <c:pt idx="240">
                  <c:v>96.3</c:v>
                </c:pt>
                <c:pt idx="241">
                  <c:v>96.4</c:v>
                </c:pt>
                <c:pt idx="242">
                  <c:v>96.4</c:v>
                </c:pt>
                <c:pt idx="243">
                  <c:v>96.4</c:v>
                </c:pt>
                <c:pt idx="244">
                  <c:v>96.3</c:v>
                </c:pt>
                <c:pt idx="245">
                  <c:v>96.4</c:v>
                </c:pt>
                <c:pt idx="246">
                  <c:v>96.4</c:v>
                </c:pt>
                <c:pt idx="247">
                  <c:v>96.4</c:v>
                </c:pt>
                <c:pt idx="248">
                  <c:v>96.2</c:v>
                </c:pt>
                <c:pt idx="249">
                  <c:v>96.2</c:v>
                </c:pt>
                <c:pt idx="250">
                  <c:v>96.1</c:v>
                </c:pt>
                <c:pt idx="251">
                  <c:v>96.3</c:v>
                </c:pt>
                <c:pt idx="252">
                  <c:v>96.4</c:v>
                </c:pt>
                <c:pt idx="253">
                  <c:v>96.4</c:v>
                </c:pt>
                <c:pt idx="254">
                  <c:v>96.2</c:v>
                </c:pt>
                <c:pt idx="255">
                  <c:v>96</c:v>
                </c:pt>
                <c:pt idx="256">
                  <c:v>96</c:v>
                </c:pt>
                <c:pt idx="257">
                  <c:v>96</c:v>
                </c:pt>
                <c:pt idx="258">
                  <c:v>96</c:v>
                </c:pt>
                <c:pt idx="259">
                  <c:v>96.1</c:v>
                </c:pt>
                <c:pt idx="260">
                  <c:v>96</c:v>
                </c:pt>
                <c:pt idx="261">
                  <c:v>96</c:v>
                </c:pt>
                <c:pt idx="262">
                  <c:v>95.8</c:v>
                </c:pt>
                <c:pt idx="263">
                  <c:v>95.8</c:v>
                </c:pt>
                <c:pt idx="264">
                  <c:v>96</c:v>
                </c:pt>
                <c:pt idx="265">
                  <c:v>95.9</c:v>
                </c:pt>
                <c:pt idx="266">
                  <c:v>96.1</c:v>
                </c:pt>
                <c:pt idx="267">
                  <c:v>96</c:v>
                </c:pt>
                <c:pt idx="268">
                  <c:v>95.9</c:v>
                </c:pt>
                <c:pt idx="269">
                  <c:v>96</c:v>
                </c:pt>
                <c:pt idx="270">
                  <c:v>95.8</c:v>
                </c:pt>
                <c:pt idx="271">
                  <c:v>95.7</c:v>
                </c:pt>
                <c:pt idx="272">
                  <c:v>95.7</c:v>
                </c:pt>
                <c:pt idx="273">
                  <c:v>95.8</c:v>
                </c:pt>
                <c:pt idx="274">
                  <c:v>95.9</c:v>
                </c:pt>
                <c:pt idx="275">
                  <c:v>95.7</c:v>
                </c:pt>
                <c:pt idx="276">
                  <c:v>95.5</c:v>
                </c:pt>
                <c:pt idx="277">
                  <c:v>95.5</c:v>
                </c:pt>
                <c:pt idx="278">
                  <c:v>95.4</c:v>
                </c:pt>
                <c:pt idx="279">
                  <c:v>95.5</c:v>
                </c:pt>
                <c:pt idx="280">
                  <c:v>95.5</c:v>
                </c:pt>
                <c:pt idx="281">
                  <c:v>95.6</c:v>
                </c:pt>
                <c:pt idx="282">
                  <c:v>95.7</c:v>
                </c:pt>
                <c:pt idx="283">
                  <c:v>95.5</c:v>
                </c:pt>
                <c:pt idx="284">
                  <c:v>95.5</c:v>
                </c:pt>
                <c:pt idx="285">
                  <c:v>95.3</c:v>
                </c:pt>
                <c:pt idx="286">
                  <c:v>95.3</c:v>
                </c:pt>
                <c:pt idx="287">
                  <c:v>95.1</c:v>
                </c:pt>
                <c:pt idx="288">
                  <c:v>95</c:v>
                </c:pt>
                <c:pt idx="289">
                  <c:v>95.1</c:v>
                </c:pt>
                <c:pt idx="290">
                  <c:v>95.2</c:v>
                </c:pt>
                <c:pt idx="291">
                  <c:v>95.1</c:v>
                </c:pt>
                <c:pt idx="292">
                  <c:v>95.2</c:v>
                </c:pt>
                <c:pt idx="293">
                  <c:v>95.3</c:v>
                </c:pt>
                <c:pt idx="294">
                  <c:v>95.3</c:v>
                </c:pt>
                <c:pt idx="295">
                  <c:v>95.1</c:v>
                </c:pt>
                <c:pt idx="296">
                  <c:v>95</c:v>
                </c:pt>
                <c:pt idx="297">
                  <c:v>94.9</c:v>
                </c:pt>
                <c:pt idx="298">
                  <c:v>94.9</c:v>
                </c:pt>
                <c:pt idx="299">
                  <c:v>94.9</c:v>
                </c:pt>
                <c:pt idx="300">
                  <c:v>94.9</c:v>
                </c:pt>
                <c:pt idx="301">
                  <c:v>95</c:v>
                </c:pt>
                <c:pt idx="302">
                  <c:v>95.1</c:v>
                </c:pt>
                <c:pt idx="303">
                  <c:v>95</c:v>
                </c:pt>
                <c:pt idx="304">
                  <c:v>94.9</c:v>
                </c:pt>
                <c:pt idx="305">
                  <c:v>94.9</c:v>
                </c:pt>
                <c:pt idx="306">
                  <c:v>95.1</c:v>
                </c:pt>
                <c:pt idx="307">
                  <c:v>94.9</c:v>
                </c:pt>
                <c:pt idx="308">
                  <c:v>94.8</c:v>
                </c:pt>
                <c:pt idx="309">
                  <c:v>95</c:v>
                </c:pt>
                <c:pt idx="310">
                  <c:v>94.9</c:v>
                </c:pt>
                <c:pt idx="311">
                  <c:v>95</c:v>
                </c:pt>
                <c:pt idx="312">
                  <c:v>95.4</c:v>
                </c:pt>
                <c:pt idx="313">
                  <c:v>95.1</c:v>
                </c:pt>
                <c:pt idx="314">
                  <c:v>95</c:v>
                </c:pt>
                <c:pt idx="315">
                  <c:v>94.5</c:v>
                </c:pt>
                <c:pt idx="316">
                  <c:v>94.8</c:v>
                </c:pt>
                <c:pt idx="317">
                  <c:v>94.7</c:v>
                </c:pt>
                <c:pt idx="318">
                  <c:v>94.5</c:v>
                </c:pt>
                <c:pt idx="319">
                  <c:v>94.6</c:v>
                </c:pt>
                <c:pt idx="320">
                  <c:v>94.5</c:v>
                </c:pt>
                <c:pt idx="321">
                  <c:v>94.7</c:v>
                </c:pt>
                <c:pt idx="322">
                  <c:v>94.7</c:v>
                </c:pt>
                <c:pt idx="323">
                  <c:v>94.6</c:v>
                </c:pt>
                <c:pt idx="324">
                  <c:v>94.3</c:v>
                </c:pt>
                <c:pt idx="325">
                  <c:v>93.9</c:v>
                </c:pt>
                <c:pt idx="326">
                  <c:v>94.2</c:v>
                </c:pt>
                <c:pt idx="327">
                  <c:v>94.3</c:v>
                </c:pt>
                <c:pt idx="328">
                  <c:v>94.6</c:v>
                </c:pt>
                <c:pt idx="329">
                  <c:v>94.6</c:v>
                </c:pt>
                <c:pt idx="330">
                  <c:v>94.6</c:v>
                </c:pt>
                <c:pt idx="331">
                  <c:v>94.7</c:v>
                </c:pt>
                <c:pt idx="332">
                  <c:v>94.6</c:v>
                </c:pt>
                <c:pt idx="333">
                  <c:v>94.7</c:v>
                </c:pt>
                <c:pt idx="334">
                  <c:v>94.4</c:v>
                </c:pt>
                <c:pt idx="335">
                  <c:v>94.1</c:v>
                </c:pt>
                <c:pt idx="336">
                  <c:v>93.9</c:v>
                </c:pt>
                <c:pt idx="337">
                  <c:v>93.9</c:v>
                </c:pt>
                <c:pt idx="338">
                  <c:v>94</c:v>
                </c:pt>
                <c:pt idx="339">
                  <c:v>94.2</c:v>
                </c:pt>
                <c:pt idx="340">
                  <c:v>94.1</c:v>
                </c:pt>
                <c:pt idx="341">
                  <c:v>94.1</c:v>
                </c:pt>
                <c:pt idx="342">
                  <c:v>94.4</c:v>
                </c:pt>
                <c:pt idx="343">
                  <c:v>94.3</c:v>
                </c:pt>
                <c:pt idx="344">
                  <c:v>94.4</c:v>
                </c:pt>
                <c:pt idx="345">
                  <c:v>94.3</c:v>
                </c:pt>
                <c:pt idx="346">
                  <c:v>94.3</c:v>
                </c:pt>
                <c:pt idx="347">
                  <c:v>94.1</c:v>
                </c:pt>
                <c:pt idx="348">
                  <c:v>93.9</c:v>
                </c:pt>
                <c:pt idx="349">
                  <c:v>94.1</c:v>
                </c:pt>
                <c:pt idx="350">
                  <c:v>94.1</c:v>
                </c:pt>
                <c:pt idx="351">
                  <c:v>94.2</c:v>
                </c:pt>
                <c:pt idx="352">
                  <c:v>94.1</c:v>
                </c:pt>
                <c:pt idx="353">
                  <c:v>94.3</c:v>
                </c:pt>
                <c:pt idx="354">
                  <c:v>94.1</c:v>
                </c:pt>
                <c:pt idx="355">
                  <c:v>94.1</c:v>
                </c:pt>
                <c:pt idx="356">
                  <c:v>94</c:v>
                </c:pt>
                <c:pt idx="357">
                  <c:v>94.3</c:v>
                </c:pt>
                <c:pt idx="358">
                  <c:v>94.4</c:v>
                </c:pt>
                <c:pt idx="359">
                  <c:v>94.5</c:v>
                </c:pt>
                <c:pt idx="360">
                  <c:v>94.6</c:v>
                </c:pt>
                <c:pt idx="361">
                  <c:v>94.4</c:v>
                </c:pt>
                <c:pt idx="362">
                  <c:v>94.4</c:v>
                </c:pt>
                <c:pt idx="363">
                  <c:v>94.3</c:v>
                </c:pt>
                <c:pt idx="364">
                  <c:v>94.4</c:v>
                </c:pt>
                <c:pt idx="365">
                  <c:v>94.1</c:v>
                </c:pt>
                <c:pt idx="366">
                  <c:v>94.1</c:v>
                </c:pt>
                <c:pt idx="367">
                  <c:v>94</c:v>
                </c:pt>
                <c:pt idx="368">
                  <c:v>94.2</c:v>
                </c:pt>
                <c:pt idx="369">
                  <c:v>94</c:v>
                </c:pt>
                <c:pt idx="370">
                  <c:v>94.3</c:v>
                </c:pt>
                <c:pt idx="371">
                  <c:v>94.5</c:v>
                </c:pt>
                <c:pt idx="372">
                  <c:v>94.6</c:v>
                </c:pt>
                <c:pt idx="373">
                  <c:v>94.7</c:v>
                </c:pt>
                <c:pt idx="374">
                  <c:v>94.7</c:v>
                </c:pt>
                <c:pt idx="375">
                  <c:v>94.3</c:v>
                </c:pt>
                <c:pt idx="376">
                  <c:v>94.2</c:v>
                </c:pt>
                <c:pt idx="377">
                  <c:v>94.3</c:v>
                </c:pt>
                <c:pt idx="378">
                  <c:v>94.5</c:v>
                </c:pt>
                <c:pt idx="379">
                  <c:v>94.3</c:v>
                </c:pt>
                <c:pt idx="380">
                  <c:v>94.3</c:v>
                </c:pt>
                <c:pt idx="381">
                  <c:v>94.2</c:v>
                </c:pt>
                <c:pt idx="382">
                  <c:v>94.1</c:v>
                </c:pt>
                <c:pt idx="383">
                  <c:v>94.3</c:v>
                </c:pt>
                <c:pt idx="384">
                  <c:v>94.5</c:v>
                </c:pt>
                <c:pt idx="385">
                  <c:v>94.4</c:v>
                </c:pt>
                <c:pt idx="386">
                  <c:v>94.2</c:v>
                </c:pt>
                <c:pt idx="387">
                  <c:v>94.2</c:v>
                </c:pt>
                <c:pt idx="388">
                  <c:v>94.3</c:v>
                </c:pt>
                <c:pt idx="389">
                  <c:v>94.2</c:v>
                </c:pt>
                <c:pt idx="390">
                  <c:v>94.4</c:v>
                </c:pt>
                <c:pt idx="391">
                  <c:v>94.2</c:v>
                </c:pt>
                <c:pt idx="392">
                  <c:v>94.4</c:v>
                </c:pt>
                <c:pt idx="393">
                  <c:v>94.2</c:v>
                </c:pt>
                <c:pt idx="394">
                  <c:v>94.2</c:v>
                </c:pt>
                <c:pt idx="395">
                  <c:v>94</c:v>
                </c:pt>
                <c:pt idx="396">
                  <c:v>94.2</c:v>
                </c:pt>
                <c:pt idx="397">
                  <c:v>94</c:v>
                </c:pt>
                <c:pt idx="398">
                  <c:v>94.3</c:v>
                </c:pt>
                <c:pt idx="399">
                  <c:v>94.4</c:v>
                </c:pt>
                <c:pt idx="400">
                  <c:v>94.5</c:v>
                </c:pt>
                <c:pt idx="401">
                  <c:v>94.1</c:v>
                </c:pt>
                <c:pt idx="402">
                  <c:v>93.9</c:v>
                </c:pt>
                <c:pt idx="403">
                  <c:v>94.1</c:v>
                </c:pt>
                <c:pt idx="404">
                  <c:v>94</c:v>
                </c:pt>
                <c:pt idx="405">
                  <c:v>94</c:v>
                </c:pt>
                <c:pt idx="406">
                  <c:v>94.1</c:v>
                </c:pt>
                <c:pt idx="407">
                  <c:v>93.9</c:v>
                </c:pt>
                <c:pt idx="408">
                  <c:v>93.8</c:v>
                </c:pt>
                <c:pt idx="409">
                  <c:v>93.9</c:v>
                </c:pt>
                <c:pt idx="410">
                  <c:v>93.9</c:v>
                </c:pt>
                <c:pt idx="411">
                  <c:v>94</c:v>
                </c:pt>
                <c:pt idx="412">
                  <c:v>94.3</c:v>
                </c:pt>
                <c:pt idx="413">
                  <c:v>94.2</c:v>
                </c:pt>
                <c:pt idx="414">
                  <c:v>94.1</c:v>
                </c:pt>
                <c:pt idx="415">
                  <c:v>94.1</c:v>
                </c:pt>
                <c:pt idx="416">
                  <c:v>94.3</c:v>
                </c:pt>
                <c:pt idx="417">
                  <c:v>94.2</c:v>
                </c:pt>
                <c:pt idx="418">
                  <c:v>94</c:v>
                </c:pt>
                <c:pt idx="419">
                  <c:v>93.9</c:v>
                </c:pt>
                <c:pt idx="420">
                  <c:v>93.3</c:v>
                </c:pt>
                <c:pt idx="421">
                  <c:v>93.3</c:v>
                </c:pt>
                <c:pt idx="422">
                  <c:v>93.6</c:v>
                </c:pt>
                <c:pt idx="423">
                  <c:v>93.8</c:v>
                </c:pt>
                <c:pt idx="424">
                  <c:v>93.9</c:v>
                </c:pt>
                <c:pt idx="425">
                  <c:v>94</c:v>
                </c:pt>
                <c:pt idx="426">
                  <c:v>94</c:v>
                </c:pt>
                <c:pt idx="427">
                  <c:v>94</c:v>
                </c:pt>
                <c:pt idx="428">
                  <c:v>94.1</c:v>
                </c:pt>
                <c:pt idx="429">
                  <c:v>93.8</c:v>
                </c:pt>
                <c:pt idx="430">
                  <c:v>93.7</c:v>
                </c:pt>
                <c:pt idx="431">
                  <c:v>93.8</c:v>
                </c:pt>
                <c:pt idx="432">
                  <c:v>93.7</c:v>
                </c:pt>
                <c:pt idx="433">
                  <c:v>93.8</c:v>
                </c:pt>
                <c:pt idx="434">
                  <c:v>93.8</c:v>
                </c:pt>
                <c:pt idx="435">
                  <c:v>93.8</c:v>
                </c:pt>
                <c:pt idx="436">
                  <c:v>93.7</c:v>
                </c:pt>
                <c:pt idx="437">
                  <c:v>93.9</c:v>
                </c:pt>
                <c:pt idx="438">
                  <c:v>94.1</c:v>
                </c:pt>
                <c:pt idx="439">
                  <c:v>94.1</c:v>
                </c:pt>
                <c:pt idx="440">
                  <c:v>93.9</c:v>
                </c:pt>
                <c:pt idx="441">
                  <c:v>94</c:v>
                </c:pt>
                <c:pt idx="442">
                  <c:v>93.9</c:v>
                </c:pt>
                <c:pt idx="443">
                  <c:v>94</c:v>
                </c:pt>
                <c:pt idx="444">
                  <c:v>94</c:v>
                </c:pt>
                <c:pt idx="445">
                  <c:v>93.9</c:v>
                </c:pt>
                <c:pt idx="446">
                  <c:v>93.9</c:v>
                </c:pt>
                <c:pt idx="447">
                  <c:v>94.1</c:v>
                </c:pt>
                <c:pt idx="448">
                  <c:v>93.8</c:v>
                </c:pt>
                <c:pt idx="449">
                  <c:v>93.8</c:v>
                </c:pt>
                <c:pt idx="450">
                  <c:v>93.9</c:v>
                </c:pt>
                <c:pt idx="451">
                  <c:v>93.9</c:v>
                </c:pt>
                <c:pt idx="452">
                  <c:v>94.1</c:v>
                </c:pt>
                <c:pt idx="453">
                  <c:v>94</c:v>
                </c:pt>
                <c:pt idx="454">
                  <c:v>93.9</c:v>
                </c:pt>
                <c:pt idx="455">
                  <c:v>93.8</c:v>
                </c:pt>
                <c:pt idx="456">
                  <c:v>94</c:v>
                </c:pt>
                <c:pt idx="457">
                  <c:v>93.8</c:v>
                </c:pt>
                <c:pt idx="458">
                  <c:v>93.8</c:v>
                </c:pt>
                <c:pt idx="459">
                  <c:v>93.7</c:v>
                </c:pt>
                <c:pt idx="460">
                  <c:v>93.7</c:v>
                </c:pt>
                <c:pt idx="461">
                  <c:v>93.9</c:v>
                </c:pt>
                <c:pt idx="462">
                  <c:v>93.8</c:v>
                </c:pt>
                <c:pt idx="463">
                  <c:v>93.8</c:v>
                </c:pt>
                <c:pt idx="464">
                  <c:v>93.9</c:v>
                </c:pt>
                <c:pt idx="465">
                  <c:v>93.7</c:v>
                </c:pt>
                <c:pt idx="466">
                  <c:v>93.9</c:v>
                </c:pt>
                <c:pt idx="467">
                  <c:v>93.9</c:v>
                </c:pt>
                <c:pt idx="468">
                  <c:v>94</c:v>
                </c:pt>
                <c:pt idx="469">
                  <c:v>93.8</c:v>
                </c:pt>
                <c:pt idx="470">
                  <c:v>93.8</c:v>
                </c:pt>
                <c:pt idx="471">
                  <c:v>93.7</c:v>
                </c:pt>
                <c:pt idx="472">
                  <c:v>93.8</c:v>
                </c:pt>
                <c:pt idx="473">
                  <c:v>93.6</c:v>
                </c:pt>
                <c:pt idx="474">
                  <c:v>93.7</c:v>
                </c:pt>
                <c:pt idx="475">
                  <c:v>93.6</c:v>
                </c:pt>
                <c:pt idx="476">
                  <c:v>93.6</c:v>
                </c:pt>
                <c:pt idx="477">
                  <c:v>93.7</c:v>
                </c:pt>
                <c:pt idx="478">
                  <c:v>93.6</c:v>
                </c:pt>
                <c:pt idx="479">
                  <c:v>93.5</c:v>
                </c:pt>
                <c:pt idx="480">
                  <c:v>93.6</c:v>
                </c:pt>
                <c:pt idx="481">
                  <c:v>93.7</c:v>
                </c:pt>
                <c:pt idx="482">
                  <c:v>93.6</c:v>
                </c:pt>
                <c:pt idx="483">
                  <c:v>93.8</c:v>
                </c:pt>
                <c:pt idx="484">
                  <c:v>93.6</c:v>
                </c:pt>
                <c:pt idx="485">
                  <c:v>93.3</c:v>
                </c:pt>
                <c:pt idx="486">
                  <c:v>93.6</c:v>
                </c:pt>
                <c:pt idx="487">
                  <c:v>93.6</c:v>
                </c:pt>
                <c:pt idx="488">
                  <c:v>93.5</c:v>
                </c:pt>
                <c:pt idx="489">
                  <c:v>93.4</c:v>
                </c:pt>
                <c:pt idx="490">
                  <c:v>93.7</c:v>
                </c:pt>
                <c:pt idx="491">
                  <c:v>93.4</c:v>
                </c:pt>
                <c:pt idx="492">
                  <c:v>93.8</c:v>
                </c:pt>
                <c:pt idx="493">
                  <c:v>93.7</c:v>
                </c:pt>
                <c:pt idx="494">
                  <c:v>93.7</c:v>
                </c:pt>
                <c:pt idx="495">
                  <c:v>93.7</c:v>
                </c:pt>
                <c:pt idx="496">
                  <c:v>93.5</c:v>
                </c:pt>
                <c:pt idx="497">
                  <c:v>93.5</c:v>
                </c:pt>
                <c:pt idx="498">
                  <c:v>93.6</c:v>
                </c:pt>
                <c:pt idx="499">
                  <c:v>93.5</c:v>
                </c:pt>
                <c:pt idx="500">
                  <c:v>93.6</c:v>
                </c:pt>
                <c:pt idx="501">
                  <c:v>93.7</c:v>
                </c:pt>
                <c:pt idx="502">
                  <c:v>93.9</c:v>
                </c:pt>
                <c:pt idx="503">
                  <c:v>93.8</c:v>
                </c:pt>
                <c:pt idx="504">
                  <c:v>93.9</c:v>
                </c:pt>
                <c:pt idx="505">
                  <c:v>94</c:v>
                </c:pt>
                <c:pt idx="506">
                  <c:v>93.6</c:v>
                </c:pt>
                <c:pt idx="507">
                  <c:v>93.5</c:v>
                </c:pt>
                <c:pt idx="508">
                  <c:v>93.3</c:v>
                </c:pt>
                <c:pt idx="509">
                  <c:v>93.3</c:v>
                </c:pt>
                <c:pt idx="510">
                  <c:v>93.2</c:v>
                </c:pt>
                <c:pt idx="511">
                  <c:v>93.3</c:v>
                </c:pt>
                <c:pt idx="512">
                  <c:v>93.1</c:v>
                </c:pt>
                <c:pt idx="513">
                  <c:v>93.2</c:v>
                </c:pt>
                <c:pt idx="514">
                  <c:v>93.4</c:v>
                </c:pt>
                <c:pt idx="515">
                  <c:v>93.1</c:v>
                </c:pt>
                <c:pt idx="516">
                  <c:v>93.2</c:v>
                </c:pt>
                <c:pt idx="517">
                  <c:v>93.4</c:v>
                </c:pt>
                <c:pt idx="518">
                  <c:v>93.3</c:v>
                </c:pt>
                <c:pt idx="519">
                  <c:v>93.4</c:v>
                </c:pt>
                <c:pt idx="520">
                  <c:v>93</c:v>
                </c:pt>
                <c:pt idx="521">
                  <c:v>93.1</c:v>
                </c:pt>
                <c:pt idx="522">
                  <c:v>93</c:v>
                </c:pt>
                <c:pt idx="523">
                  <c:v>92.9</c:v>
                </c:pt>
                <c:pt idx="524">
                  <c:v>93.1</c:v>
                </c:pt>
                <c:pt idx="525">
                  <c:v>92.9</c:v>
                </c:pt>
                <c:pt idx="526">
                  <c:v>92.9</c:v>
                </c:pt>
                <c:pt idx="527">
                  <c:v>92.7</c:v>
                </c:pt>
                <c:pt idx="528">
                  <c:v>93</c:v>
                </c:pt>
                <c:pt idx="529">
                  <c:v>92.8</c:v>
                </c:pt>
                <c:pt idx="530">
                  <c:v>92.9</c:v>
                </c:pt>
                <c:pt idx="531">
                  <c:v>93</c:v>
                </c:pt>
                <c:pt idx="532">
                  <c:v>93.2</c:v>
                </c:pt>
                <c:pt idx="533">
                  <c:v>93.3</c:v>
                </c:pt>
                <c:pt idx="534">
                  <c:v>93.1</c:v>
                </c:pt>
                <c:pt idx="535">
                  <c:v>93.2</c:v>
                </c:pt>
                <c:pt idx="536">
                  <c:v>93.1</c:v>
                </c:pt>
                <c:pt idx="537">
                  <c:v>93</c:v>
                </c:pt>
                <c:pt idx="538">
                  <c:v>92.7</c:v>
                </c:pt>
                <c:pt idx="539">
                  <c:v>92.6</c:v>
                </c:pt>
                <c:pt idx="540">
                  <c:v>92.6</c:v>
                </c:pt>
                <c:pt idx="541">
                  <c:v>92.4</c:v>
                </c:pt>
                <c:pt idx="542">
                  <c:v>92.4</c:v>
                </c:pt>
                <c:pt idx="543">
                  <c:v>92.5</c:v>
                </c:pt>
                <c:pt idx="544">
                  <c:v>92.6</c:v>
                </c:pt>
                <c:pt idx="545">
                  <c:v>92.8</c:v>
                </c:pt>
                <c:pt idx="546">
                  <c:v>92.7</c:v>
                </c:pt>
                <c:pt idx="547">
                  <c:v>92.7</c:v>
                </c:pt>
                <c:pt idx="548">
                  <c:v>92.5</c:v>
                </c:pt>
                <c:pt idx="549">
                  <c:v>92.5</c:v>
                </c:pt>
                <c:pt idx="550">
                  <c:v>92.6</c:v>
                </c:pt>
                <c:pt idx="551">
                  <c:v>92.4</c:v>
                </c:pt>
                <c:pt idx="552">
                  <c:v>92.1</c:v>
                </c:pt>
                <c:pt idx="553">
                  <c:v>91.9</c:v>
                </c:pt>
                <c:pt idx="554">
                  <c:v>91.7</c:v>
                </c:pt>
                <c:pt idx="555">
                  <c:v>91.7</c:v>
                </c:pt>
                <c:pt idx="556">
                  <c:v>91.6</c:v>
                </c:pt>
                <c:pt idx="557">
                  <c:v>91.4</c:v>
                </c:pt>
                <c:pt idx="558">
                  <c:v>91.5</c:v>
                </c:pt>
                <c:pt idx="559">
                  <c:v>91.4</c:v>
                </c:pt>
                <c:pt idx="560">
                  <c:v>91.6</c:v>
                </c:pt>
                <c:pt idx="561">
                  <c:v>91.8</c:v>
                </c:pt>
                <c:pt idx="562">
                  <c:v>91.9</c:v>
                </c:pt>
                <c:pt idx="563">
                  <c:v>92</c:v>
                </c:pt>
                <c:pt idx="564">
                  <c:v>92</c:v>
                </c:pt>
                <c:pt idx="565">
                  <c:v>92</c:v>
                </c:pt>
                <c:pt idx="566">
                  <c:v>91.8</c:v>
                </c:pt>
                <c:pt idx="567">
                  <c:v>91.8</c:v>
                </c:pt>
                <c:pt idx="568">
                  <c:v>91.8</c:v>
                </c:pt>
                <c:pt idx="569">
                  <c:v>91.6</c:v>
                </c:pt>
                <c:pt idx="570">
                  <c:v>91.4</c:v>
                </c:pt>
                <c:pt idx="571">
                  <c:v>91.4</c:v>
                </c:pt>
                <c:pt idx="572">
                  <c:v>91.5</c:v>
                </c:pt>
                <c:pt idx="573">
                  <c:v>91.3</c:v>
                </c:pt>
                <c:pt idx="574">
                  <c:v>91.3</c:v>
                </c:pt>
                <c:pt idx="575">
                  <c:v>91.3</c:v>
                </c:pt>
                <c:pt idx="576">
                  <c:v>91.5</c:v>
                </c:pt>
                <c:pt idx="577">
                  <c:v>91.7</c:v>
                </c:pt>
                <c:pt idx="578">
                  <c:v>91.5</c:v>
                </c:pt>
                <c:pt idx="579">
                  <c:v>91.6</c:v>
                </c:pt>
                <c:pt idx="580">
                  <c:v>91.6</c:v>
                </c:pt>
                <c:pt idx="581">
                  <c:v>91.6</c:v>
                </c:pt>
                <c:pt idx="582">
                  <c:v>91.8</c:v>
                </c:pt>
                <c:pt idx="583">
                  <c:v>92</c:v>
                </c:pt>
                <c:pt idx="584">
                  <c:v>91.9</c:v>
                </c:pt>
                <c:pt idx="585">
                  <c:v>92</c:v>
                </c:pt>
                <c:pt idx="586">
                  <c:v>92</c:v>
                </c:pt>
                <c:pt idx="587">
                  <c:v>91.9</c:v>
                </c:pt>
                <c:pt idx="588">
                  <c:v>91.9</c:v>
                </c:pt>
                <c:pt idx="589">
                  <c:v>91.9</c:v>
                </c:pt>
                <c:pt idx="590">
                  <c:v>91.8</c:v>
                </c:pt>
                <c:pt idx="591">
                  <c:v>91.7</c:v>
                </c:pt>
                <c:pt idx="592">
                  <c:v>91.5</c:v>
                </c:pt>
                <c:pt idx="593">
                  <c:v>91.8</c:v>
                </c:pt>
                <c:pt idx="594">
                  <c:v>91.9</c:v>
                </c:pt>
                <c:pt idx="595">
                  <c:v>92</c:v>
                </c:pt>
                <c:pt idx="596">
                  <c:v>91.9</c:v>
                </c:pt>
                <c:pt idx="597">
                  <c:v>91.8</c:v>
                </c:pt>
                <c:pt idx="598">
                  <c:v>91.8</c:v>
                </c:pt>
                <c:pt idx="599">
                  <c:v>91.8</c:v>
                </c:pt>
                <c:pt idx="600">
                  <c:v>91.9</c:v>
                </c:pt>
                <c:pt idx="601">
                  <c:v>91.8</c:v>
                </c:pt>
                <c:pt idx="602">
                  <c:v>92</c:v>
                </c:pt>
                <c:pt idx="603">
                  <c:v>91.8</c:v>
                </c:pt>
                <c:pt idx="604">
                  <c:v>91.7</c:v>
                </c:pt>
                <c:pt idx="605">
                  <c:v>91.7</c:v>
                </c:pt>
                <c:pt idx="606">
                  <c:v>91.9</c:v>
                </c:pt>
                <c:pt idx="607">
                  <c:v>91.7</c:v>
                </c:pt>
                <c:pt idx="608">
                  <c:v>91.7</c:v>
                </c:pt>
                <c:pt idx="609">
                  <c:v>91.8</c:v>
                </c:pt>
                <c:pt idx="610">
                  <c:v>91.9</c:v>
                </c:pt>
                <c:pt idx="611">
                  <c:v>91.8</c:v>
                </c:pt>
                <c:pt idx="612">
                  <c:v>92.5</c:v>
                </c:pt>
                <c:pt idx="613">
                  <c:v>92.2</c:v>
                </c:pt>
                <c:pt idx="614">
                  <c:v>91.8</c:v>
                </c:pt>
                <c:pt idx="615">
                  <c:v>91.9</c:v>
                </c:pt>
                <c:pt idx="616">
                  <c:v>91.8</c:v>
                </c:pt>
                <c:pt idx="617">
                  <c:v>91.6</c:v>
                </c:pt>
                <c:pt idx="618">
                  <c:v>91.6</c:v>
                </c:pt>
                <c:pt idx="619">
                  <c:v>91.5</c:v>
                </c:pt>
                <c:pt idx="620">
                  <c:v>91.4</c:v>
                </c:pt>
                <c:pt idx="621">
                  <c:v>91.4</c:v>
                </c:pt>
                <c:pt idx="622">
                  <c:v>91.6</c:v>
                </c:pt>
                <c:pt idx="623">
                  <c:v>91.6</c:v>
                </c:pt>
                <c:pt idx="624">
                  <c:v>92.1</c:v>
                </c:pt>
                <c:pt idx="625">
                  <c:v>92.2</c:v>
                </c:pt>
                <c:pt idx="626">
                  <c:v>91.9</c:v>
                </c:pt>
                <c:pt idx="627">
                  <c:v>91.7</c:v>
                </c:pt>
                <c:pt idx="628">
                  <c:v>91.5</c:v>
                </c:pt>
                <c:pt idx="629">
                  <c:v>91.7</c:v>
                </c:pt>
                <c:pt idx="630">
                  <c:v>91.5</c:v>
                </c:pt>
                <c:pt idx="631">
                  <c:v>91.5</c:v>
                </c:pt>
                <c:pt idx="632">
                  <c:v>91.3</c:v>
                </c:pt>
                <c:pt idx="633">
                  <c:v>91.2</c:v>
                </c:pt>
                <c:pt idx="634">
                  <c:v>91.4</c:v>
                </c:pt>
                <c:pt idx="635">
                  <c:v>91.6</c:v>
                </c:pt>
                <c:pt idx="636">
                  <c:v>91.7</c:v>
                </c:pt>
                <c:pt idx="637">
                  <c:v>91.6</c:v>
                </c:pt>
                <c:pt idx="638">
                  <c:v>91.5</c:v>
                </c:pt>
                <c:pt idx="639">
                  <c:v>91.4</c:v>
                </c:pt>
                <c:pt idx="640">
                  <c:v>91.4</c:v>
                </c:pt>
                <c:pt idx="641">
                  <c:v>91.3</c:v>
                </c:pt>
                <c:pt idx="642">
                  <c:v>91.2</c:v>
                </c:pt>
                <c:pt idx="643">
                  <c:v>91.1</c:v>
                </c:pt>
                <c:pt idx="644">
                  <c:v>91.1</c:v>
                </c:pt>
                <c:pt idx="645">
                  <c:v>91.3</c:v>
                </c:pt>
                <c:pt idx="646">
                  <c:v>91</c:v>
                </c:pt>
                <c:pt idx="647">
                  <c:v>91.2</c:v>
                </c:pt>
                <c:pt idx="648">
                  <c:v>91.1</c:v>
                </c:pt>
                <c:pt idx="649">
                  <c:v>91.3</c:v>
                </c:pt>
                <c:pt idx="650">
                  <c:v>91.3</c:v>
                </c:pt>
                <c:pt idx="651">
                  <c:v>91.2</c:v>
                </c:pt>
                <c:pt idx="652">
                  <c:v>91.3</c:v>
                </c:pt>
                <c:pt idx="653">
                  <c:v>91</c:v>
                </c:pt>
                <c:pt idx="654">
                  <c:v>90.9</c:v>
                </c:pt>
                <c:pt idx="655">
                  <c:v>91.1</c:v>
                </c:pt>
                <c:pt idx="656">
                  <c:v>91.1</c:v>
                </c:pt>
                <c:pt idx="657">
                  <c:v>91</c:v>
                </c:pt>
                <c:pt idx="658">
                  <c:v>90.6</c:v>
                </c:pt>
                <c:pt idx="659">
                  <c:v>90.6</c:v>
                </c:pt>
                <c:pt idx="660">
                  <c:v>90.2</c:v>
                </c:pt>
                <c:pt idx="661">
                  <c:v>90.5</c:v>
                </c:pt>
                <c:pt idx="662">
                  <c:v>90.4</c:v>
                </c:pt>
                <c:pt idx="663">
                  <c:v>90.7</c:v>
                </c:pt>
                <c:pt idx="664">
                  <c:v>90.6</c:v>
                </c:pt>
                <c:pt idx="665">
                  <c:v>90.7</c:v>
                </c:pt>
                <c:pt idx="666">
                  <c:v>90.6</c:v>
                </c:pt>
                <c:pt idx="667">
                  <c:v>90.7</c:v>
                </c:pt>
                <c:pt idx="668">
                  <c:v>90.7</c:v>
                </c:pt>
                <c:pt idx="669">
                  <c:v>90.7</c:v>
                </c:pt>
                <c:pt idx="670">
                  <c:v>90.7</c:v>
                </c:pt>
                <c:pt idx="671">
                  <c:v>90.7</c:v>
                </c:pt>
                <c:pt idx="672">
                  <c:v>90.7</c:v>
                </c:pt>
                <c:pt idx="673">
                  <c:v>90.4</c:v>
                </c:pt>
                <c:pt idx="674">
                  <c:v>90.2</c:v>
                </c:pt>
                <c:pt idx="675">
                  <c:v>90.3</c:v>
                </c:pt>
                <c:pt idx="676">
                  <c:v>90.5</c:v>
                </c:pt>
                <c:pt idx="677">
                  <c:v>90.5</c:v>
                </c:pt>
                <c:pt idx="678">
                  <c:v>90.7</c:v>
                </c:pt>
                <c:pt idx="679">
                  <c:v>90.5</c:v>
                </c:pt>
                <c:pt idx="680">
                  <c:v>90.4</c:v>
                </c:pt>
                <c:pt idx="681">
                  <c:v>90.2</c:v>
                </c:pt>
                <c:pt idx="682">
                  <c:v>90.4</c:v>
                </c:pt>
                <c:pt idx="683">
                  <c:v>90.3</c:v>
                </c:pt>
                <c:pt idx="684">
                  <c:v>90.3</c:v>
                </c:pt>
                <c:pt idx="685">
                  <c:v>90.5</c:v>
                </c:pt>
                <c:pt idx="686">
                  <c:v>90.5</c:v>
                </c:pt>
                <c:pt idx="687">
                  <c:v>90.5</c:v>
                </c:pt>
                <c:pt idx="688">
                  <c:v>90.7</c:v>
                </c:pt>
                <c:pt idx="689">
                  <c:v>90.4</c:v>
                </c:pt>
                <c:pt idx="690">
                  <c:v>90.5</c:v>
                </c:pt>
                <c:pt idx="691">
                  <c:v>90.9</c:v>
                </c:pt>
                <c:pt idx="692">
                  <c:v>90.6</c:v>
                </c:pt>
                <c:pt idx="693">
                  <c:v>90.4</c:v>
                </c:pt>
                <c:pt idx="694">
                  <c:v>90.3</c:v>
                </c:pt>
                <c:pt idx="695">
                  <c:v>90.2</c:v>
                </c:pt>
                <c:pt idx="696">
                  <c:v>90.4</c:v>
                </c:pt>
                <c:pt idx="697">
                  <c:v>90.6</c:v>
                </c:pt>
                <c:pt idx="698">
                  <c:v>90.9</c:v>
                </c:pt>
                <c:pt idx="699">
                  <c:v>90.6</c:v>
                </c:pt>
                <c:pt idx="700">
                  <c:v>90.6</c:v>
                </c:pt>
                <c:pt idx="701">
                  <c:v>90.5</c:v>
                </c:pt>
                <c:pt idx="702">
                  <c:v>90.4</c:v>
                </c:pt>
                <c:pt idx="703">
                  <c:v>90.5</c:v>
                </c:pt>
                <c:pt idx="704">
                  <c:v>90.4</c:v>
                </c:pt>
                <c:pt idx="705">
                  <c:v>90.4</c:v>
                </c:pt>
                <c:pt idx="706">
                  <c:v>90.7</c:v>
                </c:pt>
                <c:pt idx="707">
                  <c:v>90.9</c:v>
                </c:pt>
                <c:pt idx="708">
                  <c:v>91.5</c:v>
                </c:pt>
                <c:pt idx="709">
                  <c:v>91.4</c:v>
                </c:pt>
                <c:pt idx="710">
                  <c:v>91.2</c:v>
                </c:pt>
                <c:pt idx="711">
                  <c:v>91.1</c:v>
                </c:pt>
                <c:pt idx="712">
                  <c:v>90.9</c:v>
                </c:pt>
                <c:pt idx="713">
                  <c:v>90.7</c:v>
                </c:pt>
                <c:pt idx="714">
                  <c:v>90.6</c:v>
                </c:pt>
                <c:pt idx="715">
                  <c:v>90.5</c:v>
                </c:pt>
                <c:pt idx="716">
                  <c:v>90.4</c:v>
                </c:pt>
                <c:pt idx="717">
                  <c:v>90.3</c:v>
                </c:pt>
                <c:pt idx="718">
                  <c:v>90.6</c:v>
                </c:pt>
                <c:pt idx="719">
                  <c:v>90.9</c:v>
                </c:pt>
                <c:pt idx="720">
                  <c:v>91.1</c:v>
                </c:pt>
                <c:pt idx="721">
                  <c:v>91</c:v>
                </c:pt>
                <c:pt idx="722">
                  <c:v>90.9</c:v>
                </c:pt>
                <c:pt idx="723">
                  <c:v>90.6</c:v>
                </c:pt>
                <c:pt idx="724">
                  <c:v>90.5</c:v>
                </c:pt>
                <c:pt idx="725">
                  <c:v>90.5</c:v>
                </c:pt>
                <c:pt idx="726">
                  <c:v>90.7</c:v>
                </c:pt>
                <c:pt idx="727">
                  <c:v>90.5</c:v>
                </c:pt>
                <c:pt idx="728">
                  <c:v>90.5</c:v>
                </c:pt>
                <c:pt idx="729">
                  <c:v>90.4</c:v>
                </c:pt>
                <c:pt idx="730">
                  <c:v>90.3</c:v>
                </c:pt>
                <c:pt idx="731">
                  <c:v>89.9</c:v>
                </c:pt>
                <c:pt idx="732">
                  <c:v>90</c:v>
                </c:pt>
                <c:pt idx="733">
                  <c:v>89.8</c:v>
                </c:pt>
                <c:pt idx="734">
                  <c:v>89.7</c:v>
                </c:pt>
                <c:pt idx="735">
                  <c:v>89.9</c:v>
                </c:pt>
                <c:pt idx="736">
                  <c:v>90.1</c:v>
                </c:pt>
                <c:pt idx="737">
                  <c:v>90</c:v>
                </c:pt>
                <c:pt idx="738">
                  <c:v>89.8</c:v>
                </c:pt>
                <c:pt idx="739">
                  <c:v>90.1</c:v>
                </c:pt>
                <c:pt idx="740">
                  <c:v>89.8</c:v>
                </c:pt>
                <c:pt idx="741">
                  <c:v>89.8</c:v>
                </c:pt>
                <c:pt idx="742">
                  <c:v>89.6</c:v>
                </c:pt>
                <c:pt idx="743">
                  <c:v>88.9</c:v>
                </c:pt>
                <c:pt idx="744">
                  <c:v>89.2</c:v>
                </c:pt>
                <c:pt idx="745">
                  <c:v>89.2</c:v>
                </c:pt>
                <c:pt idx="746">
                  <c:v>89.5</c:v>
                </c:pt>
                <c:pt idx="747">
                  <c:v>89.7</c:v>
                </c:pt>
                <c:pt idx="748">
                  <c:v>89.5</c:v>
                </c:pt>
                <c:pt idx="749">
                  <c:v>89.5</c:v>
                </c:pt>
                <c:pt idx="750">
                  <c:v>89.2</c:v>
                </c:pt>
                <c:pt idx="751">
                  <c:v>89.3</c:v>
                </c:pt>
                <c:pt idx="752">
                  <c:v>89.3</c:v>
                </c:pt>
                <c:pt idx="753">
                  <c:v>88.9</c:v>
                </c:pt>
                <c:pt idx="754">
                  <c:v>88.9</c:v>
                </c:pt>
                <c:pt idx="755">
                  <c:v>88.6</c:v>
                </c:pt>
                <c:pt idx="756">
                  <c:v>88.6</c:v>
                </c:pt>
                <c:pt idx="757">
                  <c:v>88.7</c:v>
                </c:pt>
                <c:pt idx="758">
                  <c:v>88.8</c:v>
                </c:pt>
                <c:pt idx="759">
                  <c:v>88.7</c:v>
                </c:pt>
                <c:pt idx="760">
                  <c:v>89</c:v>
                </c:pt>
                <c:pt idx="761">
                  <c:v>88.9</c:v>
                </c:pt>
                <c:pt idx="762">
                  <c:v>88.6</c:v>
                </c:pt>
                <c:pt idx="763">
                  <c:v>88.7</c:v>
                </c:pt>
                <c:pt idx="764">
                  <c:v>88.6</c:v>
                </c:pt>
                <c:pt idx="765">
                  <c:v>88.4</c:v>
                </c:pt>
                <c:pt idx="766">
                  <c:v>88.7</c:v>
                </c:pt>
                <c:pt idx="767">
                  <c:v>88.7</c:v>
                </c:pt>
                <c:pt idx="768">
                  <c:v>88.8</c:v>
                </c:pt>
                <c:pt idx="769">
                  <c:v>88.7</c:v>
                </c:pt>
                <c:pt idx="770">
                  <c:v>88.9</c:v>
                </c:pt>
                <c:pt idx="771">
                  <c:v>88.7</c:v>
                </c:pt>
                <c:pt idx="772">
                  <c:v>88.6</c:v>
                </c:pt>
                <c:pt idx="773">
                  <c:v>88.9</c:v>
                </c:pt>
                <c:pt idx="774">
                  <c:v>88.6</c:v>
                </c:pt>
                <c:pt idx="775">
                  <c:v>88.6</c:v>
                </c:pt>
                <c:pt idx="776">
                  <c:v>88.6</c:v>
                </c:pt>
                <c:pt idx="777">
                  <c:v>88.8</c:v>
                </c:pt>
                <c:pt idx="778">
                  <c:v>88.4</c:v>
                </c:pt>
                <c:pt idx="779">
                  <c:v>88.6</c:v>
                </c:pt>
                <c:pt idx="780">
                  <c:v>88.5</c:v>
                </c:pt>
                <c:pt idx="781">
                  <c:v>88.5</c:v>
                </c:pt>
                <c:pt idx="782">
                  <c:v>88.4</c:v>
                </c:pt>
                <c:pt idx="783">
                  <c:v>88.6</c:v>
                </c:pt>
                <c:pt idx="784">
                  <c:v>88.6</c:v>
                </c:pt>
                <c:pt idx="785">
                  <c:v>88.6</c:v>
                </c:pt>
                <c:pt idx="786">
                  <c:v>88.5</c:v>
                </c:pt>
                <c:pt idx="787">
                  <c:v>88.4</c:v>
                </c:pt>
                <c:pt idx="788">
                  <c:v>88.3</c:v>
                </c:pt>
                <c:pt idx="789">
                  <c:v>88</c:v>
                </c:pt>
                <c:pt idx="790">
                  <c:v>88.6</c:v>
                </c:pt>
                <c:pt idx="791">
                  <c:v>88.2</c:v>
                </c:pt>
                <c:pt idx="792">
                  <c:v>88.2</c:v>
                </c:pt>
                <c:pt idx="793">
                  <c:v>88.1</c:v>
                </c:pt>
                <c:pt idx="794">
                  <c:v>88.4</c:v>
                </c:pt>
                <c:pt idx="795">
                  <c:v>87.9</c:v>
                </c:pt>
                <c:pt idx="796">
                  <c:v>88</c:v>
                </c:pt>
                <c:pt idx="797">
                  <c:v>88.2</c:v>
                </c:pt>
                <c:pt idx="798">
                  <c:v>88.3</c:v>
                </c:pt>
                <c:pt idx="799">
                  <c:v>88.5</c:v>
                </c:pt>
                <c:pt idx="800">
                  <c:v>88.1</c:v>
                </c:pt>
                <c:pt idx="801">
                  <c:v>88</c:v>
                </c:pt>
                <c:pt idx="802">
                  <c:v>88.1</c:v>
                </c:pt>
                <c:pt idx="803">
                  <c:v>88.3</c:v>
                </c:pt>
                <c:pt idx="804">
                  <c:v>88.5</c:v>
                </c:pt>
                <c:pt idx="805">
                  <c:v>88.5</c:v>
                </c:pt>
                <c:pt idx="806">
                  <c:v>88.6</c:v>
                </c:pt>
                <c:pt idx="807">
                  <c:v>88.5</c:v>
                </c:pt>
                <c:pt idx="808">
                  <c:v>88.2</c:v>
                </c:pt>
                <c:pt idx="809">
                  <c:v>88.1</c:v>
                </c:pt>
                <c:pt idx="810">
                  <c:v>88.1</c:v>
                </c:pt>
                <c:pt idx="811">
                  <c:v>88.2</c:v>
                </c:pt>
                <c:pt idx="812">
                  <c:v>88.1</c:v>
                </c:pt>
                <c:pt idx="813">
                  <c:v>88.1</c:v>
                </c:pt>
                <c:pt idx="814">
                  <c:v>88.1</c:v>
                </c:pt>
                <c:pt idx="815">
                  <c:v>88.3</c:v>
                </c:pt>
                <c:pt idx="816">
                  <c:v>88.5</c:v>
                </c:pt>
                <c:pt idx="817">
                  <c:v>88.6</c:v>
                </c:pt>
                <c:pt idx="818">
                  <c:v>88.9</c:v>
                </c:pt>
                <c:pt idx="819">
                  <c:v>88.5</c:v>
                </c:pt>
                <c:pt idx="820">
                  <c:v>88.4</c:v>
                </c:pt>
                <c:pt idx="821">
                  <c:v>88.5</c:v>
                </c:pt>
                <c:pt idx="822">
                  <c:v>88.4</c:v>
                </c:pt>
                <c:pt idx="823">
                  <c:v>88.4</c:v>
                </c:pt>
                <c:pt idx="824">
                  <c:v>88.6</c:v>
                </c:pt>
                <c:pt idx="825">
                  <c:v>88.6</c:v>
                </c:pt>
                <c:pt idx="826">
                  <c:v>88.5</c:v>
                </c:pt>
                <c:pt idx="827">
                  <c:v>88.6</c:v>
                </c:pt>
                <c:pt idx="828">
                  <c:v>88.9</c:v>
                </c:pt>
                <c:pt idx="829">
                  <c:v>88.8</c:v>
                </c:pt>
                <c:pt idx="830">
                  <c:v>88.7</c:v>
                </c:pt>
                <c:pt idx="831">
                  <c:v>88.6</c:v>
                </c:pt>
                <c:pt idx="832">
                  <c:v>88.4</c:v>
                </c:pt>
                <c:pt idx="833">
                  <c:v>88.4</c:v>
                </c:pt>
                <c:pt idx="834">
                  <c:v>88.5</c:v>
                </c:pt>
                <c:pt idx="835">
                  <c:v>88.4</c:v>
                </c:pt>
                <c:pt idx="836">
                  <c:v>88.6</c:v>
                </c:pt>
                <c:pt idx="837">
                  <c:v>88.5</c:v>
                </c:pt>
                <c:pt idx="838">
                  <c:v>88.5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Women 25-54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ymbol val="none"/>
          </c:marker>
          <c:cat>
            <c:numRef>
              <c:f>Sheet1!$A$2:$A$840</c:f>
              <c:numCache>
                <c:formatCode>m/d/yyyy</c:formatCode>
                <c:ptCount val="839"/>
                <c:pt idx="0">
                  <c:v>17533</c:v>
                </c:pt>
                <c:pt idx="1">
                  <c:v>17564</c:v>
                </c:pt>
                <c:pt idx="2">
                  <c:v>17593</c:v>
                </c:pt>
                <c:pt idx="3">
                  <c:v>17624</c:v>
                </c:pt>
                <c:pt idx="4">
                  <c:v>17654</c:v>
                </c:pt>
                <c:pt idx="5">
                  <c:v>17685</c:v>
                </c:pt>
                <c:pt idx="6">
                  <c:v>17715</c:v>
                </c:pt>
                <c:pt idx="7">
                  <c:v>17746</c:v>
                </c:pt>
                <c:pt idx="8">
                  <c:v>17777</c:v>
                </c:pt>
                <c:pt idx="9">
                  <c:v>17807</c:v>
                </c:pt>
                <c:pt idx="10">
                  <c:v>17838</c:v>
                </c:pt>
                <c:pt idx="11">
                  <c:v>17868</c:v>
                </c:pt>
                <c:pt idx="12">
                  <c:v>17899</c:v>
                </c:pt>
                <c:pt idx="13">
                  <c:v>17930</c:v>
                </c:pt>
                <c:pt idx="14">
                  <c:v>17958</c:v>
                </c:pt>
                <c:pt idx="15">
                  <c:v>17989</c:v>
                </c:pt>
                <c:pt idx="16">
                  <c:v>18019</c:v>
                </c:pt>
                <c:pt idx="17">
                  <c:v>18050</c:v>
                </c:pt>
                <c:pt idx="18">
                  <c:v>18080</c:v>
                </c:pt>
                <c:pt idx="19">
                  <c:v>18111</c:v>
                </c:pt>
                <c:pt idx="20">
                  <c:v>18142</c:v>
                </c:pt>
                <c:pt idx="21">
                  <c:v>18172</c:v>
                </c:pt>
                <c:pt idx="22">
                  <c:v>18203</c:v>
                </c:pt>
                <c:pt idx="23">
                  <c:v>18233</c:v>
                </c:pt>
                <c:pt idx="24">
                  <c:v>18264</c:v>
                </c:pt>
                <c:pt idx="25">
                  <c:v>18295</c:v>
                </c:pt>
                <c:pt idx="26">
                  <c:v>18323</c:v>
                </c:pt>
                <c:pt idx="27">
                  <c:v>18354</c:v>
                </c:pt>
                <c:pt idx="28">
                  <c:v>18384</c:v>
                </c:pt>
                <c:pt idx="29">
                  <c:v>18415</c:v>
                </c:pt>
                <c:pt idx="30">
                  <c:v>18445</c:v>
                </c:pt>
                <c:pt idx="31">
                  <c:v>18476</c:v>
                </c:pt>
                <c:pt idx="32">
                  <c:v>18507</c:v>
                </c:pt>
                <c:pt idx="33">
                  <c:v>18537</c:v>
                </c:pt>
                <c:pt idx="34">
                  <c:v>18568</c:v>
                </c:pt>
                <c:pt idx="35">
                  <c:v>18598</c:v>
                </c:pt>
                <c:pt idx="36">
                  <c:v>18629</c:v>
                </c:pt>
                <c:pt idx="37">
                  <c:v>18660</c:v>
                </c:pt>
                <c:pt idx="38">
                  <c:v>18688</c:v>
                </c:pt>
                <c:pt idx="39">
                  <c:v>18719</c:v>
                </c:pt>
                <c:pt idx="40">
                  <c:v>18749</c:v>
                </c:pt>
                <c:pt idx="41">
                  <c:v>18780</c:v>
                </c:pt>
                <c:pt idx="42">
                  <c:v>18810</c:v>
                </c:pt>
                <c:pt idx="43">
                  <c:v>18841</c:v>
                </c:pt>
                <c:pt idx="44">
                  <c:v>18872</c:v>
                </c:pt>
                <c:pt idx="45">
                  <c:v>18902</c:v>
                </c:pt>
                <c:pt idx="46">
                  <c:v>18933</c:v>
                </c:pt>
                <c:pt idx="47">
                  <c:v>18963</c:v>
                </c:pt>
                <c:pt idx="48">
                  <c:v>18994</c:v>
                </c:pt>
                <c:pt idx="49">
                  <c:v>19025</c:v>
                </c:pt>
                <c:pt idx="50">
                  <c:v>19054</c:v>
                </c:pt>
                <c:pt idx="51">
                  <c:v>19085</c:v>
                </c:pt>
                <c:pt idx="52">
                  <c:v>19115</c:v>
                </c:pt>
                <c:pt idx="53">
                  <c:v>19146</c:v>
                </c:pt>
                <c:pt idx="54">
                  <c:v>19176</c:v>
                </c:pt>
                <c:pt idx="55">
                  <c:v>19207</c:v>
                </c:pt>
                <c:pt idx="56">
                  <c:v>19238</c:v>
                </c:pt>
                <c:pt idx="57">
                  <c:v>19268</c:v>
                </c:pt>
                <c:pt idx="58">
                  <c:v>19299</c:v>
                </c:pt>
                <c:pt idx="59">
                  <c:v>19329</c:v>
                </c:pt>
                <c:pt idx="60">
                  <c:v>19360</c:v>
                </c:pt>
                <c:pt idx="61">
                  <c:v>19391</c:v>
                </c:pt>
                <c:pt idx="62">
                  <c:v>19419</c:v>
                </c:pt>
                <c:pt idx="63">
                  <c:v>19450</c:v>
                </c:pt>
                <c:pt idx="64">
                  <c:v>19480</c:v>
                </c:pt>
                <c:pt idx="65">
                  <c:v>19511</c:v>
                </c:pt>
                <c:pt idx="66">
                  <c:v>19541</c:v>
                </c:pt>
                <c:pt idx="67">
                  <c:v>19572</c:v>
                </c:pt>
                <c:pt idx="68">
                  <c:v>19603</c:v>
                </c:pt>
                <c:pt idx="69">
                  <c:v>19633</c:v>
                </c:pt>
                <c:pt idx="70">
                  <c:v>19664</c:v>
                </c:pt>
                <c:pt idx="71">
                  <c:v>19694</c:v>
                </c:pt>
                <c:pt idx="72">
                  <c:v>19725</c:v>
                </c:pt>
                <c:pt idx="73">
                  <c:v>19756</c:v>
                </c:pt>
                <c:pt idx="74">
                  <c:v>19784</c:v>
                </c:pt>
                <c:pt idx="75">
                  <c:v>19815</c:v>
                </c:pt>
                <c:pt idx="76">
                  <c:v>19845</c:v>
                </c:pt>
                <c:pt idx="77">
                  <c:v>19876</c:v>
                </c:pt>
                <c:pt idx="78">
                  <c:v>19906</c:v>
                </c:pt>
                <c:pt idx="79">
                  <c:v>19937</c:v>
                </c:pt>
                <c:pt idx="80">
                  <c:v>19968</c:v>
                </c:pt>
                <c:pt idx="81">
                  <c:v>19998</c:v>
                </c:pt>
                <c:pt idx="82">
                  <c:v>20029</c:v>
                </c:pt>
                <c:pt idx="83">
                  <c:v>20059</c:v>
                </c:pt>
                <c:pt idx="84">
                  <c:v>20090</c:v>
                </c:pt>
                <c:pt idx="85">
                  <c:v>20121</c:v>
                </c:pt>
                <c:pt idx="86">
                  <c:v>20149</c:v>
                </c:pt>
                <c:pt idx="87">
                  <c:v>20180</c:v>
                </c:pt>
                <c:pt idx="88">
                  <c:v>20210</c:v>
                </c:pt>
                <c:pt idx="89">
                  <c:v>20241</c:v>
                </c:pt>
                <c:pt idx="90">
                  <c:v>20271</c:v>
                </c:pt>
                <c:pt idx="91">
                  <c:v>20302</c:v>
                </c:pt>
                <c:pt idx="92">
                  <c:v>20333</c:v>
                </c:pt>
                <c:pt idx="93">
                  <c:v>20363</c:v>
                </c:pt>
                <c:pt idx="94">
                  <c:v>20394</c:v>
                </c:pt>
                <c:pt idx="95">
                  <c:v>20424</c:v>
                </c:pt>
                <c:pt idx="96">
                  <c:v>20455</c:v>
                </c:pt>
                <c:pt idx="97">
                  <c:v>20486</c:v>
                </c:pt>
                <c:pt idx="98">
                  <c:v>20515</c:v>
                </c:pt>
                <c:pt idx="99">
                  <c:v>20546</c:v>
                </c:pt>
                <c:pt idx="100">
                  <c:v>20576</c:v>
                </c:pt>
                <c:pt idx="101">
                  <c:v>20607</c:v>
                </c:pt>
                <c:pt idx="102">
                  <c:v>20637</c:v>
                </c:pt>
                <c:pt idx="103">
                  <c:v>20668</c:v>
                </c:pt>
                <c:pt idx="104">
                  <c:v>20699</c:v>
                </c:pt>
                <c:pt idx="105">
                  <c:v>20729</c:v>
                </c:pt>
                <c:pt idx="106">
                  <c:v>20760</c:v>
                </c:pt>
                <c:pt idx="107">
                  <c:v>20790</c:v>
                </c:pt>
                <c:pt idx="108">
                  <c:v>20821</c:v>
                </c:pt>
                <c:pt idx="109">
                  <c:v>20852</c:v>
                </c:pt>
                <c:pt idx="110">
                  <c:v>20880</c:v>
                </c:pt>
                <c:pt idx="111">
                  <c:v>20911</c:v>
                </c:pt>
                <c:pt idx="112">
                  <c:v>20941</c:v>
                </c:pt>
                <c:pt idx="113">
                  <c:v>20972</c:v>
                </c:pt>
                <c:pt idx="114">
                  <c:v>21002</c:v>
                </c:pt>
                <c:pt idx="115">
                  <c:v>21033</c:v>
                </c:pt>
                <c:pt idx="116">
                  <c:v>21064</c:v>
                </c:pt>
                <c:pt idx="117">
                  <c:v>21094</c:v>
                </c:pt>
                <c:pt idx="118">
                  <c:v>21125</c:v>
                </c:pt>
                <c:pt idx="119">
                  <c:v>21155</c:v>
                </c:pt>
                <c:pt idx="120">
                  <c:v>21186</c:v>
                </c:pt>
                <c:pt idx="121">
                  <c:v>21217</c:v>
                </c:pt>
                <c:pt idx="122">
                  <c:v>21245</c:v>
                </c:pt>
                <c:pt idx="123">
                  <c:v>21276</c:v>
                </c:pt>
                <c:pt idx="124">
                  <c:v>21306</c:v>
                </c:pt>
                <c:pt idx="125">
                  <c:v>21337</c:v>
                </c:pt>
                <c:pt idx="126">
                  <c:v>21367</c:v>
                </c:pt>
                <c:pt idx="127">
                  <c:v>21398</c:v>
                </c:pt>
                <c:pt idx="128">
                  <c:v>21429</c:v>
                </c:pt>
                <c:pt idx="129">
                  <c:v>21459</c:v>
                </c:pt>
                <c:pt idx="130">
                  <c:v>21490</c:v>
                </c:pt>
                <c:pt idx="131">
                  <c:v>21520</c:v>
                </c:pt>
                <c:pt idx="132">
                  <c:v>21551</c:v>
                </c:pt>
                <c:pt idx="133">
                  <c:v>21582</c:v>
                </c:pt>
                <c:pt idx="134">
                  <c:v>21610</c:v>
                </c:pt>
                <c:pt idx="135">
                  <c:v>21641</c:v>
                </c:pt>
                <c:pt idx="136">
                  <c:v>21671</c:v>
                </c:pt>
                <c:pt idx="137">
                  <c:v>21702</c:v>
                </c:pt>
                <c:pt idx="138">
                  <c:v>21732</c:v>
                </c:pt>
                <c:pt idx="139">
                  <c:v>21763</c:v>
                </c:pt>
                <c:pt idx="140">
                  <c:v>21794</c:v>
                </c:pt>
                <c:pt idx="141">
                  <c:v>21824</c:v>
                </c:pt>
                <c:pt idx="142">
                  <c:v>21855</c:v>
                </c:pt>
                <c:pt idx="143">
                  <c:v>21885</c:v>
                </c:pt>
                <c:pt idx="144">
                  <c:v>21916</c:v>
                </c:pt>
                <c:pt idx="145">
                  <c:v>21947</c:v>
                </c:pt>
                <c:pt idx="146">
                  <c:v>21976</c:v>
                </c:pt>
                <c:pt idx="147">
                  <c:v>22007</c:v>
                </c:pt>
                <c:pt idx="148">
                  <c:v>22037</c:v>
                </c:pt>
                <c:pt idx="149">
                  <c:v>22068</c:v>
                </c:pt>
                <c:pt idx="150">
                  <c:v>22098</c:v>
                </c:pt>
                <c:pt idx="151">
                  <c:v>22129</c:v>
                </c:pt>
                <c:pt idx="152">
                  <c:v>22160</c:v>
                </c:pt>
                <c:pt idx="153">
                  <c:v>22190</c:v>
                </c:pt>
                <c:pt idx="154">
                  <c:v>22221</c:v>
                </c:pt>
                <c:pt idx="155">
                  <c:v>22251</c:v>
                </c:pt>
                <c:pt idx="156">
                  <c:v>22282</c:v>
                </c:pt>
                <c:pt idx="157">
                  <c:v>22313</c:v>
                </c:pt>
                <c:pt idx="158">
                  <c:v>22341</c:v>
                </c:pt>
                <c:pt idx="159">
                  <c:v>22372</c:v>
                </c:pt>
                <c:pt idx="160">
                  <c:v>22402</c:v>
                </c:pt>
                <c:pt idx="161">
                  <c:v>22433</c:v>
                </c:pt>
                <c:pt idx="162">
                  <c:v>22463</c:v>
                </c:pt>
                <c:pt idx="163">
                  <c:v>22494</c:v>
                </c:pt>
                <c:pt idx="164">
                  <c:v>22525</c:v>
                </c:pt>
                <c:pt idx="165">
                  <c:v>22555</c:v>
                </c:pt>
                <c:pt idx="166">
                  <c:v>22586</c:v>
                </c:pt>
                <c:pt idx="167">
                  <c:v>22616</c:v>
                </c:pt>
                <c:pt idx="168">
                  <c:v>22647</c:v>
                </c:pt>
                <c:pt idx="169">
                  <c:v>22678</c:v>
                </c:pt>
                <c:pt idx="170">
                  <c:v>22706</c:v>
                </c:pt>
                <c:pt idx="171">
                  <c:v>22737</c:v>
                </c:pt>
                <c:pt idx="172">
                  <c:v>22767</c:v>
                </c:pt>
                <c:pt idx="173">
                  <c:v>22798</c:v>
                </c:pt>
                <c:pt idx="174">
                  <c:v>22828</c:v>
                </c:pt>
                <c:pt idx="175">
                  <c:v>22859</c:v>
                </c:pt>
                <c:pt idx="176">
                  <c:v>22890</c:v>
                </c:pt>
                <c:pt idx="177">
                  <c:v>22920</c:v>
                </c:pt>
                <c:pt idx="178">
                  <c:v>22951</c:v>
                </c:pt>
                <c:pt idx="179">
                  <c:v>22981</c:v>
                </c:pt>
                <c:pt idx="180">
                  <c:v>23012</c:v>
                </c:pt>
                <c:pt idx="181">
                  <c:v>23043</c:v>
                </c:pt>
                <c:pt idx="182">
                  <c:v>23071</c:v>
                </c:pt>
                <c:pt idx="183">
                  <c:v>23102</c:v>
                </c:pt>
                <c:pt idx="184">
                  <c:v>23132</c:v>
                </c:pt>
                <c:pt idx="185">
                  <c:v>23163</c:v>
                </c:pt>
                <c:pt idx="186">
                  <c:v>23193</c:v>
                </c:pt>
                <c:pt idx="187">
                  <c:v>23224</c:v>
                </c:pt>
                <c:pt idx="188">
                  <c:v>23255</c:v>
                </c:pt>
                <c:pt idx="189">
                  <c:v>23285</c:v>
                </c:pt>
                <c:pt idx="190">
                  <c:v>23316</c:v>
                </c:pt>
                <c:pt idx="191">
                  <c:v>23346</c:v>
                </c:pt>
                <c:pt idx="192">
                  <c:v>23377</c:v>
                </c:pt>
                <c:pt idx="193">
                  <c:v>23408</c:v>
                </c:pt>
                <c:pt idx="194">
                  <c:v>23437</c:v>
                </c:pt>
                <c:pt idx="195">
                  <c:v>23468</c:v>
                </c:pt>
                <c:pt idx="196">
                  <c:v>23498</c:v>
                </c:pt>
                <c:pt idx="197">
                  <c:v>23529</c:v>
                </c:pt>
                <c:pt idx="198">
                  <c:v>23559</c:v>
                </c:pt>
                <c:pt idx="199">
                  <c:v>23590</c:v>
                </c:pt>
                <c:pt idx="200">
                  <c:v>23621</c:v>
                </c:pt>
                <c:pt idx="201">
                  <c:v>23651</c:v>
                </c:pt>
                <c:pt idx="202">
                  <c:v>23682</c:v>
                </c:pt>
                <c:pt idx="203">
                  <c:v>23712</c:v>
                </c:pt>
                <c:pt idx="204">
                  <c:v>23743</c:v>
                </c:pt>
                <c:pt idx="205">
                  <c:v>23774</c:v>
                </c:pt>
                <c:pt idx="206">
                  <c:v>23802</c:v>
                </c:pt>
                <c:pt idx="207">
                  <c:v>23833</c:v>
                </c:pt>
                <c:pt idx="208">
                  <c:v>23863</c:v>
                </c:pt>
                <c:pt idx="209">
                  <c:v>23894</c:v>
                </c:pt>
                <c:pt idx="210">
                  <c:v>23924</c:v>
                </c:pt>
                <c:pt idx="211">
                  <c:v>23955</c:v>
                </c:pt>
                <c:pt idx="212">
                  <c:v>23986</c:v>
                </c:pt>
                <c:pt idx="213">
                  <c:v>24016</c:v>
                </c:pt>
                <c:pt idx="214">
                  <c:v>24047</c:v>
                </c:pt>
                <c:pt idx="215">
                  <c:v>24077</c:v>
                </c:pt>
                <c:pt idx="216">
                  <c:v>24108</c:v>
                </c:pt>
                <c:pt idx="217">
                  <c:v>24139</c:v>
                </c:pt>
                <c:pt idx="218">
                  <c:v>24167</c:v>
                </c:pt>
                <c:pt idx="219">
                  <c:v>24198</c:v>
                </c:pt>
                <c:pt idx="220">
                  <c:v>24228</c:v>
                </c:pt>
                <c:pt idx="221">
                  <c:v>24259</c:v>
                </c:pt>
                <c:pt idx="222">
                  <c:v>24289</c:v>
                </c:pt>
                <c:pt idx="223">
                  <c:v>24320</c:v>
                </c:pt>
                <c:pt idx="224">
                  <c:v>24351</c:v>
                </c:pt>
                <c:pt idx="225">
                  <c:v>24381</c:v>
                </c:pt>
                <c:pt idx="226">
                  <c:v>24412</c:v>
                </c:pt>
                <c:pt idx="227">
                  <c:v>24442</c:v>
                </c:pt>
                <c:pt idx="228">
                  <c:v>24473</c:v>
                </c:pt>
                <c:pt idx="229">
                  <c:v>24504</c:v>
                </c:pt>
                <c:pt idx="230">
                  <c:v>24532</c:v>
                </c:pt>
                <c:pt idx="231">
                  <c:v>24563</c:v>
                </c:pt>
                <c:pt idx="232">
                  <c:v>24593</c:v>
                </c:pt>
                <c:pt idx="233">
                  <c:v>24624</c:v>
                </c:pt>
                <c:pt idx="234">
                  <c:v>24654</c:v>
                </c:pt>
                <c:pt idx="235">
                  <c:v>24685</c:v>
                </c:pt>
                <c:pt idx="236">
                  <c:v>24716</c:v>
                </c:pt>
                <c:pt idx="237">
                  <c:v>24746</c:v>
                </c:pt>
                <c:pt idx="238">
                  <c:v>24777</c:v>
                </c:pt>
                <c:pt idx="239">
                  <c:v>24807</c:v>
                </c:pt>
                <c:pt idx="240">
                  <c:v>24838</c:v>
                </c:pt>
                <c:pt idx="241">
                  <c:v>24869</c:v>
                </c:pt>
                <c:pt idx="242">
                  <c:v>24898</c:v>
                </c:pt>
                <c:pt idx="243">
                  <c:v>24929</c:v>
                </c:pt>
                <c:pt idx="244">
                  <c:v>24959</c:v>
                </c:pt>
                <c:pt idx="245">
                  <c:v>24990</c:v>
                </c:pt>
                <c:pt idx="246">
                  <c:v>25020</c:v>
                </c:pt>
                <c:pt idx="247">
                  <c:v>25051</c:v>
                </c:pt>
                <c:pt idx="248">
                  <c:v>25082</c:v>
                </c:pt>
                <c:pt idx="249">
                  <c:v>25112</c:v>
                </c:pt>
                <c:pt idx="250">
                  <c:v>25143</c:v>
                </c:pt>
                <c:pt idx="251">
                  <c:v>25173</c:v>
                </c:pt>
                <c:pt idx="252">
                  <c:v>25204</c:v>
                </c:pt>
                <c:pt idx="253">
                  <c:v>25235</c:v>
                </c:pt>
                <c:pt idx="254">
                  <c:v>25263</c:v>
                </c:pt>
                <c:pt idx="255">
                  <c:v>25294</c:v>
                </c:pt>
                <c:pt idx="256">
                  <c:v>25324</c:v>
                </c:pt>
                <c:pt idx="257">
                  <c:v>25355</c:v>
                </c:pt>
                <c:pt idx="258">
                  <c:v>25385</c:v>
                </c:pt>
                <c:pt idx="259">
                  <c:v>25416</c:v>
                </c:pt>
                <c:pt idx="260">
                  <c:v>25447</c:v>
                </c:pt>
                <c:pt idx="261">
                  <c:v>25477</c:v>
                </c:pt>
                <c:pt idx="262">
                  <c:v>25508</c:v>
                </c:pt>
                <c:pt idx="263">
                  <c:v>25538</c:v>
                </c:pt>
                <c:pt idx="264">
                  <c:v>25569</c:v>
                </c:pt>
                <c:pt idx="265">
                  <c:v>25600</c:v>
                </c:pt>
                <c:pt idx="266">
                  <c:v>25628</c:v>
                </c:pt>
                <c:pt idx="267">
                  <c:v>25659</c:v>
                </c:pt>
                <c:pt idx="268">
                  <c:v>25689</c:v>
                </c:pt>
                <c:pt idx="269">
                  <c:v>25720</c:v>
                </c:pt>
                <c:pt idx="270">
                  <c:v>25750</c:v>
                </c:pt>
                <c:pt idx="271">
                  <c:v>25781</c:v>
                </c:pt>
                <c:pt idx="272">
                  <c:v>25812</c:v>
                </c:pt>
                <c:pt idx="273">
                  <c:v>25842</c:v>
                </c:pt>
                <c:pt idx="274">
                  <c:v>25873</c:v>
                </c:pt>
                <c:pt idx="275">
                  <c:v>25903</c:v>
                </c:pt>
                <c:pt idx="276">
                  <c:v>25934</c:v>
                </c:pt>
                <c:pt idx="277">
                  <c:v>25965</c:v>
                </c:pt>
                <c:pt idx="278">
                  <c:v>25993</c:v>
                </c:pt>
                <c:pt idx="279">
                  <c:v>26024</c:v>
                </c:pt>
                <c:pt idx="280">
                  <c:v>26054</c:v>
                </c:pt>
                <c:pt idx="281">
                  <c:v>26085</c:v>
                </c:pt>
                <c:pt idx="282">
                  <c:v>26115</c:v>
                </c:pt>
                <c:pt idx="283">
                  <c:v>26146</c:v>
                </c:pt>
                <c:pt idx="284">
                  <c:v>26177</c:v>
                </c:pt>
                <c:pt idx="285">
                  <c:v>26207</c:v>
                </c:pt>
                <c:pt idx="286">
                  <c:v>26238</c:v>
                </c:pt>
                <c:pt idx="287">
                  <c:v>26268</c:v>
                </c:pt>
                <c:pt idx="288">
                  <c:v>26299</c:v>
                </c:pt>
                <c:pt idx="289">
                  <c:v>26330</c:v>
                </c:pt>
                <c:pt idx="290">
                  <c:v>26359</c:v>
                </c:pt>
                <c:pt idx="291">
                  <c:v>26390</c:v>
                </c:pt>
                <c:pt idx="292">
                  <c:v>26420</c:v>
                </c:pt>
                <c:pt idx="293">
                  <c:v>26451</c:v>
                </c:pt>
                <c:pt idx="294">
                  <c:v>26481</c:v>
                </c:pt>
                <c:pt idx="295">
                  <c:v>26512</c:v>
                </c:pt>
                <c:pt idx="296">
                  <c:v>26543</c:v>
                </c:pt>
                <c:pt idx="297">
                  <c:v>26573</c:v>
                </c:pt>
                <c:pt idx="298">
                  <c:v>26604</c:v>
                </c:pt>
                <c:pt idx="299">
                  <c:v>26634</c:v>
                </c:pt>
                <c:pt idx="300">
                  <c:v>26665</c:v>
                </c:pt>
                <c:pt idx="301">
                  <c:v>26696</c:v>
                </c:pt>
                <c:pt idx="302">
                  <c:v>26724</c:v>
                </c:pt>
                <c:pt idx="303">
                  <c:v>26755</c:v>
                </c:pt>
                <c:pt idx="304">
                  <c:v>26785</c:v>
                </c:pt>
                <c:pt idx="305">
                  <c:v>26816</c:v>
                </c:pt>
                <c:pt idx="306">
                  <c:v>26846</c:v>
                </c:pt>
                <c:pt idx="307">
                  <c:v>26877</c:v>
                </c:pt>
                <c:pt idx="308">
                  <c:v>26908</c:v>
                </c:pt>
                <c:pt idx="309">
                  <c:v>26938</c:v>
                </c:pt>
                <c:pt idx="310">
                  <c:v>26969</c:v>
                </c:pt>
                <c:pt idx="311">
                  <c:v>26999</c:v>
                </c:pt>
                <c:pt idx="312">
                  <c:v>27030</c:v>
                </c:pt>
                <c:pt idx="313">
                  <c:v>27061</c:v>
                </c:pt>
                <c:pt idx="314">
                  <c:v>27089</c:v>
                </c:pt>
                <c:pt idx="315">
                  <c:v>27120</c:v>
                </c:pt>
                <c:pt idx="316">
                  <c:v>27150</c:v>
                </c:pt>
                <c:pt idx="317">
                  <c:v>27181</c:v>
                </c:pt>
                <c:pt idx="318">
                  <c:v>27211</c:v>
                </c:pt>
                <c:pt idx="319">
                  <c:v>27242</c:v>
                </c:pt>
                <c:pt idx="320">
                  <c:v>27273</c:v>
                </c:pt>
                <c:pt idx="321">
                  <c:v>27303</c:v>
                </c:pt>
                <c:pt idx="322">
                  <c:v>27334</c:v>
                </c:pt>
                <c:pt idx="323">
                  <c:v>27364</c:v>
                </c:pt>
                <c:pt idx="324">
                  <c:v>27395</c:v>
                </c:pt>
                <c:pt idx="325">
                  <c:v>27426</c:v>
                </c:pt>
                <c:pt idx="326">
                  <c:v>27454</c:v>
                </c:pt>
                <c:pt idx="327">
                  <c:v>27485</c:v>
                </c:pt>
                <c:pt idx="328">
                  <c:v>27515</c:v>
                </c:pt>
                <c:pt idx="329">
                  <c:v>27546</c:v>
                </c:pt>
                <c:pt idx="330">
                  <c:v>27576</c:v>
                </c:pt>
                <c:pt idx="331">
                  <c:v>27607</c:v>
                </c:pt>
                <c:pt idx="332">
                  <c:v>27638</c:v>
                </c:pt>
                <c:pt idx="333">
                  <c:v>27668</c:v>
                </c:pt>
                <c:pt idx="334">
                  <c:v>27699</c:v>
                </c:pt>
                <c:pt idx="335">
                  <c:v>27729</c:v>
                </c:pt>
                <c:pt idx="336">
                  <c:v>27760</c:v>
                </c:pt>
                <c:pt idx="337">
                  <c:v>27791</c:v>
                </c:pt>
                <c:pt idx="338">
                  <c:v>27820</c:v>
                </c:pt>
                <c:pt idx="339">
                  <c:v>27851</c:v>
                </c:pt>
                <c:pt idx="340">
                  <c:v>27881</c:v>
                </c:pt>
                <c:pt idx="341">
                  <c:v>27912</c:v>
                </c:pt>
                <c:pt idx="342">
                  <c:v>27942</c:v>
                </c:pt>
                <c:pt idx="343">
                  <c:v>27973</c:v>
                </c:pt>
                <c:pt idx="344">
                  <c:v>28004</c:v>
                </c:pt>
                <c:pt idx="345">
                  <c:v>28034</c:v>
                </c:pt>
                <c:pt idx="346">
                  <c:v>28065</c:v>
                </c:pt>
                <c:pt idx="347">
                  <c:v>28095</c:v>
                </c:pt>
                <c:pt idx="348">
                  <c:v>28126</c:v>
                </c:pt>
                <c:pt idx="349">
                  <c:v>28157</c:v>
                </c:pt>
                <c:pt idx="350">
                  <c:v>28185</c:v>
                </c:pt>
                <c:pt idx="351">
                  <c:v>28216</c:v>
                </c:pt>
                <c:pt idx="352">
                  <c:v>28246</c:v>
                </c:pt>
                <c:pt idx="353">
                  <c:v>28277</c:v>
                </c:pt>
                <c:pt idx="354">
                  <c:v>28307</c:v>
                </c:pt>
                <c:pt idx="355">
                  <c:v>28338</c:v>
                </c:pt>
                <c:pt idx="356">
                  <c:v>28369</c:v>
                </c:pt>
                <c:pt idx="357">
                  <c:v>28399</c:v>
                </c:pt>
                <c:pt idx="358">
                  <c:v>28430</c:v>
                </c:pt>
                <c:pt idx="359">
                  <c:v>28460</c:v>
                </c:pt>
                <c:pt idx="360">
                  <c:v>28491</c:v>
                </c:pt>
                <c:pt idx="361">
                  <c:v>28522</c:v>
                </c:pt>
                <c:pt idx="362">
                  <c:v>28550</c:v>
                </c:pt>
                <c:pt idx="363">
                  <c:v>28581</c:v>
                </c:pt>
                <c:pt idx="364">
                  <c:v>28611</c:v>
                </c:pt>
                <c:pt idx="365">
                  <c:v>28642</c:v>
                </c:pt>
                <c:pt idx="366">
                  <c:v>28672</c:v>
                </c:pt>
                <c:pt idx="367">
                  <c:v>28703</c:v>
                </c:pt>
                <c:pt idx="368">
                  <c:v>28734</c:v>
                </c:pt>
                <c:pt idx="369">
                  <c:v>28764</c:v>
                </c:pt>
                <c:pt idx="370">
                  <c:v>28795</c:v>
                </c:pt>
                <c:pt idx="371">
                  <c:v>28825</c:v>
                </c:pt>
                <c:pt idx="372">
                  <c:v>28856</c:v>
                </c:pt>
                <c:pt idx="373">
                  <c:v>28887</c:v>
                </c:pt>
                <c:pt idx="374">
                  <c:v>28915</c:v>
                </c:pt>
                <c:pt idx="375">
                  <c:v>28946</c:v>
                </c:pt>
                <c:pt idx="376">
                  <c:v>28976</c:v>
                </c:pt>
                <c:pt idx="377">
                  <c:v>29007</c:v>
                </c:pt>
                <c:pt idx="378">
                  <c:v>29037</c:v>
                </c:pt>
                <c:pt idx="379">
                  <c:v>29068</c:v>
                </c:pt>
                <c:pt idx="380">
                  <c:v>29099</c:v>
                </c:pt>
                <c:pt idx="381">
                  <c:v>29129</c:v>
                </c:pt>
                <c:pt idx="382">
                  <c:v>29160</c:v>
                </c:pt>
                <c:pt idx="383">
                  <c:v>29190</c:v>
                </c:pt>
                <c:pt idx="384">
                  <c:v>29221</c:v>
                </c:pt>
                <c:pt idx="385">
                  <c:v>29252</c:v>
                </c:pt>
                <c:pt idx="386">
                  <c:v>29281</c:v>
                </c:pt>
                <c:pt idx="387">
                  <c:v>29312</c:v>
                </c:pt>
                <c:pt idx="388">
                  <c:v>29342</c:v>
                </c:pt>
                <c:pt idx="389">
                  <c:v>29373</c:v>
                </c:pt>
                <c:pt idx="390">
                  <c:v>29403</c:v>
                </c:pt>
                <c:pt idx="391">
                  <c:v>29434</c:v>
                </c:pt>
                <c:pt idx="392">
                  <c:v>29465</c:v>
                </c:pt>
                <c:pt idx="393">
                  <c:v>29495</c:v>
                </c:pt>
                <c:pt idx="394">
                  <c:v>29526</c:v>
                </c:pt>
                <c:pt idx="395">
                  <c:v>29556</c:v>
                </c:pt>
                <c:pt idx="396">
                  <c:v>29587</c:v>
                </c:pt>
                <c:pt idx="397">
                  <c:v>29618</c:v>
                </c:pt>
                <c:pt idx="398">
                  <c:v>29646</c:v>
                </c:pt>
                <c:pt idx="399">
                  <c:v>29677</c:v>
                </c:pt>
                <c:pt idx="400">
                  <c:v>29707</c:v>
                </c:pt>
                <c:pt idx="401">
                  <c:v>29738</c:v>
                </c:pt>
                <c:pt idx="402">
                  <c:v>29768</c:v>
                </c:pt>
                <c:pt idx="403">
                  <c:v>29799</c:v>
                </c:pt>
                <c:pt idx="404">
                  <c:v>29830</c:v>
                </c:pt>
                <c:pt idx="405">
                  <c:v>29860</c:v>
                </c:pt>
                <c:pt idx="406">
                  <c:v>29891</c:v>
                </c:pt>
                <c:pt idx="407">
                  <c:v>29921</c:v>
                </c:pt>
                <c:pt idx="408">
                  <c:v>29952</c:v>
                </c:pt>
                <c:pt idx="409">
                  <c:v>29983</c:v>
                </c:pt>
                <c:pt idx="410">
                  <c:v>30011</c:v>
                </c:pt>
                <c:pt idx="411">
                  <c:v>30042</c:v>
                </c:pt>
                <c:pt idx="412">
                  <c:v>30072</c:v>
                </c:pt>
                <c:pt idx="413">
                  <c:v>30103</c:v>
                </c:pt>
                <c:pt idx="414">
                  <c:v>30133</c:v>
                </c:pt>
                <c:pt idx="415">
                  <c:v>30164</c:v>
                </c:pt>
                <c:pt idx="416">
                  <c:v>30195</c:v>
                </c:pt>
                <c:pt idx="417">
                  <c:v>30225</c:v>
                </c:pt>
                <c:pt idx="418">
                  <c:v>30256</c:v>
                </c:pt>
                <c:pt idx="419">
                  <c:v>30286</c:v>
                </c:pt>
                <c:pt idx="420">
                  <c:v>30317</c:v>
                </c:pt>
                <c:pt idx="421">
                  <c:v>30348</c:v>
                </c:pt>
                <c:pt idx="422">
                  <c:v>30376</c:v>
                </c:pt>
                <c:pt idx="423">
                  <c:v>30407</c:v>
                </c:pt>
                <c:pt idx="424">
                  <c:v>30437</c:v>
                </c:pt>
                <c:pt idx="425">
                  <c:v>30468</c:v>
                </c:pt>
                <c:pt idx="426">
                  <c:v>30498</c:v>
                </c:pt>
                <c:pt idx="427">
                  <c:v>30529</c:v>
                </c:pt>
                <c:pt idx="428">
                  <c:v>30560</c:v>
                </c:pt>
                <c:pt idx="429">
                  <c:v>30590</c:v>
                </c:pt>
                <c:pt idx="430">
                  <c:v>30621</c:v>
                </c:pt>
                <c:pt idx="431">
                  <c:v>30651</c:v>
                </c:pt>
                <c:pt idx="432">
                  <c:v>30682</c:v>
                </c:pt>
                <c:pt idx="433">
                  <c:v>30713</c:v>
                </c:pt>
                <c:pt idx="434">
                  <c:v>30742</c:v>
                </c:pt>
                <c:pt idx="435">
                  <c:v>30773</c:v>
                </c:pt>
                <c:pt idx="436">
                  <c:v>30803</c:v>
                </c:pt>
                <c:pt idx="437">
                  <c:v>30834</c:v>
                </c:pt>
                <c:pt idx="438">
                  <c:v>30864</c:v>
                </c:pt>
                <c:pt idx="439">
                  <c:v>30895</c:v>
                </c:pt>
                <c:pt idx="440">
                  <c:v>30926</c:v>
                </c:pt>
                <c:pt idx="441">
                  <c:v>30956</c:v>
                </c:pt>
                <c:pt idx="442">
                  <c:v>30987</c:v>
                </c:pt>
                <c:pt idx="443">
                  <c:v>31017</c:v>
                </c:pt>
                <c:pt idx="444">
                  <c:v>31048</c:v>
                </c:pt>
                <c:pt idx="445">
                  <c:v>31079</c:v>
                </c:pt>
                <c:pt idx="446">
                  <c:v>31107</c:v>
                </c:pt>
                <c:pt idx="447">
                  <c:v>31138</c:v>
                </c:pt>
                <c:pt idx="448">
                  <c:v>31168</c:v>
                </c:pt>
                <c:pt idx="449">
                  <c:v>31199</c:v>
                </c:pt>
                <c:pt idx="450">
                  <c:v>31229</c:v>
                </c:pt>
                <c:pt idx="451">
                  <c:v>31260</c:v>
                </c:pt>
                <c:pt idx="452">
                  <c:v>31291</c:v>
                </c:pt>
                <c:pt idx="453">
                  <c:v>31321</c:v>
                </c:pt>
                <c:pt idx="454">
                  <c:v>31352</c:v>
                </c:pt>
                <c:pt idx="455">
                  <c:v>31382</c:v>
                </c:pt>
                <c:pt idx="456">
                  <c:v>31413</c:v>
                </c:pt>
                <c:pt idx="457">
                  <c:v>31444</c:v>
                </c:pt>
                <c:pt idx="458">
                  <c:v>31472</c:v>
                </c:pt>
                <c:pt idx="459">
                  <c:v>31503</c:v>
                </c:pt>
                <c:pt idx="460">
                  <c:v>31533</c:v>
                </c:pt>
                <c:pt idx="461">
                  <c:v>31564</c:v>
                </c:pt>
                <c:pt idx="462">
                  <c:v>31594</c:v>
                </c:pt>
                <c:pt idx="463">
                  <c:v>31625</c:v>
                </c:pt>
                <c:pt idx="464">
                  <c:v>31656</c:v>
                </c:pt>
                <c:pt idx="465">
                  <c:v>31686</c:v>
                </c:pt>
                <c:pt idx="466">
                  <c:v>31717</c:v>
                </c:pt>
                <c:pt idx="467">
                  <c:v>31747</c:v>
                </c:pt>
                <c:pt idx="468">
                  <c:v>31778</c:v>
                </c:pt>
                <c:pt idx="469">
                  <c:v>31809</c:v>
                </c:pt>
                <c:pt idx="470">
                  <c:v>31837</c:v>
                </c:pt>
                <c:pt idx="471">
                  <c:v>31868</c:v>
                </c:pt>
                <c:pt idx="472">
                  <c:v>31898</c:v>
                </c:pt>
                <c:pt idx="473">
                  <c:v>31929</c:v>
                </c:pt>
                <c:pt idx="474">
                  <c:v>31959</c:v>
                </c:pt>
                <c:pt idx="475">
                  <c:v>31990</c:v>
                </c:pt>
                <c:pt idx="476">
                  <c:v>32021</c:v>
                </c:pt>
                <c:pt idx="477">
                  <c:v>32051</c:v>
                </c:pt>
                <c:pt idx="478">
                  <c:v>32082</c:v>
                </c:pt>
                <c:pt idx="479">
                  <c:v>32112</c:v>
                </c:pt>
                <c:pt idx="480">
                  <c:v>32143</c:v>
                </c:pt>
                <c:pt idx="481">
                  <c:v>32174</c:v>
                </c:pt>
                <c:pt idx="482">
                  <c:v>32203</c:v>
                </c:pt>
                <c:pt idx="483">
                  <c:v>32234</c:v>
                </c:pt>
                <c:pt idx="484">
                  <c:v>32264</c:v>
                </c:pt>
                <c:pt idx="485">
                  <c:v>32295</c:v>
                </c:pt>
                <c:pt idx="486">
                  <c:v>32325</c:v>
                </c:pt>
                <c:pt idx="487">
                  <c:v>32356</c:v>
                </c:pt>
                <c:pt idx="488">
                  <c:v>32387</c:v>
                </c:pt>
                <c:pt idx="489">
                  <c:v>32417</c:v>
                </c:pt>
                <c:pt idx="490">
                  <c:v>32448</c:v>
                </c:pt>
                <c:pt idx="491">
                  <c:v>32478</c:v>
                </c:pt>
                <c:pt idx="492">
                  <c:v>32509</c:v>
                </c:pt>
                <c:pt idx="493">
                  <c:v>32540</c:v>
                </c:pt>
                <c:pt idx="494">
                  <c:v>32568</c:v>
                </c:pt>
                <c:pt idx="495">
                  <c:v>32599</c:v>
                </c:pt>
                <c:pt idx="496">
                  <c:v>32629</c:v>
                </c:pt>
                <c:pt idx="497">
                  <c:v>32660</c:v>
                </c:pt>
                <c:pt idx="498">
                  <c:v>32690</c:v>
                </c:pt>
                <c:pt idx="499">
                  <c:v>32721</c:v>
                </c:pt>
                <c:pt idx="500">
                  <c:v>32752</c:v>
                </c:pt>
                <c:pt idx="501">
                  <c:v>32782</c:v>
                </c:pt>
                <c:pt idx="502">
                  <c:v>32813</c:v>
                </c:pt>
                <c:pt idx="503">
                  <c:v>32843</c:v>
                </c:pt>
                <c:pt idx="504">
                  <c:v>32874</c:v>
                </c:pt>
                <c:pt idx="505">
                  <c:v>32905</c:v>
                </c:pt>
                <c:pt idx="506">
                  <c:v>32933</c:v>
                </c:pt>
                <c:pt idx="507">
                  <c:v>32964</c:v>
                </c:pt>
                <c:pt idx="508">
                  <c:v>32994</c:v>
                </c:pt>
                <c:pt idx="509">
                  <c:v>33025</c:v>
                </c:pt>
                <c:pt idx="510">
                  <c:v>33055</c:v>
                </c:pt>
                <c:pt idx="511">
                  <c:v>33086</c:v>
                </c:pt>
                <c:pt idx="512">
                  <c:v>33117</c:v>
                </c:pt>
                <c:pt idx="513">
                  <c:v>33147</c:v>
                </c:pt>
                <c:pt idx="514">
                  <c:v>33178</c:v>
                </c:pt>
                <c:pt idx="515">
                  <c:v>33208</c:v>
                </c:pt>
                <c:pt idx="516">
                  <c:v>33239</c:v>
                </c:pt>
                <c:pt idx="517">
                  <c:v>33270</c:v>
                </c:pt>
                <c:pt idx="518">
                  <c:v>33298</c:v>
                </c:pt>
                <c:pt idx="519">
                  <c:v>33329</c:v>
                </c:pt>
                <c:pt idx="520">
                  <c:v>33359</c:v>
                </c:pt>
                <c:pt idx="521">
                  <c:v>33390</c:v>
                </c:pt>
                <c:pt idx="522">
                  <c:v>33420</c:v>
                </c:pt>
                <c:pt idx="523">
                  <c:v>33451</c:v>
                </c:pt>
                <c:pt idx="524">
                  <c:v>33482</c:v>
                </c:pt>
                <c:pt idx="525">
                  <c:v>33512</c:v>
                </c:pt>
                <c:pt idx="526">
                  <c:v>33543</c:v>
                </c:pt>
                <c:pt idx="527">
                  <c:v>33573</c:v>
                </c:pt>
                <c:pt idx="528">
                  <c:v>33604</c:v>
                </c:pt>
                <c:pt idx="529">
                  <c:v>33635</c:v>
                </c:pt>
                <c:pt idx="530">
                  <c:v>33664</c:v>
                </c:pt>
                <c:pt idx="531">
                  <c:v>33695</c:v>
                </c:pt>
                <c:pt idx="532">
                  <c:v>33725</c:v>
                </c:pt>
                <c:pt idx="533">
                  <c:v>33756</c:v>
                </c:pt>
                <c:pt idx="534">
                  <c:v>33786</c:v>
                </c:pt>
                <c:pt idx="535">
                  <c:v>33817</c:v>
                </c:pt>
                <c:pt idx="536">
                  <c:v>33848</c:v>
                </c:pt>
                <c:pt idx="537">
                  <c:v>33878</c:v>
                </c:pt>
                <c:pt idx="538">
                  <c:v>33909</c:v>
                </c:pt>
                <c:pt idx="539">
                  <c:v>33939</c:v>
                </c:pt>
                <c:pt idx="540">
                  <c:v>33970</c:v>
                </c:pt>
                <c:pt idx="541">
                  <c:v>34001</c:v>
                </c:pt>
                <c:pt idx="542">
                  <c:v>34029</c:v>
                </c:pt>
                <c:pt idx="543">
                  <c:v>34060</c:v>
                </c:pt>
                <c:pt idx="544">
                  <c:v>34090</c:v>
                </c:pt>
                <c:pt idx="545">
                  <c:v>34121</c:v>
                </c:pt>
                <c:pt idx="546">
                  <c:v>34151</c:v>
                </c:pt>
                <c:pt idx="547">
                  <c:v>34182</c:v>
                </c:pt>
                <c:pt idx="548">
                  <c:v>34213</c:v>
                </c:pt>
                <c:pt idx="549">
                  <c:v>34243</c:v>
                </c:pt>
                <c:pt idx="550">
                  <c:v>34274</c:v>
                </c:pt>
                <c:pt idx="551">
                  <c:v>34304</c:v>
                </c:pt>
                <c:pt idx="552">
                  <c:v>34335</c:v>
                </c:pt>
                <c:pt idx="553">
                  <c:v>34366</c:v>
                </c:pt>
                <c:pt idx="554">
                  <c:v>34394</c:v>
                </c:pt>
                <c:pt idx="555">
                  <c:v>34425</c:v>
                </c:pt>
                <c:pt idx="556">
                  <c:v>34455</c:v>
                </c:pt>
                <c:pt idx="557">
                  <c:v>34486</c:v>
                </c:pt>
                <c:pt idx="558">
                  <c:v>34516</c:v>
                </c:pt>
                <c:pt idx="559">
                  <c:v>34547</c:v>
                </c:pt>
                <c:pt idx="560">
                  <c:v>34578</c:v>
                </c:pt>
                <c:pt idx="561">
                  <c:v>34608</c:v>
                </c:pt>
                <c:pt idx="562">
                  <c:v>34639</c:v>
                </c:pt>
                <c:pt idx="563">
                  <c:v>34669</c:v>
                </c:pt>
                <c:pt idx="564">
                  <c:v>34700</c:v>
                </c:pt>
                <c:pt idx="565">
                  <c:v>34731</c:v>
                </c:pt>
                <c:pt idx="566">
                  <c:v>34759</c:v>
                </c:pt>
                <c:pt idx="567">
                  <c:v>34790</c:v>
                </c:pt>
                <c:pt idx="568">
                  <c:v>34820</c:v>
                </c:pt>
                <c:pt idx="569">
                  <c:v>34851</c:v>
                </c:pt>
                <c:pt idx="570">
                  <c:v>34881</c:v>
                </c:pt>
                <c:pt idx="571">
                  <c:v>34912</c:v>
                </c:pt>
                <c:pt idx="572">
                  <c:v>34943</c:v>
                </c:pt>
                <c:pt idx="573">
                  <c:v>34973</c:v>
                </c:pt>
                <c:pt idx="574">
                  <c:v>35004</c:v>
                </c:pt>
                <c:pt idx="575">
                  <c:v>35034</c:v>
                </c:pt>
                <c:pt idx="576">
                  <c:v>35065</c:v>
                </c:pt>
                <c:pt idx="577">
                  <c:v>35096</c:v>
                </c:pt>
                <c:pt idx="578">
                  <c:v>35125</c:v>
                </c:pt>
                <c:pt idx="579">
                  <c:v>35156</c:v>
                </c:pt>
                <c:pt idx="580">
                  <c:v>35186</c:v>
                </c:pt>
                <c:pt idx="581">
                  <c:v>35217</c:v>
                </c:pt>
                <c:pt idx="582">
                  <c:v>35247</c:v>
                </c:pt>
                <c:pt idx="583">
                  <c:v>35278</c:v>
                </c:pt>
                <c:pt idx="584">
                  <c:v>35309</c:v>
                </c:pt>
                <c:pt idx="585">
                  <c:v>35339</c:v>
                </c:pt>
                <c:pt idx="586">
                  <c:v>35370</c:v>
                </c:pt>
                <c:pt idx="587">
                  <c:v>35400</c:v>
                </c:pt>
                <c:pt idx="588">
                  <c:v>35431</c:v>
                </c:pt>
                <c:pt idx="589">
                  <c:v>35462</c:v>
                </c:pt>
                <c:pt idx="590">
                  <c:v>35490</c:v>
                </c:pt>
                <c:pt idx="591">
                  <c:v>35521</c:v>
                </c:pt>
                <c:pt idx="592">
                  <c:v>35551</c:v>
                </c:pt>
                <c:pt idx="593">
                  <c:v>35582</c:v>
                </c:pt>
                <c:pt idx="594">
                  <c:v>35612</c:v>
                </c:pt>
                <c:pt idx="595">
                  <c:v>35643</c:v>
                </c:pt>
                <c:pt idx="596">
                  <c:v>35674</c:v>
                </c:pt>
                <c:pt idx="597">
                  <c:v>35704</c:v>
                </c:pt>
                <c:pt idx="598">
                  <c:v>35735</c:v>
                </c:pt>
                <c:pt idx="599">
                  <c:v>35765</c:v>
                </c:pt>
                <c:pt idx="600">
                  <c:v>35796</c:v>
                </c:pt>
                <c:pt idx="601">
                  <c:v>35827</c:v>
                </c:pt>
                <c:pt idx="602">
                  <c:v>35855</c:v>
                </c:pt>
                <c:pt idx="603">
                  <c:v>35886</c:v>
                </c:pt>
                <c:pt idx="604">
                  <c:v>35916</c:v>
                </c:pt>
                <c:pt idx="605">
                  <c:v>35947</c:v>
                </c:pt>
                <c:pt idx="606">
                  <c:v>35977</c:v>
                </c:pt>
                <c:pt idx="607">
                  <c:v>36008</c:v>
                </c:pt>
                <c:pt idx="608">
                  <c:v>36039</c:v>
                </c:pt>
                <c:pt idx="609">
                  <c:v>36069</c:v>
                </c:pt>
                <c:pt idx="610">
                  <c:v>36100</c:v>
                </c:pt>
                <c:pt idx="611">
                  <c:v>36130</c:v>
                </c:pt>
                <c:pt idx="612">
                  <c:v>36161</c:v>
                </c:pt>
                <c:pt idx="613">
                  <c:v>36192</c:v>
                </c:pt>
                <c:pt idx="614">
                  <c:v>36220</c:v>
                </c:pt>
                <c:pt idx="615">
                  <c:v>36251</c:v>
                </c:pt>
                <c:pt idx="616">
                  <c:v>36281</c:v>
                </c:pt>
                <c:pt idx="617">
                  <c:v>36312</c:v>
                </c:pt>
                <c:pt idx="618">
                  <c:v>36342</c:v>
                </c:pt>
                <c:pt idx="619">
                  <c:v>36373</c:v>
                </c:pt>
                <c:pt idx="620">
                  <c:v>36404</c:v>
                </c:pt>
                <c:pt idx="621">
                  <c:v>36434</c:v>
                </c:pt>
                <c:pt idx="622">
                  <c:v>36465</c:v>
                </c:pt>
                <c:pt idx="623">
                  <c:v>36495</c:v>
                </c:pt>
                <c:pt idx="624">
                  <c:v>36526</c:v>
                </c:pt>
                <c:pt idx="625">
                  <c:v>36557</c:v>
                </c:pt>
                <c:pt idx="626">
                  <c:v>36586</c:v>
                </c:pt>
                <c:pt idx="627">
                  <c:v>36617</c:v>
                </c:pt>
                <c:pt idx="628">
                  <c:v>36647</c:v>
                </c:pt>
                <c:pt idx="629">
                  <c:v>36678</c:v>
                </c:pt>
                <c:pt idx="630">
                  <c:v>36708</c:v>
                </c:pt>
                <c:pt idx="631">
                  <c:v>36739</c:v>
                </c:pt>
                <c:pt idx="632">
                  <c:v>36770</c:v>
                </c:pt>
                <c:pt idx="633">
                  <c:v>36800</c:v>
                </c:pt>
                <c:pt idx="634">
                  <c:v>36831</c:v>
                </c:pt>
                <c:pt idx="635">
                  <c:v>36861</c:v>
                </c:pt>
                <c:pt idx="636">
                  <c:v>36892</c:v>
                </c:pt>
                <c:pt idx="637">
                  <c:v>36923</c:v>
                </c:pt>
                <c:pt idx="638">
                  <c:v>36951</c:v>
                </c:pt>
                <c:pt idx="639">
                  <c:v>36982</c:v>
                </c:pt>
                <c:pt idx="640">
                  <c:v>37012</c:v>
                </c:pt>
                <c:pt idx="641">
                  <c:v>37043</c:v>
                </c:pt>
                <c:pt idx="642">
                  <c:v>37073</c:v>
                </c:pt>
                <c:pt idx="643">
                  <c:v>37104</c:v>
                </c:pt>
                <c:pt idx="644">
                  <c:v>37135</c:v>
                </c:pt>
                <c:pt idx="645">
                  <c:v>37165</c:v>
                </c:pt>
                <c:pt idx="646">
                  <c:v>37196</c:v>
                </c:pt>
                <c:pt idx="647">
                  <c:v>37226</c:v>
                </c:pt>
                <c:pt idx="648">
                  <c:v>37257</c:v>
                </c:pt>
                <c:pt idx="649">
                  <c:v>37288</c:v>
                </c:pt>
                <c:pt idx="650">
                  <c:v>37316</c:v>
                </c:pt>
                <c:pt idx="651">
                  <c:v>37347</c:v>
                </c:pt>
                <c:pt idx="652">
                  <c:v>37377</c:v>
                </c:pt>
                <c:pt idx="653">
                  <c:v>37408</c:v>
                </c:pt>
                <c:pt idx="654">
                  <c:v>37438</c:v>
                </c:pt>
                <c:pt idx="655">
                  <c:v>37469</c:v>
                </c:pt>
                <c:pt idx="656">
                  <c:v>37500</c:v>
                </c:pt>
                <c:pt idx="657">
                  <c:v>37530</c:v>
                </c:pt>
                <c:pt idx="658">
                  <c:v>37561</c:v>
                </c:pt>
                <c:pt idx="659">
                  <c:v>37591</c:v>
                </c:pt>
                <c:pt idx="660">
                  <c:v>37622</c:v>
                </c:pt>
                <c:pt idx="661">
                  <c:v>37653</c:v>
                </c:pt>
                <c:pt idx="662">
                  <c:v>37681</c:v>
                </c:pt>
                <c:pt idx="663">
                  <c:v>37712</c:v>
                </c:pt>
                <c:pt idx="664">
                  <c:v>37742</c:v>
                </c:pt>
                <c:pt idx="665">
                  <c:v>37773</c:v>
                </c:pt>
                <c:pt idx="666">
                  <c:v>37803</c:v>
                </c:pt>
                <c:pt idx="667">
                  <c:v>37834</c:v>
                </c:pt>
                <c:pt idx="668">
                  <c:v>37865</c:v>
                </c:pt>
                <c:pt idx="669">
                  <c:v>37895</c:v>
                </c:pt>
                <c:pt idx="670">
                  <c:v>37926</c:v>
                </c:pt>
                <c:pt idx="671">
                  <c:v>37956</c:v>
                </c:pt>
                <c:pt idx="672">
                  <c:v>37987</c:v>
                </c:pt>
                <c:pt idx="673">
                  <c:v>38018</c:v>
                </c:pt>
                <c:pt idx="674">
                  <c:v>38047</c:v>
                </c:pt>
                <c:pt idx="675">
                  <c:v>38078</c:v>
                </c:pt>
                <c:pt idx="676">
                  <c:v>38108</c:v>
                </c:pt>
                <c:pt idx="677">
                  <c:v>38139</c:v>
                </c:pt>
                <c:pt idx="678">
                  <c:v>38169</c:v>
                </c:pt>
                <c:pt idx="679">
                  <c:v>38200</c:v>
                </c:pt>
                <c:pt idx="680">
                  <c:v>38231</c:v>
                </c:pt>
                <c:pt idx="681">
                  <c:v>38261</c:v>
                </c:pt>
                <c:pt idx="682">
                  <c:v>38292</c:v>
                </c:pt>
                <c:pt idx="683">
                  <c:v>38322</c:v>
                </c:pt>
                <c:pt idx="684">
                  <c:v>38353</c:v>
                </c:pt>
                <c:pt idx="685">
                  <c:v>38384</c:v>
                </c:pt>
                <c:pt idx="686">
                  <c:v>38412</c:v>
                </c:pt>
                <c:pt idx="687">
                  <c:v>38443</c:v>
                </c:pt>
                <c:pt idx="688">
                  <c:v>38473</c:v>
                </c:pt>
                <c:pt idx="689">
                  <c:v>38504</c:v>
                </c:pt>
                <c:pt idx="690">
                  <c:v>38534</c:v>
                </c:pt>
                <c:pt idx="691">
                  <c:v>38565</c:v>
                </c:pt>
                <c:pt idx="692">
                  <c:v>38596</c:v>
                </c:pt>
                <c:pt idx="693">
                  <c:v>38626</c:v>
                </c:pt>
                <c:pt idx="694">
                  <c:v>38657</c:v>
                </c:pt>
                <c:pt idx="695">
                  <c:v>38687</c:v>
                </c:pt>
                <c:pt idx="696">
                  <c:v>38718</c:v>
                </c:pt>
                <c:pt idx="697">
                  <c:v>38749</c:v>
                </c:pt>
                <c:pt idx="698">
                  <c:v>38777</c:v>
                </c:pt>
                <c:pt idx="699">
                  <c:v>38808</c:v>
                </c:pt>
                <c:pt idx="700">
                  <c:v>38838</c:v>
                </c:pt>
                <c:pt idx="701">
                  <c:v>38869</c:v>
                </c:pt>
                <c:pt idx="702">
                  <c:v>38899</c:v>
                </c:pt>
                <c:pt idx="703">
                  <c:v>38930</c:v>
                </c:pt>
                <c:pt idx="704">
                  <c:v>38961</c:v>
                </c:pt>
                <c:pt idx="705">
                  <c:v>38991</c:v>
                </c:pt>
                <c:pt idx="706">
                  <c:v>39022</c:v>
                </c:pt>
                <c:pt idx="707">
                  <c:v>39052</c:v>
                </c:pt>
                <c:pt idx="708">
                  <c:v>39083</c:v>
                </c:pt>
                <c:pt idx="709">
                  <c:v>39114</c:v>
                </c:pt>
                <c:pt idx="710">
                  <c:v>39142</c:v>
                </c:pt>
                <c:pt idx="711">
                  <c:v>39173</c:v>
                </c:pt>
                <c:pt idx="712">
                  <c:v>39203</c:v>
                </c:pt>
                <c:pt idx="713">
                  <c:v>39234</c:v>
                </c:pt>
                <c:pt idx="714">
                  <c:v>39264</c:v>
                </c:pt>
                <c:pt idx="715">
                  <c:v>39295</c:v>
                </c:pt>
                <c:pt idx="716">
                  <c:v>39326</c:v>
                </c:pt>
                <c:pt idx="717">
                  <c:v>39356</c:v>
                </c:pt>
                <c:pt idx="718">
                  <c:v>39387</c:v>
                </c:pt>
                <c:pt idx="719">
                  <c:v>39417</c:v>
                </c:pt>
                <c:pt idx="720">
                  <c:v>39448</c:v>
                </c:pt>
                <c:pt idx="721">
                  <c:v>39479</c:v>
                </c:pt>
                <c:pt idx="722">
                  <c:v>39508</c:v>
                </c:pt>
                <c:pt idx="723">
                  <c:v>39539</c:v>
                </c:pt>
                <c:pt idx="724">
                  <c:v>39569</c:v>
                </c:pt>
                <c:pt idx="725">
                  <c:v>39600</c:v>
                </c:pt>
                <c:pt idx="726">
                  <c:v>39630</c:v>
                </c:pt>
                <c:pt idx="727">
                  <c:v>39661</c:v>
                </c:pt>
                <c:pt idx="728">
                  <c:v>39692</c:v>
                </c:pt>
                <c:pt idx="729">
                  <c:v>39722</c:v>
                </c:pt>
                <c:pt idx="730">
                  <c:v>39753</c:v>
                </c:pt>
                <c:pt idx="731">
                  <c:v>39783</c:v>
                </c:pt>
                <c:pt idx="732">
                  <c:v>39814</c:v>
                </c:pt>
                <c:pt idx="733">
                  <c:v>39845</c:v>
                </c:pt>
                <c:pt idx="734">
                  <c:v>39873</c:v>
                </c:pt>
                <c:pt idx="735">
                  <c:v>39904</c:v>
                </c:pt>
                <c:pt idx="736">
                  <c:v>39934</c:v>
                </c:pt>
                <c:pt idx="737">
                  <c:v>39965</c:v>
                </c:pt>
                <c:pt idx="738">
                  <c:v>39995</c:v>
                </c:pt>
                <c:pt idx="739">
                  <c:v>40026</c:v>
                </c:pt>
                <c:pt idx="740">
                  <c:v>40057</c:v>
                </c:pt>
                <c:pt idx="741">
                  <c:v>40087</c:v>
                </c:pt>
                <c:pt idx="742">
                  <c:v>40118</c:v>
                </c:pt>
                <c:pt idx="743">
                  <c:v>40148</c:v>
                </c:pt>
                <c:pt idx="744">
                  <c:v>40179</c:v>
                </c:pt>
                <c:pt idx="745">
                  <c:v>40210</c:v>
                </c:pt>
                <c:pt idx="746">
                  <c:v>40238</c:v>
                </c:pt>
                <c:pt idx="747">
                  <c:v>40269</c:v>
                </c:pt>
                <c:pt idx="748">
                  <c:v>40299</c:v>
                </c:pt>
                <c:pt idx="749">
                  <c:v>40330</c:v>
                </c:pt>
                <c:pt idx="750">
                  <c:v>40360</c:v>
                </c:pt>
                <c:pt idx="751">
                  <c:v>40391</c:v>
                </c:pt>
                <c:pt idx="752">
                  <c:v>40422</c:v>
                </c:pt>
                <c:pt idx="753">
                  <c:v>40452</c:v>
                </c:pt>
                <c:pt idx="754">
                  <c:v>40483</c:v>
                </c:pt>
                <c:pt idx="755">
                  <c:v>40513</c:v>
                </c:pt>
                <c:pt idx="756">
                  <c:v>40544</c:v>
                </c:pt>
                <c:pt idx="757">
                  <c:v>40575</c:v>
                </c:pt>
                <c:pt idx="758">
                  <c:v>40603</c:v>
                </c:pt>
                <c:pt idx="759">
                  <c:v>40634</c:v>
                </c:pt>
                <c:pt idx="760">
                  <c:v>40664</c:v>
                </c:pt>
                <c:pt idx="761">
                  <c:v>40695</c:v>
                </c:pt>
                <c:pt idx="762">
                  <c:v>40725</c:v>
                </c:pt>
                <c:pt idx="763">
                  <c:v>40756</c:v>
                </c:pt>
                <c:pt idx="764">
                  <c:v>40787</c:v>
                </c:pt>
                <c:pt idx="765">
                  <c:v>40817</c:v>
                </c:pt>
                <c:pt idx="766">
                  <c:v>40848</c:v>
                </c:pt>
                <c:pt idx="767">
                  <c:v>40878</c:v>
                </c:pt>
                <c:pt idx="768">
                  <c:v>40909</c:v>
                </c:pt>
                <c:pt idx="769">
                  <c:v>40940</c:v>
                </c:pt>
                <c:pt idx="770">
                  <c:v>40969</c:v>
                </c:pt>
                <c:pt idx="771">
                  <c:v>41000</c:v>
                </c:pt>
                <c:pt idx="772">
                  <c:v>41030</c:v>
                </c:pt>
                <c:pt idx="773">
                  <c:v>41061</c:v>
                </c:pt>
                <c:pt idx="774">
                  <c:v>41091</c:v>
                </c:pt>
                <c:pt idx="775">
                  <c:v>41122</c:v>
                </c:pt>
                <c:pt idx="776">
                  <c:v>41153</c:v>
                </c:pt>
                <c:pt idx="777">
                  <c:v>41183</c:v>
                </c:pt>
                <c:pt idx="778">
                  <c:v>41214</c:v>
                </c:pt>
                <c:pt idx="779">
                  <c:v>41244</c:v>
                </c:pt>
                <c:pt idx="780">
                  <c:v>41275</c:v>
                </c:pt>
                <c:pt idx="781">
                  <c:v>41306</c:v>
                </c:pt>
                <c:pt idx="782">
                  <c:v>41334</c:v>
                </c:pt>
                <c:pt idx="783">
                  <c:v>41365</c:v>
                </c:pt>
                <c:pt idx="784">
                  <c:v>41395</c:v>
                </c:pt>
                <c:pt idx="785">
                  <c:v>41426</c:v>
                </c:pt>
                <c:pt idx="786">
                  <c:v>41456</c:v>
                </c:pt>
                <c:pt idx="787">
                  <c:v>41487</c:v>
                </c:pt>
                <c:pt idx="788">
                  <c:v>41518</c:v>
                </c:pt>
                <c:pt idx="789">
                  <c:v>41548</c:v>
                </c:pt>
                <c:pt idx="790">
                  <c:v>41579</c:v>
                </c:pt>
                <c:pt idx="791">
                  <c:v>41609</c:v>
                </c:pt>
                <c:pt idx="792">
                  <c:v>41640</c:v>
                </c:pt>
                <c:pt idx="793">
                  <c:v>41671</c:v>
                </c:pt>
                <c:pt idx="794">
                  <c:v>41699</c:v>
                </c:pt>
                <c:pt idx="795">
                  <c:v>41730</c:v>
                </c:pt>
                <c:pt idx="796">
                  <c:v>41760</c:v>
                </c:pt>
                <c:pt idx="797">
                  <c:v>41791</c:v>
                </c:pt>
                <c:pt idx="798">
                  <c:v>41821</c:v>
                </c:pt>
                <c:pt idx="799">
                  <c:v>41852</c:v>
                </c:pt>
                <c:pt idx="800">
                  <c:v>41883</c:v>
                </c:pt>
                <c:pt idx="801">
                  <c:v>41913</c:v>
                </c:pt>
                <c:pt idx="802">
                  <c:v>41944</c:v>
                </c:pt>
                <c:pt idx="803">
                  <c:v>41974</c:v>
                </c:pt>
                <c:pt idx="804">
                  <c:v>42005</c:v>
                </c:pt>
                <c:pt idx="805">
                  <c:v>42036</c:v>
                </c:pt>
                <c:pt idx="806">
                  <c:v>42064</c:v>
                </c:pt>
                <c:pt idx="807">
                  <c:v>42095</c:v>
                </c:pt>
                <c:pt idx="808">
                  <c:v>42125</c:v>
                </c:pt>
                <c:pt idx="809">
                  <c:v>42156</c:v>
                </c:pt>
                <c:pt idx="810">
                  <c:v>42186</c:v>
                </c:pt>
                <c:pt idx="811">
                  <c:v>42217</c:v>
                </c:pt>
                <c:pt idx="812">
                  <c:v>42248</c:v>
                </c:pt>
                <c:pt idx="813">
                  <c:v>42278</c:v>
                </c:pt>
                <c:pt idx="814">
                  <c:v>42309</c:v>
                </c:pt>
                <c:pt idx="815">
                  <c:v>42339</c:v>
                </c:pt>
                <c:pt idx="816">
                  <c:v>42370</c:v>
                </c:pt>
                <c:pt idx="817">
                  <c:v>42401</c:v>
                </c:pt>
                <c:pt idx="818">
                  <c:v>42430</c:v>
                </c:pt>
                <c:pt idx="819">
                  <c:v>42461</c:v>
                </c:pt>
                <c:pt idx="820">
                  <c:v>42491</c:v>
                </c:pt>
                <c:pt idx="821">
                  <c:v>42522</c:v>
                </c:pt>
                <c:pt idx="822">
                  <c:v>42552</c:v>
                </c:pt>
                <c:pt idx="823">
                  <c:v>42583</c:v>
                </c:pt>
                <c:pt idx="824">
                  <c:v>42614</c:v>
                </c:pt>
                <c:pt idx="825">
                  <c:v>42644</c:v>
                </c:pt>
                <c:pt idx="826">
                  <c:v>42675</c:v>
                </c:pt>
                <c:pt idx="827">
                  <c:v>42705</c:v>
                </c:pt>
                <c:pt idx="828">
                  <c:v>42736</c:v>
                </c:pt>
                <c:pt idx="829">
                  <c:v>42767</c:v>
                </c:pt>
                <c:pt idx="830">
                  <c:v>42795</c:v>
                </c:pt>
                <c:pt idx="831">
                  <c:v>42826</c:v>
                </c:pt>
                <c:pt idx="832">
                  <c:v>42856</c:v>
                </c:pt>
                <c:pt idx="833">
                  <c:v>42887</c:v>
                </c:pt>
                <c:pt idx="834">
                  <c:v>42917</c:v>
                </c:pt>
                <c:pt idx="835">
                  <c:v>42948</c:v>
                </c:pt>
                <c:pt idx="836">
                  <c:v>42979</c:v>
                </c:pt>
                <c:pt idx="837">
                  <c:v>43009</c:v>
                </c:pt>
                <c:pt idx="838">
                  <c:v>43040</c:v>
                </c:pt>
              </c:numCache>
            </c:numRef>
          </c:cat>
          <c:val>
            <c:numRef>
              <c:f>Sheet1!$D$2:$D$840</c:f>
              <c:numCache>
                <c:formatCode>General</c:formatCode>
                <c:ptCount val="839"/>
                <c:pt idx="0">
                  <c:v>33.5</c:v>
                </c:pt>
                <c:pt idx="1">
                  <c:v>34.200000000000003</c:v>
                </c:pt>
                <c:pt idx="2">
                  <c:v>33.9</c:v>
                </c:pt>
                <c:pt idx="3">
                  <c:v>34.799999999999997</c:v>
                </c:pt>
                <c:pt idx="4">
                  <c:v>34</c:v>
                </c:pt>
                <c:pt idx="5">
                  <c:v>35.4</c:v>
                </c:pt>
                <c:pt idx="6">
                  <c:v>35.700000000000003</c:v>
                </c:pt>
                <c:pt idx="7">
                  <c:v>35.4</c:v>
                </c:pt>
                <c:pt idx="8">
                  <c:v>36.1</c:v>
                </c:pt>
                <c:pt idx="9">
                  <c:v>35.299999999999997</c:v>
                </c:pt>
                <c:pt idx="10">
                  <c:v>35.200000000000003</c:v>
                </c:pt>
                <c:pt idx="11">
                  <c:v>35.6</c:v>
                </c:pt>
                <c:pt idx="12">
                  <c:v>35.200000000000003</c:v>
                </c:pt>
                <c:pt idx="13">
                  <c:v>35.299999999999997</c:v>
                </c:pt>
                <c:pt idx="14">
                  <c:v>35.200000000000003</c:v>
                </c:pt>
                <c:pt idx="15">
                  <c:v>35.4</c:v>
                </c:pt>
                <c:pt idx="16">
                  <c:v>36</c:v>
                </c:pt>
                <c:pt idx="17">
                  <c:v>35.700000000000003</c:v>
                </c:pt>
                <c:pt idx="18">
                  <c:v>36.200000000000003</c:v>
                </c:pt>
                <c:pt idx="19">
                  <c:v>36.200000000000003</c:v>
                </c:pt>
                <c:pt idx="20">
                  <c:v>35.700000000000003</c:v>
                </c:pt>
                <c:pt idx="21">
                  <c:v>35.700000000000003</c:v>
                </c:pt>
                <c:pt idx="22">
                  <c:v>36.1</c:v>
                </c:pt>
                <c:pt idx="23">
                  <c:v>35.9</c:v>
                </c:pt>
                <c:pt idx="24">
                  <c:v>35.9</c:v>
                </c:pt>
                <c:pt idx="25">
                  <c:v>35.9</c:v>
                </c:pt>
                <c:pt idx="26">
                  <c:v>36.1</c:v>
                </c:pt>
                <c:pt idx="27">
                  <c:v>36.6</c:v>
                </c:pt>
                <c:pt idx="28">
                  <c:v>36.5</c:v>
                </c:pt>
                <c:pt idx="29">
                  <c:v>37.6</c:v>
                </c:pt>
                <c:pt idx="30">
                  <c:v>37</c:v>
                </c:pt>
                <c:pt idx="31">
                  <c:v>37.6</c:v>
                </c:pt>
                <c:pt idx="32">
                  <c:v>36.6</c:v>
                </c:pt>
                <c:pt idx="33">
                  <c:v>37.1</c:v>
                </c:pt>
                <c:pt idx="34">
                  <c:v>37.4</c:v>
                </c:pt>
                <c:pt idx="35">
                  <c:v>37.1</c:v>
                </c:pt>
                <c:pt idx="36">
                  <c:v>37.5</c:v>
                </c:pt>
                <c:pt idx="37">
                  <c:v>37.200000000000003</c:v>
                </c:pt>
                <c:pt idx="38">
                  <c:v>37.6</c:v>
                </c:pt>
                <c:pt idx="39">
                  <c:v>37.5</c:v>
                </c:pt>
                <c:pt idx="40">
                  <c:v>38.200000000000003</c:v>
                </c:pt>
                <c:pt idx="41">
                  <c:v>37.1</c:v>
                </c:pt>
                <c:pt idx="42">
                  <c:v>38.700000000000003</c:v>
                </c:pt>
                <c:pt idx="43">
                  <c:v>38.4</c:v>
                </c:pt>
                <c:pt idx="44">
                  <c:v>38.299999999999997</c:v>
                </c:pt>
                <c:pt idx="45">
                  <c:v>38.799999999999997</c:v>
                </c:pt>
                <c:pt idx="46">
                  <c:v>38.5</c:v>
                </c:pt>
                <c:pt idx="47">
                  <c:v>39</c:v>
                </c:pt>
                <c:pt idx="48">
                  <c:v>38.700000000000003</c:v>
                </c:pt>
                <c:pt idx="49">
                  <c:v>38.9</c:v>
                </c:pt>
                <c:pt idx="50">
                  <c:v>38.4</c:v>
                </c:pt>
                <c:pt idx="51">
                  <c:v>38.200000000000003</c:v>
                </c:pt>
                <c:pt idx="52">
                  <c:v>38.5</c:v>
                </c:pt>
                <c:pt idx="53">
                  <c:v>38.4</c:v>
                </c:pt>
                <c:pt idx="54">
                  <c:v>38</c:v>
                </c:pt>
                <c:pt idx="55">
                  <c:v>38</c:v>
                </c:pt>
                <c:pt idx="56">
                  <c:v>39</c:v>
                </c:pt>
                <c:pt idx="57">
                  <c:v>38</c:v>
                </c:pt>
                <c:pt idx="58">
                  <c:v>38.700000000000003</c:v>
                </c:pt>
                <c:pt idx="59">
                  <c:v>38.6</c:v>
                </c:pt>
                <c:pt idx="60">
                  <c:v>38.9</c:v>
                </c:pt>
                <c:pt idx="61">
                  <c:v>38.6</c:v>
                </c:pt>
                <c:pt idx="62">
                  <c:v>39.1</c:v>
                </c:pt>
                <c:pt idx="63">
                  <c:v>38.5</c:v>
                </c:pt>
                <c:pt idx="64">
                  <c:v>37.4</c:v>
                </c:pt>
                <c:pt idx="65">
                  <c:v>38</c:v>
                </c:pt>
                <c:pt idx="66">
                  <c:v>38</c:v>
                </c:pt>
                <c:pt idx="67">
                  <c:v>37.4</c:v>
                </c:pt>
                <c:pt idx="68">
                  <c:v>37.9</c:v>
                </c:pt>
                <c:pt idx="69">
                  <c:v>38.5</c:v>
                </c:pt>
                <c:pt idx="70">
                  <c:v>38.9</c:v>
                </c:pt>
                <c:pt idx="71">
                  <c:v>38.5</c:v>
                </c:pt>
                <c:pt idx="72">
                  <c:v>38.4</c:v>
                </c:pt>
                <c:pt idx="73">
                  <c:v>39.5</c:v>
                </c:pt>
                <c:pt idx="74">
                  <c:v>39.4</c:v>
                </c:pt>
                <c:pt idx="75">
                  <c:v>39.1</c:v>
                </c:pt>
                <c:pt idx="76">
                  <c:v>38.799999999999997</c:v>
                </c:pt>
                <c:pt idx="77">
                  <c:v>38.5</c:v>
                </c:pt>
                <c:pt idx="78">
                  <c:v>38.200000000000003</c:v>
                </c:pt>
                <c:pt idx="79">
                  <c:v>38.200000000000003</c:v>
                </c:pt>
                <c:pt idx="80">
                  <c:v>38.700000000000003</c:v>
                </c:pt>
                <c:pt idx="81">
                  <c:v>38.4</c:v>
                </c:pt>
                <c:pt idx="82">
                  <c:v>38.700000000000003</c:v>
                </c:pt>
                <c:pt idx="83">
                  <c:v>38.4</c:v>
                </c:pt>
                <c:pt idx="84">
                  <c:v>38.9</c:v>
                </c:pt>
                <c:pt idx="85">
                  <c:v>38.799999999999997</c:v>
                </c:pt>
                <c:pt idx="86">
                  <c:v>38.6</c:v>
                </c:pt>
                <c:pt idx="87">
                  <c:v>39.5</c:v>
                </c:pt>
                <c:pt idx="88">
                  <c:v>39.1</c:v>
                </c:pt>
                <c:pt idx="89">
                  <c:v>39.6</c:v>
                </c:pt>
                <c:pt idx="90">
                  <c:v>40.299999999999997</c:v>
                </c:pt>
                <c:pt idx="91">
                  <c:v>40.700000000000003</c:v>
                </c:pt>
                <c:pt idx="92">
                  <c:v>40.4</c:v>
                </c:pt>
                <c:pt idx="93">
                  <c:v>40.5</c:v>
                </c:pt>
                <c:pt idx="94">
                  <c:v>40.299999999999997</c:v>
                </c:pt>
                <c:pt idx="95">
                  <c:v>40.700000000000003</c:v>
                </c:pt>
                <c:pt idx="96">
                  <c:v>40.9</c:v>
                </c:pt>
                <c:pt idx="97">
                  <c:v>40.299999999999997</c:v>
                </c:pt>
                <c:pt idx="98">
                  <c:v>40.299999999999997</c:v>
                </c:pt>
                <c:pt idx="99">
                  <c:v>40.4</c:v>
                </c:pt>
                <c:pt idx="100">
                  <c:v>41.2</c:v>
                </c:pt>
                <c:pt idx="101">
                  <c:v>41.2</c:v>
                </c:pt>
                <c:pt idx="102">
                  <c:v>41.3</c:v>
                </c:pt>
                <c:pt idx="103">
                  <c:v>41.2</c:v>
                </c:pt>
                <c:pt idx="104">
                  <c:v>41.4</c:v>
                </c:pt>
                <c:pt idx="105">
                  <c:v>41.2</c:v>
                </c:pt>
                <c:pt idx="106">
                  <c:v>41.2</c:v>
                </c:pt>
                <c:pt idx="107">
                  <c:v>41.1</c:v>
                </c:pt>
                <c:pt idx="108">
                  <c:v>40.700000000000003</c:v>
                </c:pt>
                <c:pt idx="109">
                  <c:v>41.2</c:v>
                </c:pt>
                <c:pt idx="110">
                  <c:v>41.2</c:v>
                </c:pt>
                <c:pt idx="111">
                  <c:v>41.1</c:v>
                </c:pt>
                <c:pt idx="112">
                  <c:v>41.2</c:v>
                </c:pt>
                <c:pt idx="113">
                  <c:v>41.5</c:v>
                </c:pt>
                <c:pt idx="114">
                  <c:v>41.9</c:v>
                </c:pt>
                <c:pt idx="115">
                  <c:v>41.3</c:v>
                </c:pt>
                <c:pt idx="116">
                  <c:v>41.7</c:v>
                </c:pt>
                <c:pt idx="117">
                  <c:v>42</c:v>
                </c:pt>
                <c:pt idx="118">
                  <c:v>42</c:v>
                </c:pt>
                <c:pt idx="119">
                  <c:v>42.1</c:v>
                </c:pt>
                <c:pt idx="120">
                  <c:v>41.8</c:v>
                </c:pt>
                <c:pt idx="121">
                  <c:v>41.9</c:v>
                </c:pt>
                <c:pt idx="122">
                  <c:v>41.9</c:v>
                </c:pt>
                <c:pt idx="123">
                  <c:v>42.2</c:v>
                </c:pt>
                <c:pt idx="124">
                  <c:v>42.1</c:v>
                </c:pt>
                <c:pt idx="125">
                  <c:v>42</c:v>
                </c:pt>
                <c:pt idx="126">
                  <c:v>42.1</c:v>
                </c:pt>
                <c:pt idx="127">
                  <c:v>42.5</c:v>
                </c:pt>
                <c:pt idx="128">
                  <c:v>42</c:v>
                </c:pt>
                <c:pt idx="129">
                  <c:v>42</c:v>
                </c:pt>
                <c:pt idx="130">
                  <c:v>41.8</c:v>
                </c:pt>
                <c:pt idx="131">
                  <c:v>42.1</c:v>
                </c:pt>
                <c:pt idx="132">
                  <c:v>42.4</c:v>
                </c:pt>
                <c:pt idx="133">
                  <c:v>42.2</c:v>
                </c:pt>
                <c:pt idx="134">
                  <c:v>42.4</c:v>
                </c:pt>
                <c:pt idx="135">
                  <c:v>42.4</c:v>
                </c:pt>
                <c:pt idx="136">
                  <c:v>42.4</c:v>
                </c:pt>
                <c:pt idx="137">
                  <c:v>42.6</c:v>
                </c:pt>
                <c:pt idx="138">
                  <c:v>42.4</c:v>
                </c:pt>
                <c:pt idx="139">
                  <c:v>42.1</c:v>
                </c:pt>
                <c:pt idx="140">
                  <c:v>41.9</c:v>
                </c:pt>
                <c:pt idx="141">
                  <c:v>42.5</c:v>
                </c:pt>
                <c:pt idx="142">
                  <c:v>42.3</c:v>
                </c:pt>
                <c:pt idx="143">
                  <c:v>42.5</c:v>
                </c:pt>
                <c:pt idx="144">
                  <c:v>42.1</c:v>
                </c:pt>
                <c:pt idx="145">
                  <c:v>42.4</c:v>
                </c:pt>
                <c:pt idx="146">
                  <c:v>41.9</c:v>
                </c:pt>
                <c:pt idx="147">
                  <c:v>42.9</c:v>
                </c:pt>
                <c:pt idx="148">
                  <c:v>42.9</c:v>
                </c:pt>
                <c:pt idx="149">
                  <c:v>43.3</c:v>
                </c:pt>
                <c:pt idx="150">
                  <c:v>43.5</c:v>
                </c:pt>
                <c:pt idx="151">
                  <c:v>43.4</c:v>
                </c:pt>
                <c:pt idx="152">
                  <c:v>43.6</c:v>
                </c:pt>
                <c:pt idx="153">
                  <c:v>42.8</c:v>
                </c:pt>
                <c:pt idx="154">
                  <c:v>43.4</c:v>
                </c:pt>
                <c:pt idx="155">
                  <c:v>43.1</c:v>
                </c:pt>
                <c:pt idx="156">
                  <c:v>43.2</c:v>
                </c:pt>
                <c:pt idx="157">
                  <c:v>43.3</c:v>
                </c:pt>
                <c:pt idx="158">
                  <c:v>43.8</c:v>
                </c:pt>
                <c:pt idx="159">
                  <c:v>43.3</c:v>
                </c:pt>
                <c:pt idx="160">
                  <c:v>43.7</c:v>
                </c:pt>
                <c:pt idx="161">
                  <c:v>44.2</c:v>
                </c:pt>
                <c:pt idx="162">
                  <c:v>43.4</c:v>
                </c:pt>
                <c:pt idx="163">
                  <c:v>43.1</c:v>
                </c:pt>
                <c:pt idx="164">
                  <c:v>42.8</c:v>
                </c:pt>
                <c:pt idx="165">
                  <c:v>43.4</c:v>
                </c:pt>
                <c:pt idx="166">
                  <c:v>43</c:v>
                </c:pt>
                <c:pt idx="167">
                  <c:v>42.9</c:v>
                </c:pt>
                <c:pt idx="168">
                  <c:v>43.5</c:v>
                </c:pt>
                <c:pt idx="169">
                  <c:v>43.6</c:v>
                </c:pt>
                <c:pt idx="170">
                  <c:v>43.4</c:v>
                </c:pt>
                <c:pt idx="171">
                  <c:v>43.2</c:v>
                </c:pt>
                <c:pt idx="172">
                  <c:v>43.2</c:v>
                </c:pt>
                <c:pt idx="173">
                  <c:v>43.2</c:v>
                </c:pt>
                <c:pt idx="174">
                  <c:v>43.1</c:v>
                </c:pt>
                <c:pt idx="175">
                  <c:v>43.8</c:v>
                </c:pt>
                <c:pt idx="176">
                  <c:v>44</c:v>
                </c:pt>
                <c:pt idx="177">
                  <c:v>43.3</c:v>
                </c:pt>
                <c:pt idx="178">
                  <c:v>43.3</c:v>
                </c:pt>
                <c:pt idx="179">
                  <c:v>43.3</c:v>
                </c:pt>
                <c:pt idx="180">
                  <c:v>43.7</c:v>
                </c:pt>
                <c:pt idx="181">
                  <c:v>43.9</c:v>
                </c:pt>
                <c:pt idx="182">
                  <c:v>44.1</c:v>
                </c:pt>
                <c:pt idx="183">
                  <c:v>44.4</c:v>
                </c:pt>
                <c:pt idx="184">
                  <c:v>44.4</c:v>
                </c:pt>
                <c:pt idx="185">
                  <c:v>44.1</c:v>
                </c:pt>
                <c:pt idx="186">
                  <c:v>44</c:v>
                </c:pt>
                <c:pt idx="187">
                  <c:v>44</c:v>
                </c:pt>
                <c:pt idx="188">
                  <c:v>44.1</c:v>
                </c:pt>
                <c:pt idx="189">
                  <c:v>44.4</c:v>
                </c:pt>
                <c:pt idx="190">
                  <c:v>44.7</c:v>
                </c:pt>
                <c:pt idx="191">
                  <c:v>44.3</c:v>
                </c:pt>
                <c:pt idx="192">
                  <c:v>44.3</c:v>
                </c:pt>
                <c:pt idx="193">
                  <c:v>44.4</c:v>
                </c:pt>
                <c:pt idx="194">
                  <c:v>44.4</c:v>
                </c:pt>
                <c:pt idx="195">
                  <c:v>44.9</c:v>
                </c:pt>
                <c:pt idx="196">
                  <c:v>45</c:v>
                </c:pt>
                <c:pt idx="197">
                  <c:v>44.9</c:v>
                </c:pt>
                <c:pt idx="198">
                  <c:v>44.4</c:v>
                </c:pt>
                <c:pt idx="199">
                  <c:v>44.7</c:v>
                </c:pt>
                <c:pt idx="200">
                  <c:v>44.2</c:v>
                </c:pt>
                <c:pt idx="201">
                  <c:v>44.3</c:v>
                </c:pt>
                <c:pt idx="202">
                  <c:v>44.3</c:v>
                </c:pt>
                <c:pt idx="203">
                  <c:v>44.7</c:v>
                </c:pt>
                <c:pt idx="204">
                  <c:v>44.9</c:v>
                </c:pt>
                <c:pt idx="205">
                  <c:v>44.9</c:v>
                </c:pt>
                <c:pt idx="206">
                  <c:v>44.9</c:v>
                </c:pt>
                <c:pt idx="207">
                  <c:v>44.8</c:v>
                </c:pt>
                <c:pt idx="208">
                  <c:v>44.9</c:v>
                </c:pt>
                <c:pt idx="209">
                  <c:v>45.7</c:v>
                </c:pt>
                <c:pt idx="210">
                  <c:v>45.5</c:v>
                </c:pt>
                <c:pt idx="211">
                  <c:v>45.6</c:v>
                </c:pt>
                <c:pt idx="212">
                  <c:v>45.1</c:v>
                </c:pt>
                <c:pt idx="213">
                  <c:v>45.3</c:v>
                </c:pt>
                <c:pt idx="214">
                  <c:v>45.3</c:v>
                </c:pt>
                <c:pt idx="215">
                  <c:v>45.5</c:v>
                </c:pt>
                <c:pt idx="216">
                  <c:v>45.5</c:v>
                </c:pt>
                <c:pt idx="217">
                  <c:v>45.4</c:v>
                </c:pt>
                <c:pt idx="218">
                  <c:v>45.5</c:v>
                </c:pt>
                <c:pt idx="219">
                  <c:v>45.5</c:v>
                </c:pt>
                <c:pt idx="220">
                  <c:v>45.9</c:v>
                </c:pt>
                <c:pt idx="221">
                  <c:v>46</c:v>
                </c:pt>
                <c:pt idx="222">
                  <c:v>46.1</c:v>
                </c:pt>
                <c:pt idx="223">
                  <c:v>46.3</c:v>
                </c:pt>
                <c:pt idx="224">
                  <c:v>46.8</c:v>
                </c:pt>
                <c:pt idx="225">
                  <c:v>46.8</c:v>
                </c:pt>
                <c:pt idx="226">
                  <c:v>47.1</c:v>
                </c:pt>
                <c:pt idx="227">
                  <c:v>46.9</c:v>
                </c:pt>
                <c:pt idx="228">
                  <c:v>46.6</c:v>
                </c:pt>
                <c:pt idx="229">
                  <c:v>46.7</c:v>
                </c:pt>
                <c:pt idx="230">
                  <c:v>46.6</c:v>
                </c:pt>
                <c:pt idx="231">
                  <c:v>46.8</c:v>
                </c:pt>
                <c:pt idx="232">
                  <c:v>46.8</c:v>
                </c:pt>
                <c:pt idx="233">
                  <c:v>47.2</c:v>
                </c:pt>
                <c:pt idx="234">
                  <c:v>47.3</c:v>
                </c:pt>
                <c:pt idx="235">
                  <c:v>47.6</c:v>
                </c:pt>
                <c:pt idx="236">
                  <c:v>47.8</c:v>
                </c:pt>
                <c:pt idx="237">
                  <c:v>48.1</c:v>
                </c:pt>
                <c:pt idx="238">
                  <c:v>47.9</c:v>
                </c:pt>
                <c:pt idx="239">
                  <c:v>48.1</c:v>
                </c:pt>
                <c:pt idx="240">
                  <c:v>47.1</c:v>
                </c:pt>
                <c:pt idx="241">
                  <c:v>47.7</c:v>
                </c:pt>
                <c:pt idx="242">
                  <c:v>47.8</c:v>
                </c:pt>
                <c:pt idx="243">
                  <c:v>47.7</c:v>
                </c:pt>
                <c:pt idx="244">
                  <c:v>48.3</c:v>
                </c:pt>
                <c:pt idx="245">
                  <c:v>48.3</c:v>
                </c:pt>
                <c:pt idx="246">
                  <c:v>48</c:v>
                </c:pt>
                <c:pt idx="247">
                  <c:v>47.7</c:v>
                </c:pt>
                <c:pt idx="248">
                  <c:v>48</c:v>
                </c:pt>
                <c:pt idx="249">
                  <c:v>47.9</c:v>
                </c:pt>
                <c:pt idx="250">
                  <c:v>48.2</c:v>
                </c:pt>
                <c:pt idx="251">
                  <c:v>48.2</c:v>
                </c:pt>
                <c:pt idx="252">
                  <c:v>48.3</c:v>
                </c:pt>
                <c:pt idx="253">
                  <c:v>48.7</c:v>
                </c:pt>
                <c:pt idx="254">
                  <c:v>48.5</c:v>
                </c:pt>
                <c:pt idx="255">
                  <c:v>48.6</c:v>
                </c:pt>
                <c:pt idx="256">
                  <c:v>48.8</c:v>
                </c:pt>
                <c:pt idx="257">
                  <c:v>49.1</c:v>
                </c:pt>
                <c:pt idx="258">
                  <c:v>49</c:v>
                </c:pt>
                <c:pt idx="259">
                  <c:v>49.3</c:v>
                </c:pt>
                <c:pt idx="260">
                  <c:v>49.6</c:v>
                </c:pt>
                <c:pt idx="261">
                  <c:v>49.6</c:v>
                </c:pt>
                <c:pt idx="262">
                  <c:v>49.5</c:v>
                </c:pt>
                <c:pt idx="263">
                  <c:v>49.8</c:v>
                </c:pt>
                <c:pt idx="264">
                  <c:v>49.9</c:v>
                </c:pt>
                <c:pt idx="265">
                  <c:v>49.8</c:v>
                </c:pt>
                <c:pt idx="266">
                  <c:v>50.1</c:v>
                </c:pt>
                <c:pt idx="267">
                  <c:v>50.3</c:v>
                </c:pt>
                <c:pt idx="268">
                  <c:v>49.7</c:v>
                </c:pt>
                <c:pt idx="269">
                  <c:v>50</c:v>
                </c:pt>
                <c:pt idx="270">
                  <c:v>50.4</c:v>
                </c:pt>
                <c:pt idx="271">
                  <c:v>50.2</c:v>
                </c:pt>
                <c:pt idx="272">
                  <c:v>49.6</c:v>
                </c:pt>
                <c:pt idx="273">
                  <c:v>50.1</c:v>
                </c:pt>
                <c:pt idx="274">
                  <c:v>50.3</c:v>
                </c:pt>
                <c:pt idx="275">
                  <c:v>50.4</c:v>
                </c:pt>
                <c:pt idx="276">
                  <c:v>50.5</c:v>
                </c:pt>
                <c:pt idx="277">
                  <c:v>50.4</c:v>
                </c:pt>
                <c:pt idx="278">
                  <c:v>50.2</c:v>
                </c:pt>
                <c:pt idx="279">
                  <c:v>50</c:v>
                </c:pt>
                <c:pt idx="280">
                  <c:v>50.2</c:v>
                </c:pt>
                <c:pt idx="281">
                  <c:v>50.1</c:v>
                </c:pt>
                <c:pt idx="282">
                  <c:v>49.9</c:v>
                </c:pt>
                <c:pt idx="283">
                  <c:v>50.3</c:v>
                </c:pt>
                <c:pt idx="284">
                  <c:v>50.4</c:v>
                </c:pt>
                <c:pt idx="285">
                  <c:v>50.5</c:v>
                </c:pt>
                <c:pt idx="286">
                  <c:v>50.7</c:v>
                </c:pt>
                <c:pt idx="287">
                  <c:v>50.8</c:v>
                </c:pt>
                <c:pt idx="288">
                  <c:v>51</c:v>
                </c:pt>
                <c:pt idx="289">
                  <c:v>50.9</c:v>
                </c:pt>
                <c:pt idx="290">
                  <c:v>51.3</c:v>
                </c:pt>
                <c:pt idx="291">
                  <c:v>51</c:v>
                </c:pt>
                <c:pt idx="292">
                  <c:v>51</c:v>
                </c:pt>
                <c:pt idx="293">
                  <c:v>51</c:v>
                </c:pt>
                <c:pt idx="294">
                  <c:v>51</c:v>
                </c:pt>
                <c:pt idx="295">
                  <c:v>51.1</c:v>
                </c:pt>
                <c:pt idx="296">
                  <c:v>51.1</c:v>
                </c:pt>
                <c:pt idx="297">
                  <c:v>51.1</c:v>
                </c:pt>
                <c:pt idx="298">
                  <c:v>50.9</c:v>
                </c:pt>
                <c:pt idx="299">
                  <c:v>51.3</c:v>
                </c:pt>
                <c:pt idx="300">
                  <c:v>51.2</c:v>
                </c:pt>
                <c:pt idx="301">
                  <c:v>51.7</c:v>
                </c:pt>
                <c:pt idx="302">
                  <c:v>51.7</c:v>
                </c:pt>
                <c:pt idx="303">
                  <c:v>52.1</c:v>
                </c:pt>
                <c:pt idx="304">
                  <c:v>52.1</c:v>
                </c:pt>
                <c:pt idx="305">
                  <c:v>52.5</c:v>
                </c:pt>
                <c:pt idx="306">
                  <c:v>52.4</c:v>
                </c:pt>
                <c:pt idx="307">
                  <c:v>52.4</c:v>
                </c:pt>
                <c:pt idx="308">
                  <c:v>52.6</c:v>
                </c:pt>
                <c:pt idx="309">
                  <c:v>52.8</c:v>
                </c:pt>
                <c:pt idx="310">
                  <c:v>53.2</c:v>
                </c:pt>
                <c:pt idx="311">
                  <c:v>53.2</c:v>
                </c:pt>
                <c:pt idx="312">
                  <c:v>53.1</c:v>
                </c:pt>
                <c:pt idx="313">
                  <c:v>53.4</c:v>
                </c:pt>
                <c:pt idx="314">
                  <c:v>53.3</c:v>
                </c:pt>
                <c:pt idx="315">
                  <c:v>53.5</c:v>
                </c:pt>
                <c:pt idx="316">
                  <c:v>53.6</c:v>
                </c:pt>
                <c:pt idx="317">
                  <c:v>53.9</c:v>
                </c:pt>
                <c:pt idx="318">
                  <c:v>54.5</c:v>
                </c:pt>
                <c:pt idx="319">
                  <c:v>54.1</c:v>
                </c:pt>
                <c:pt idx="320">
                  <c:v>54.2</c:v>
                </c:pt>
                <c:pt idx="321">
                  <c:v>54.2</c:v>
                </c:pt>
                <c:pt idx="322">
                  <c:v>54.3</c:v>
                </c:pt>
                <c:pt idx="323">
                  <c:v>54.4</c:v>
                </c:pt>
                <c:pt idx="324">
                  <c:v>54.8</c:v>
                </c:pt>
                <c:pt idx="325">
                  <c:v>54.4</c:v>
                </c:pt>
                <c:pt idx="326">
                  <c:v>54.7</c:v>
                </c:pt>
                <c:pt idx="327">
                  <c:v>54.9</c:v>
                </c:pt>
                <c:pt idx="328">
                  <c:v>54.8</c:v>
                </c:pt>
                <c:pt idx="329">
                  <c:v>55.1</c:v>
                </c:pt>
                <c:pt idx="330">
                  <c:v>55</c:v>
                </c:pt>
                <c:pt idx="331">
                  <c:v>55.3</c:v>
                </c:pt>
                <c:pt idx="332">
                  <c:v>55.3</c:v>
                </c:pt>
                <c:pt idx="333">
                  <c:v>55.7</c:v>
                </c:pt>
                <c:pt idx="334">
                  <c:v>55.4</c:v>
                </c:pt>
                <c:pt idx="335">
                  <c:v>55.5</c:v>
                </c:pt>
                <c:pt idx="336">
                  <c:v>56</c:v>
                </c:pt>
                <c:pt idx="337">
                  <c:v>56.1</c:v>
                </c:pt>
                <c:pt idx="338">
                  <c:v>56.2</c:v>
                </c:pt>
                <c:pt idx="339">
                  <c:v>56.4</c:v>
                </c:pt>
                <c:pt idx="340">
                  <c:v>56.4</c:v>
                </c:pt>
                <c:pt idx="341">
                  <c:v>56.8</c:v>
                </c:pt>
                <c:pt idx="342">
                  <c:v>57</c:v>
                </c:pt>
                <c:pt idx="343">
                  <c:v>57.2</c:v>
                </c:pt>
                <c:pt idx="344">
                  <c:v>57.1</c:v>
                </c:pt>
                <c:pt idx="345">
                  <c:v>57.1</c:v>
                </c:pt>
                <c:pt idx="346">
                  <c:v>57.3</c:v>
                </c:pt>
                <c:pt idx="347">
                  <c:v>57.6</c:v>
                </c:pt>
                <c:pt idx="348">
                  <c:v>57.5</c:v>
                </c:pt>
                <c:pt idx="349">
                  <c:v>57.7</c:v>
                </c:pt>
                <c:pt idx="350">
                  <c:v>58.1</c:v>
                </c:pt>
                <c:pt idx="351">
                  <c:v>58.2</c:v>
                </c:pt>
                <c:pt idx="352">
                  <c:v>58.4</c:v>
                </c:pt>
                <c:pt idx="353">
                  <c:v>58.5</c:v>
                </c:pt>
                <c:pt idx="354">
                  <c:v>58.6</c:v>
                </c:pt>
                <c:pt idx="355">
                  <c:v>58.6</c:v>
                </c:pt>
                <c:pt idx="356">
                  <c:v>58.9</c:v>
                </c:pt>
                <c:pt idx="357">
                  <c:v>58.8</c:v>
                </c:pt>
                <c:pt idx="358">
                  <c:v>59.3</c:v>
                </c:pt>
                <c:pt idx="359">
                  <c:v>59.3</c:v>
                </c:pt>
                <c:pt idx="360">
                  <c:v>59.5</c:v>
                </c:pt>
                <c:pt idx="361">
                  <c:v>59.7</c:v>
                </c:pt>
                <c:pt idx="362">
                  <c:v>60</c:v>
                </c:pt>
                <c:pt idx="363">
                  <c:v>60.2</c:v>
                </c:pt>
                <c:pt idx="364">
                  <c:v>60.3</c:v>
                </c:pt>
                <c:pt idx="365">
                  <c:v>60.5</c:v>
                </c:pt>
                <c:pt idx="366">
                  <c:v>60.7</c:v>
                </c:pt>
                <c:pt idx="367">
                  <c:v>60.5</c:v>
                </c:pt>
                <c:pt idx="368">
                  <c:v>61.1</c:v>
                </c:pt>
                <c:pt idx="369">
                  <c:v>61.6</c:v>
                </c:pt>
                <c:pt idx="370">
                  <c:v>61.4</c:v>
                </c:pt>
                <c:pt idx="371">
                  <c:v>61.6</c:v>
                </c:pt>
                <c:pt idx="372">
                  <c:v>61.4</c:v>
                </c:pt>
                <c:pt idx="373">
                  <c:v>61.6</c:v>
                </c:pt>
                <c:pt idx="374">
                  <c:v>61.7</c:v>
                </c:pt>
                <c:pt idx="375">
                  <c:v>61.6</c:v>
                </c:pt>
                <c:pt idx="376">
                  <c:v>61.6</c:v>
                </c:pt>
                <c:pt idx="377">
                  <c:v>61.8</c:v>
                </c:pt>
                <c:pt idx="378">
                  <c:v>62.4</c:v>
                </c:pt>
                <c:pt idx="379">
                  <c:v>62.8</c:v>
                </c:pt>
                <c:pt idx="380">
                  <c:v>62.9</c:v>
                </c:pt>
                <c:pt idx="381">
                  <c:v>63.1</c:v>
                </c:pt>
                <c:pt idx="382">
                  <c:v>63</c:v>
                </c:pt>
                <c:pt idx="383">
                  <c:v>63.6</c:v>
                </c:pt>
                <c:pt idx="384">
                  <c:v>63.8</c:v>
                </c:pt>
                <c:pt idx="385">
                  <c:v>63.8</c:v>
                </c:pt>
                <c:pt idx="386">
                  <c:v>63.9</c:v>
                </c:pt>
                <c:pt idx="387">
                  <c:v>64.099999999999994</c:v>
                </c:pt>
                <c:pt idx="388">
                  <c:v>63.8</c:v>
                </c:pt>
                <c:pt idx="389">
                  <c:v>63.8</c:v>
                </c:pt>
                <c:pt idx="390">
                  <c:v>63.7</c:v>
                </c:pt>
                <c:pt idx="391">
                  <c:v>64</c:v>
                </c:pt>
                <c:pt idx="392">
                  <c:v>63.9</c:v>
                </c:pt>
                <c:pt idx="393">
                  <c:v>64.099999999999994</c:v>
                </c:pt>
                <c:pt idx="394">
                  <c:v>64.2</c:v>
                </c:pt>
                <c:pt idx="395">
                  <c:v>64.400000000000006</c:v>
                </c:pt>
                <c:pt idx="396">
                  <c:v>64.7</c:v>
                </c:pt>
                <c:pt idx="397">
                  <c:v>64.900000000000006</c:v>
                </c:pt>
                <c:pt idx="398">
                  <c:v>65.099999999999994</c:v>
                </c:pt>
                <c:pt idx="399">
                  <c:v>65.3</c:v>
                </c:pt>
                <c:pt idx="400">
                  <c:v>65.5</c:v>
                </c:pt>
                <c:pt idx="401">
                  <c:v>65.2</c:v>
                </c:pt>
                <c:pt idx="402">
                  <c:v>65.3</c:v>
                </c:pt>
                <c:pt idx="403">
                  <c:v>65.2</c:v>
                </c:pt>
                <c:pt idx="404">
                  <c:v>64.900000000000006</c:v>
                </c:pt>
                <c:pt idx="405">
                  <c:v>65.599999999999994</c:v>
                </c:pt>
                <c:pt idx="406">
                  <c:v>65.900000000000006</c:v>
                </c:pt>
                <c:pt idx="407">
                  <c:v>65.7</c:v>
                </c:pt>
                <c:pt idx="408">
                  <c:v>65.7</c:v>
                </c:pt>
                <c:pt idx="409">
                  <c:v>66</c:v>
                </c:pt>
                <c:pt idx="410">
                  <c:v>66</c:v>
                </c:pt>
                <c:pt idx="411">
                  <c:v>66</c:v>
                </c:pt>
                <c:pt idx="412">
                  <c:v>66.3</c:v>
                </c:pt>
                <c:pt idx="413">
                  <c:v>66.3</c:v>
                </c:pt>
                <c:pt idx="414">
                  <c:v>66.7</c:v>
                </c:pt>
                <c:pt idx="415">
                  <c:v>66.599999999999994</c:v>
                </c:pt>
                <c:pt idx="416">
                  <c:v>66.5</c:v>
                </c:pt>
                <c:pt idx="417">
                  <c:v>66.599999999999994</c:v>
                </c:pt>
                <c:pt idx="418">
                  <c:v>66.599999999999994</c:v>
                </c:pt>
                <c:pt idx="419">
                  <c:v>67</c:v>
                </c:pt>
                <c:pt idx="420">
                  <c:v>66.900000000000006</c:v>
                </c:pt>
                <c:pt idx="421">
                  <c:v>66.599999999999994</c:v>
                </c:pt>
                <c:pt idx="422">
                  <c:v>66.599999999999994</c:v>
                </c:pt>
                <c:pt idx="423">
                  <c:v>66.8</c:v>
                </c:pt>
                <c:pt idx="424">
                  <c:v>66.8</c:v>
                </c:pt>
                <c:pt idx="425">
                  <c:v>67.2</c:v>
                </c:pt>
                <c:pt idx="426">
                  <c:v>67.099999999999994</c:v>
                </c:pt>
                <c:pt idx="427">
                  <c:v>67.5</c:v>
                </c:pt>
                <c:pt idx="428">
                  <c:v>67.7</c:v>
                </c:pt>
                <c:pt idx="429">
                  <c:v>67.400000000000006</c:v>
                </c:pt>
                <c:pt idx="430">
                  <c:v>67.400000000000006</c:v>
                </c:pt>
                <c:pt idx="431">
                  <c:v>67.599999999999994</c:v>
                </c:pt>
                <c:pt idx="432">
                  <c:v>67.2</c:v>
                </c:pt>
                <c:pt idx="433">
                  <c:v>67.5</c:v>
                </c:pt>
                <c:pt idx="434">
                  <c:v>67.8</c:v>
                </c:pt>
                <c:pt idx="435">
                  <c:v>68.099999999999994</c:v>
                </c:pt>
                <c:pt idx="436">
                  <c:v>68.599999999999994</c:v>
                </c:pt>
                <c:pt idx="437">
                  <c:v>68.3</c:v>
                </c:pt>
                <c:pt idx="438">
                  <c:v>68.599999999999994</c:v>
                </c:pt>
                <c:pt idx="439">
                  <c:v>68.7</c:v>
                </c:pt>
                <c:pt idx="440">
                  <c:v>68.2</c:v>
                </c:pt>
                <c:pt idx="441">
                  <c:v>68.5</c:v>
                </c:pt>
                <c:pt idx="442">
                  <c:v>68.3</c:v>
                </c:pt>
                <c:pt idx="443">
                  <c:v>68.7</c:v>
                </c:pt>
                <c:pt idx="444">
                  <c:v>69.2</c:v>
                </c:pt>
                <c:pt idx="445">
                  <c:v>69.2</c:v>
                </c:pt>
                <c:pt idx="446">
                  <c:v>69.599999999999994</c:v>
                </c:pt>
                <c:pt idx="447">
                  <c:v>69.599999999999994</c:v>
                </c:pt>
                <c:pt idx="448">
                  <c:v>69.3</c:v>
                </c:pt>
                <c:pt idx="449">
                  <c:v>69.5</c:v>
                </c:pt>
                <c:pt idx="450">
                  <c:v>69.400000000000006</c:v>
                </c:pt>
                <c:pt idx="451">
                  <c:v>69.5</c:v>
                </c:pt>
                <c:pt idx="452">
                  <c:v>70.099999999999994</c:v>
                </c:pt>
                <c:pt idx="453">
                  <c:v>69.8</c:v>
                </c:pt>
                <c:pt idx="454">
                  <c:v>70</c:v>
                </c:pt>
                <c:pt idx="455">
                  <c:v>70.2</c:v>
                </c:pt>
                <c:pt idx="456">
                  <c:v>70.099999999999994</c:v>
                </c:pt>
                <c:pt idx="457">
                  <c:v>70</c:v>
                </c:pt>
                <c:pt idx="458">
                  <c:v>70.400000000000006</c:v>
                </c:pt>
                <c:pt idx="459">
                  <c:v>70.5</c:v>
                </c:pt>
                <c:pt idx="460">
                  <c:v>70.5</c:v>
                </c:pt>
                <c:pt idx="461">
                  <c:v>70.900000000000006</c:v>
                </c:pt>
                <c:pt idx="462">
                  <c:v>70.900000000000006</c:v>
                </c:pt>
                <c:pt idx="463">
                  <c:v>71</c:v>
                </c:pt>
                <c:pt idx="464">
                  <c:v>71.2</c:v>
                </c:pt>
                <c:pt idx="465">
                  <c:v>71.5</c:v>
                </c:pt>
                <c:pt idx="466">
                  <c:v>71.2</c:v>
                </c:pt>
                <c:pt idx="467">
                  <c:v>71.2</c:v>
                </c:pt>
                <c:pt idx="468">
                  <c:v>71</c:v>
                </c:pt>
                <c:pt idx="469">
                  <c:v>71.400000000000006</c:v>
                </c:pt>
                <c:pt idx="470">
                  <c:v>71.599999999999994</c:v>
                </c:pt>
                <c:pt idx="471">
                  <c:v>71.7</c:v>
                </c:pt>
                <c:pt idx="472">
                  <c:v>72</c:v>
                </c:pt>
                <c:pt idx="473">
                  <c:v>71.8</c:v>
                </c:pt>
                <c:pt idx="474">
                  <c:v>72</c:v>
                </c:pt>
                <c:pt idx="475">
                  <c:v>72</c:v>
                </c:pt>
                <c:pt idx="476">
                  <c:v>72.099999999999994</c:v>
                </c:pt>
                <c:pt idx="477">
                  <c:v>72.2</c:v>
                </c:pt>
                <c:pt idx="478">
                  <c:v>72.2</c:v>
                </c:pt>
                <c:pt idx="479">
                  <c:v>72.3</c:v>
                </c:pt>
                <c:pt idx="480">
                  <c:v>72.2</c:v>
                </c:pt>
                <c:pt idx="481">
                  <c:v>72.2</c:v>
                </c:pt>
                <c:pt idx="482">
                  <c:v>72.5</c:v>
                </c:pt>
                <c:pt idx="483">
                  <c:v>72.3</c:v>
                </c:pt>
                <c:pt idx="484">
                  <c:v>72.400000000000006</c:v>
                </c:pt>
                <c:pt idx="485">
                  <c:v>72.400000000000006</c:v>
                </c:pt>
                <c:pt idx="486">
                  <c:v>72.599999999999994</c:v>
                </c:pt>
                <c:pt idx="487">
                  <c:v>72.8</c:v>
                </c:pt>
                <c:pt idx="488">
                  <c:v>72.8</c:v>
                </c:pt>
                <c:pt idx="489">
                  <c:v>73</c:v>
                </c:pt>
                <c:pt idx="490">
                  <c:v>73.400000000000006</c:v>
                </c:pt>
                <c:pt idx="491">
                  <c:v>73.400000000000006</c:v>
                </c:pt>
                <c:pt idx="492">
                  <c:v>73.599999999999994</c:v>
                </c:pt>
                <c:pt idx="493">
                  <c:v>73.5</c:v>
                </c:pt>
                <c:pt idx="494">
                  <c:v>73.400000000000006</c:v>
                </c:pt>
                <c:pt idx="495">
                  <c:v>73.5</c:v>
                </c:pt>
                <c:pt idx="496">
                  <c:v>73.400000000000006</c:v>
                </c:pt>
                <c:pt idx="497">
                  <c:v>73.3</c:v>
                </c:pt>
                <c:pt idx="498">
                  <c:v>73.400000000000006</c:v>
                </c:pt>
                <c:pt idx="499">
                  <c:v>73.5</c:v>
                </c:pt>
                <c:pt idx="500">
                  <c:v>74</c:v>
                </c:pt>
                <c:pt idx="501">
                  <c:v>73.8</c:v>
                </c:pt>
                <c:pt idx="502">
                  <c:v>74.099999999999994</c:v>
                </c:pt>
                <c:pt idx="503">
                  <c:v>74.099999999999994</c:v>
                </c:pt>
                <c:pt idx="504">
                  <c:v>74.099999999999994</c:v>
                </c:pt>
                <c:pt idx="505">
                  <c:v>74</c:v>
                </c:pt>
                <c:pt idx="506">
                  <c:v>74</c:v>
                </c:pt>
                <c:pt idx="507">
                  <c:v>73.900000000000006</c:v>
                </c:pt>
                <c:pt idx="508">
                  <c:v>74.099999999999994</c:v>
                </c:pt>
                <c:pt idx="509">
                  <c:v>73.900000000000006</c:v>
                </c:pt>
                <c:pt idx="510">
                  <c:v>74</c:v>
                </c:pt>
                <c:pt idx="511">
                  <c:v>74</c:v>
                </c:pt>
                <c:pt idx="512">
                  <c:v>74</c:v>
                </c:pt>
                <c:pt idx="513">
                  <c:v>73.900000000000006</c:v>
                </c:pt>
                <c:pt idx="514">
                  <c:v>73.900000000000006</c:v>
                </c:pt>
                <c:pt idx="515">
                  <c:v>73.900000000000006</c:v>
                </c:pt>
                <c:pt idx="516">
                  <c:v>73.7</c:v>
                </c:pt>
                <c:pt idx="517">
                  <c:v>73.900000000000006</c:v>
                </c:pt>
                <c:pt idx="518">
                  <c:v>74</c:v>
                </c:pt>
                <c:pt idx="519">
                  <c:v>74.3</c:v>
                </c:pt>
                <c:pt idx="520">
                  <c:v>74.099999999999994</c:v>
                </c:pt>
                <c:pt idx="521">
                  <c:v>74.2</c:v>
                </c:pt>
                <c:pt idx="522">
                  <c:v>73.900000000000006</c:v>
                </c:pt>
                <c:pt idx="523">
                  <c:v>74.099999999999994</c:v>
                </c:pt>
                <c:pt idx="524">
                  <c:v>74.099999999999994</c:v>
                </c:pt>
                <c:pt idx="525">
                  <c:v>74.2</c:v>
                </c:pt>
                <c:pt idx="526">
                  <c:v>74.099999999999994</c:v>
                </c:pt>
                <c:pt idx="527">
                  <c:v>74.099999999999994</c:v>
                </c:pt>
                <c:pt idx="528">
                  <c:v>74.400000000000006</c:v>
                </c:pt>
                <c:pt idx="529">
                  <c:v>74.400000000000006</c:v>
                </c:pt>
                <c:pt idx="530">
                  <c:v>74.5</c:v>
                </c:pt>
                <c:pt idx="531">
                  <c:v>74.7</c:v>
                </c:pt>
                <c:pt idx="532">
                  <c:v>74.8</c:v>
                </c:pt>
                <c:pt idx="533">
                  <c:v>74.900000000000006</c:v>
                </c:pt>
                <c:pt idx="534">
                  <c:v>74.8</c:v>
                </c:pt>
                <c:pt idx="535">
                  <c:v>74.8</c:v>
                </c:pt>
                <c:pt idx="536">
                  <c:v>74.5</c:v>
                </c:pt>
                <c:pt idx="537">
                  <c:v>74.400000000000006</c:v>
                </c:pt>
                <c:pt idx="538">
                  <c:v>74.599999999999994</c:v>
                </c:pt>
                <c:pt idx="539">
                  <c:v>74.599999999999994</c:v>
                </c:pt>
                <c:pt idx="540">
                  <c:v>74.3</c:v>
                </c:pt>
                <c:pt idx="541">
                  <c:v>74.2</c:v>
                </c:pt>
                <c:pt idx="542">
                  <c:v>74.400000000000006</c:v>
                </c:pt>
                <c:pt idx="543">
                  <c:v>74.099999999999994</c:v>
                </c:pt>
                <c:pt idx="544">
                  <c:v>74.5</c:v>
                </c:pt>
                <c:pt idx="545">
                  <c:v>74.599999999999994</c:v>
                </c:pt>
                <c:pt idx="546">
                  <c:v>74.599999999999994</c:v>
                </c:pt>
                <c:pt idx="547">
                  <c:v>74.8</c:v>
                </c:pt>
                <c:pt idx="548">
                  <c:v>74.7</c:v>
                </c:pt>
                <c:pt idx="549">
                  <c:v>74.8</c:v>
                </c:pt>
                <c:pt idx="550">
                  <c:v>74.900000000000006</c:v>
                </c:pt>
                <c:pt idx="551">
                  <c:v>75.2</c:v>
                </c:pt>
                <c:pt idx="552">
                  <c:v>75</c:v>
                </c:pt>
                <c:pt idx="553">
                  <c:v>75.3</c:v>
                </c:pt>
                <c:pt idx="554">
                  <c:v>75.2</c:v>
                </c:pt>
                <c:pt idx="555">
                  <c:v>75.099999999999994</c:v>
                </c:pt>
                <c:pt idx="556">
                  <c:v>75.2</c:v>
                </c:pt>
                <c:pt idx="557">
                  <c:v>74.7</c:v>
                </c:pt>
                <c:pt idx="558">
                  <c:v>75.099999999999994</c:v>
                </c:pt>
                <c:pt idx="559">
                  <c:v>75.400000000000006</c:v>
                </c:pt>
                <c:pt idx="560">
                  <c:v>76</c:v>
                </c:pt>
                <c:pt idx="561">
                  <c:v>75.5</c:v>
                </c:pt>
                <c:pt idx="562">
                  <c:v>75.599999999999994</c:v>
                </c:pt>
                <c:pt idx="563">
                  <c:v>75.2</c:v>
                </c:pt>
                <c:pt idx="564">
                  <c:v>75.3</c:v>
                </c:pt>
                <c:pt idx="565">
                  <c:v>75.5</c:v>
                </c:pt>
                <c:pt idx="566">
                  <c:v>75.5</c:v>
                </c:pt>
                <c:pt idx="567">
                  <c:v>75.900000000000006</c:v>
                </c:pt>
                <c:pt idx="568">
                  <c:v>75.5</c:v>
                </c:pt>
                <c:pt idx="569">
                  <c:v>75.2</c:v>
                </c:pt>
                <c:pt idx="570">
                  <c:v>75.7</c:v>
                </c:pt>
                <c:pt idx="571">
                  <c:v>75.599999999999994</c:v>
                </c:pt>
                <c:pt idx="572">
                  <c:v>75.7</c:v>
                </c:pt>
                <c:pt idx="573">
                  <c:v>75.8</c:v>
                </c:pt>
                <c:pt idx="574">
                  <c:v>76</c:v>
                </c:pt>
                <c:pt idx="575">
                  <c:v>75.7</c:v>
                </c:pt>
                <c:pt idx="576">
                  <c:v>75.8</c:v>
                </c:pt>
                <c:pt idx="577">
                  <c:v>75.7</c:v>
                </c:pt>
                <c:pt idx="578">
                  <c:v>75.8</c:v>
                </c:pt>
                <c:pt idx="579">
                  <c:v>75.900000000000006</c:v>
                </c:pt>
                <c:pt idx="580">
                  <c:v>76</c:v>
                </c:pt>
                <c:pt idx="581">
                  <c:v>76</c:v>
                </c:pt>
                <c:pt idx="582">
                  <c:v>76.3</c:v>
                </c:pt>
                <c:pt idx="583">
                  <c:v>76.3</c:v>
                </c:pt>
                <c:pt idx="584">
                  <c:v>76.2</c:v>
                </c:pt>
                <c:pt idx="585">
                  <c:v>76.400000000000006</c:v>
                </c:pt>
                <c:pt idx="586">
                  <c:v>76.5</c:v>
                </c:pt>
                <c:pt idx="587">
                  <c:v>76.599999999999994</c:v>
                </c:pt>
                <c:pt idx="588">
                  <c:v>76.5</c:v>
                </c:pt>
                <c:pt idx="589">
                  <c:v>76.3</c:v>
                </c:pt>
                <c:pt idx="590">
                  <c:v>76.599999999999994</c:v>
                </c:pt>
                <c:pt idx="591">
                  <c:v>76.5</c:v>
                </c:pt>
                <c:pt idx="592">
                  <c:v>76.400000000000006</c:v>
                </c:pt>
                <c:pt idx="593">
                  <c:v>76.7</c:v>
                </c:pt>
                <c:pt idx="594">
                  <c:v>77</c:v>
                </c:pt>
                <c:pt idx="595">
                  <c:v>77.2</c:v>
                </c:pt>
                <c:pt idx="596">
                  <c:v>77</c:v>
                </c:pt>
                <c:pt idx="597">
                  <c:v>76.8</c:v>
                </c:pt>
                <c:pt idx="598">
                  <c:v>76.5</c:v>
                </c:pt>
                <c:pt idx="599">
                  <c:v>76.599999999999994</c:v>
                </c:pt>
                <c:pt idx="600">
                  <c:v>76.400000000000006</c:v>
                </c:pt>
                <c:pt idx="601">
                  <c:v>76.5</c:v>
                </c:pt>
                <c:pt idx="602">
                  <c:v>76.7</c:v>
                </c:pt>
                <c:pt idx="603">
                  <c:v>76.3</c:v>
                </c:pt>
                <c:pt idx="604">
                  <c:v>76.3</c:v>
                </c:pt>
                <c:pt idx="605">
                  <c:v>76.400000000000006</c:v>
                </c:pt>
                <c:pt idx="606">
                  <c:v>76.5</c:v>
                </c:pt>
                <c:pt idx="607">
                  <c:v>76.599999999999994</c:v>
                </c:pt>
                <c:pt idx="608">
                  <c:v>76.8</c:v>
                </c:pt>
                <c:pt idx="609">
                  <c:v>76.7</c:v>
                </c:pt>
                <c:pt idx="610">
                  <c:v>76.599999999999994</c:v>
                </c:pt>
                <c:pt idx="611">
                  <c:v>76.8</c:v>
                </c:pt>
                <c:pt idx="612">
                  <c:v>77</c:v>
                </c:pt>
                <c:pt idx="613">
                  <c:v>76.8</c:v>
                </c:pt>
                <c:pt idx="614">
                  <c:v>76.5</c:v>
                </c:pt>
                <c:pt idx="615">
                  <c:v>76.599999999999994</c:v>
                </c:pt>
                <c:pt idx="616">
                  <c:v>76.7</c:v>
                </c:pt>
                <c:pt idx="617">
                  <c:v>76.900000000000006</c:v>
                </c:pt>
                <c:pt idx="618">
                  <c:v>76.599999999999994</c:v>
                </c:pt>
                <c:pt idx="619">
                  <c:v>76.7</c:v>
                </c:pt>
                <c:pt idx="620">
                  <c:v>76.900000000000006</c:v>
                </c:pt>
                <c:pt idx="621">
                  <c:v>77</c:v>
                </c:pt>
                <c:pt idx="622">
                  <c:v>77.099999999999994</c:v>
                </c:pt>
                <c:pt idx="623">
                  <c:v>76.7</c:v>
                </c:pt>
                <c:pt idx="624">
                  <c:v>77</c:v>
                </c:pt>
                <c:pt idx="625">
                  <c:v>76.900000000000006</c:v>
                </c:pt>
                <c:pt idx="626">
                  <c:v>77.099999999999994</c:v>
                </c:pt>
                <c:pt idx="627">
                  <c:v>77.3</c:v>
                </c:pt>
                <c:pt idx="628">
                  <c:v>77</c:v>
                </c:pt>
                <c:pt idx="629">
                  <c:v>76.8</c:v>
                </c:pt>
                <c:pt idx="630">
                  <c:v>76.599999999999994</c:v>
                </c:pt>
                <c:pt idx="631">
                  <c:v>76.3</c:v>
                </c:pt>
                <c:pt idx="632">
                  <c:v>76.400000000000006</c:v>
                </c:pt>
                <c:pt idx="633">
                  <c:v>76.3</c:v>
                </c:pt>
                <c:pt idx="634">
                  <c:v>76.5</c:v>
                </c:pt>
                <c:pt idx="635">
                  <c:v>76.5</c:v>
                </c:pt>
                <c:pt idx="636">
                  <c:v>76.900000000000006</c:v>
                </c:pt>
                <c:pt idx="637">
                  <c:v>76.8</c:v>
                </c:pt>
                <c:pt idx="638">
                  <c:v>76.900000000000006</c:v>
                </c:pt>
                <c:pt idx="639">
                  <c:v>76.3</c:v>
                </c:pt>
                <c:pt idx="640">
                  <c:v>76.400000000000006</c:v>
                </c:pt>
                <c:pt idx="641">
                  <c:v>76.2</c:v>
                </c:pt>
                <c:pt idx="642">
                  <c:v>76.2</c:v>
                </c:pt>
                <c:pt idx="643">
                  <c:v>76.2</c:v>
                </c:pt>
                <c:pt idx="644">
                  <c:v>76.2</c:v>
                </c:pt>
                <c:pt idx="645">
                  <c:v>76.099999999999994</c:v>
                </c:pt>
                <c:pt idx="646">
                  <c:v>76.2</c:v>
                </c:pt>
                <c:pt idx="647">
                  <c:v>76.3</c:v>
                </c:pt>
                <c:pt idx="648">
                  <c:v>76.099999999999994</c:v>
                </c:pt>
                <c:pt idx="649">
                  <c:v>76.400000000000006</c:v>
                </c:pt>
                <c:pt idx="650">
                  <c:v>76.099999999999994</c:v>
                </c:pt>
                <c:pt idx="651">
                  <c:v>76.2</c:v>
                </c:pt>
                <c:pt idx="652">
                  <c:v>76.099999999999994</c:v>
                </c:pt>
                <c:pt idx="653">
                  <c:v>75.7</c:v>
                </c:pt>
                <c:pt idx="654">
                  <c:v>75.5</c:v>
                </c:pt>
                <c:pt idx="655">
                  <c:v>75.7</c:v>
                </c:pt>
                <c:pt idx="656">
                  <c:v>75.8</c:v>
                </c:pt>
                <c:pt idx="657">
                  <c:v>75.7</c:v>
                </c:pt>
                <c:pt idx="658">
                  <c:v>75.400000000000006</c:v>
                </c:pt>
                <c:pt idx="659">
                  <c:v>75.8</c:v>
                </c:pt>
                <c:pt idx="660">
                  <c:v>75.8</c:v>
                </c:pt>
                <c:pt idx="661">
                  <c:v>75.8</c:v>
                </c:pt>
                <c:pt idx="662">
                  <c:v>76.099999999999994</c:v>
                </c:pt>
                <c:pt idx="663">
                  <c:v>76</c:v>
                </c:pt>
                <c:pt idx="664">
                  <c:v>75.900000000000006</c:v>
                </c:pt>
                <c:pt idx="665">
                  <c:v>76.099999999999994</c:v>
                </c:pt>
                <c:pt idx="666">
                  <c:v>75.599999999999994</c:v>
                </c:pt>
                <c:pt idx="667">
                  <c:v>75.599999999999994</c:v>
                </c:pt>
                <c:pt idx="668">
                  <c:v>75.3</c:v>
                </c:pt>
                <c:pt idx="669">
                  <c:v>75.3</c:v>
                </c:pt>
                <c:pt idx="670">
                  <c:v>75.2</c:v>
                </c:pt>
                <c:pt idx="671">
                  <c:v>75.099999999999994</c:v>
                </c:pt>
                <c:pt idx="672">
                  <c:v>75.2</c:v>
                </c:pt>
                <c:pt idx="673">
                  <c:v>75.2</c:v>
                </c:pt>
                <c:pt idx="674">
                  <c:v>75.5</c:v>
                </c:pt>
                <c:pt idx="675">
                  <c:v>75.400000000000006</c:v>
                </c:pt>
                <c:pt idx="676">
                  <c:v>75.3</c:v>
                </c:pt>
                <c:pt idx="677">
                  <c:v>75.5</c:v>
                </c:pt>
                <c:pt idx="678">
                  <c:v>75.400000000000006</c:v>
                </c:pt>
                <c:pt idx="679">
                  <c:v>75.099999999999994</c:v>
                </c:pt>
                <c:pt idx="680">
                  <c:v>75.2</c:v>
                </c:pt>
                <c:pt idx="681">
                  <c:v>75.099999999999994</c:v>
                </c:pt>
                <c:pt idx="682">
                  <c:v>75.2</c:v>
                </c:pt>
                <c:pt idx="683">
                  <c:v>75.099999999999994</c:v>
                </c:pt>
                <c:pt idx="684">
                  <c:v>75.3</c:v>
                </c:pt>
                <c:pt idx="685">
                  <c:v>75.3</c:v>
                </c:pt>
                <c:pt idx="686">
                  <c:v>75</c:v>
                </c:pt>
                <c:pt idx="687">
                  <c:v>75.2</c:v>
                </c:pt>
                <c:pt idx="688">
                  <c:v>75.3</c:v>
                </c:pt>
                <c:pt idx="689">
                  <c:v>75</c:v>
                </c:pt>
                <c:pt idx="690">
                  <c:v>75.3</c:v>
                </c:pt>
                <c:pt idx="691">
                  <c:v>75.2</c:v>
                </c:pt>
                <c:pt idx="692">
                  <c:v>75.400000000000006</c:v>
                </c:pt>
                <c:pt idx="693">
                  <c:v>75.2</c:v>
                </c:pt>
                <c:pt idx="694">
                  <c:v>75.3</c:v>
                </c:pt>
                <c:pt idx="695">
                  <c:v>75.400000000000006</c:v>
                </c:pt>
                <c:pt idx="696">
                  <c:v>75.3</c:v>
                </c:pt>
                <c:pt idx="697">
                  <c:v>75.5</c:v>
                </c:pt>
                <c:pt idx="698">
                  <c:v>75.400000000000006</c:v>
                </c:pt>
                <c:pt idx="699">
                  <c:v>75.3</c:v>
                </c:pt>
                <c:pt idx="700">
                  <c:v>75.3</c:v>
                </c:pt>
                <c:pt idx="701">
                  <c:v>75.400000000000006</c:v>
                </c:pt>
                <c:pt idx="702">
                  <c:v>75.7</c:v>
                </c:pt>
                <c:pt idx="703">
                  <c:v>75.599999999999994</c:v>
                </c:pt>
                <c:pt idx="704">
                  <c:v>75.5</c:v>
                </c:pt>
                <c:pt idx="705">
                  <c:v>75.599999999999994</c:v>
                </c:pt>
                <c:pt idx="706">
                  <c:v>75.5</c:v>
                </c:pt>
                <c:pt idx="707">
                  <c:v>75.5</c:v>
                </c:pt>
                <c:pt idx="708">
                  <c:v>75.599999999999994</c:v>
                </c:pt>
                <c:pt idx="709">
                  <c:v>75.3</c:v>
                </c:pt>
                <c:pt idx="710">
                  <c:v>75.3</c:v>
                </c:pt>
                <c:pt idx="711">
                  <c:v>75</c:v>
                </c:pt>
                <c:pt idx="712">
                  <c:v>75.3</c:v>
                </c:pt>
                <c:pt idx="713">
                  <c:v>75.3</c:v>
                </c:pt>
                <c:pt idx="714">
                  <c:v>75.400000000000006</c:v>
                </c:pt>
                <c:pt idx="715">
                  <c:v>75.5</c:v>
                </c:pt>
                <c:pt idx="716">
                  <c:v>75.400000000000006</c:v>
                </c:pt>
                <c:pt idx="717">
                  <c:v>75.3</c:v>
                </c:pt>
                <c:pt idx="718">
                  <c:v>75.5</c:v>
                </c:pt>
                <c:pt idx="719">
                  <c:v>75.5</c:v>
                </c:pt>
                <c:pt idx="720">
                  <c:v>75.7</c:v>
                </c:pt>
                <c:pt idx="721">
                  <c:v>75.5</c:v>
                </c:pt>
                <c:pt idx="722">
                  <c:v>75.8</c:v>
                </c:pt>
                <c:pt idx="723">
                  <c:v>75.8</c:v>
                </c:pt>
                <c:pt idx="724">
                  <c:v>75.900000000000006</c:v>
                </c:pt>
                <c:pt idx="725">
                  <c:v>76</c:v>
                </c:pt>
                <c:pt idx="726">
                  <c:v>75.7</c:v>
                </c:pt>
                <c:pt idx="727">
                  <c:v>76</c:v>
                </c:pt>
                <c:pt idx="728">
                  <c:v>75.8</c:v>
                </c:pt>
                <c:pt idx="729">
                  <c:v>75.8</c:v>
                </c:pt>
                <c:pt idx="730">
                  <c:v>75.900000000000006</c:v>
                </c:pt>
                <c:pt idx="731">
                  <c:v>75.900000000000006</c:v>
                </c:pt>
                <c:pt idx="732">
                  <c:v>75.8</c:v>
                </c:pt>
                <c:pt idx="733">
                  <c:v>76</c:v>
                </c:pt>
                <c:pt idx="734">
                  <c:v>75.7</c:v>
                </c:pt>
                <c:pt idx="735">
                  <c:v>75.900000000000006</c:v>
                </c:pt>
                <c:pt idx="736">
                  <c:v>75.8</c:v>
                </c:pt>
                <c:pt idx="737">
                  <c:v>75.900000000000006</c:v>
                </c:pt>
                <c:pt idx="738">
                  <c:v>75.8</c:v>
                </c:pt>
                <c:pt idx="739">
                  <c:v>75.599999999999994</c:v>
                </c:pt>
                <c:pt idx="740">
                  <c:v>75.3</c:v>
                </c:pt>
                <c:pt idx="741">
                  <c:v>75.3</c:v>
                </c:pt>
                <c:pt idx="742">
                  <c:v>75.400000000000006</c:v>
                </c:pt>
                <c:pt idx="743">
                  <c:v>75.2</c:v>
                </c:pt>
                <c:pt idx="744">
                  <c:v>75.599999999999994</c:v>
                </c:pt>
                <c:pt idx="745">
                  <c:v>75.5</c:v>
                </c:pt>
                <c:pt idx="746">
                  <c:v>75.5</c:v>
                </c:pt>
                <c:pt idx="747">
                  <c:v>75.599999999999994</c:v>
                </c:pt>
                <c:pt idx="748">
                  <c:v>75.2</c:v>
                </c:pt>
                <c:pt idx="749">
                  <c:v>75.099999999999994</c:v>
                </c:pt>
                <c:pt idx="750">
                  <c:v>74.8</c:v>
                </c:pt>
                <c:pt idx="751">
                  <c:v>74.900000000000006</c:v>
                </c:pt>
                <c:pt idx="752">
                  <c:v>74.900000000000006</c:v>
                </c:pt>
                <c:pt idx="753">
                  <c:v>74.900000000000006</c:v>
                </c:pt>
                <c:pt idx="754">
                  <c:v>75.3</c:v>
                </c:pt>
                <c:pt idx="755">
                  <c:v>75.2</c:v>
                </c:pt>
                <c:pt idx="756">
                  <c:v>74.900000000000006</c:v>
                </c:pt>
                <c:pt idx="757">
                  <c:v>74.7</c:v>
                </c:pt>
                <c:pt idx="758">
                  <c:v>74.900000000000006</c:v>
                </c:pt>
                <c:pt idx="759">
                  <c:v>74.900000000000006</c:v>
                </c:pt>
                <c:pt idx="760">
                  <c:v>74.599999999999994</c:v>
                </c:pt>
                <c:pt idx="761">
                  <c:v>74.599999999999994</c:v>
                </c:pt>
                <c:pt idx="762">
                  <c:v>74.5</c:v>
                </c:pt>
                <c:pt idx="763">
                  <c:v>74.7</c:v>
                </c:pt>
                <c:pt idx="764">
                  <c:v>74.599999999999994</c:v>
                </c:pt>
                <c:pt idx="765">
                  <c:v>74.400000000000006</c:v>
                </c:pt>
                <c:pt idx="766">
                  <c:v>74.400000000000006</c:v>
                </c:pt>
                <c:pt idx="767">
                  <c:v>74.599999999999994</c:v>
                </c:pt>
                <c:pt idx="768">
                  <c:v>74.5</c:v>
                </c:pt>
                <c:pt idx="769">
                  <c:v>74.5</c:v>
                </c:pt>
                <c:pt idx="770">
                  <c:v>74.5</c:v>
                </c:pt>
                <c:pt idx="771">
                  <c:v>74.400000000000006</c:v>
                </c:pt>
                <c:pt idx="772">
                  <c:v>74.5</c:v>
                </c:pt>
                <c:pt idx="773">
                  <c:v>74.400000000000006</c:v>
                </c:pt>
                <c:pt idx="774">
                  <c:v>74.5</c:v>
                </c:pt>
                <c:pt idx="775">
                  <c:v>74.5</c:v>
                </c:pt>
                <c:pt idx="776">
                  <c:v>74.599999999999994</c:v>
                </c:pt>
                <c:pt idx="777">
                  <c:v>74.7</c:v>
                </c:pt>
                <c:pt idx="778">
                  <c:v>74.3</c:v>
                </c:pt>
                <c:pt idx="779">
                  <c:v>74.599999999999994</c:v>
                </c:pt>
                <c:pt idx="780">
                  <c:v>74</c:v>
                </c:pt>
                <c:pt idx="781">
                  <c:v>73.900000000000006</c:v>
                </c:pt>
                <c:pt idx="782">
                  <c:v>73.900000000000006</c:v>
                </c:pt>
                <c:pt idx="783">
                  <c:v>73.7</c:v>
                </c:pt>
                <c:pt idx="784">
                  <c:v>74</c:v>
                </c:pt>
                <c:pt idx="785">
                  <c:v>73.900000000000006</c:v>
                </c:pt>
                <c:pt idx="786">
                  <c:v>74.099999999999994</c:v>
                </c:pt>
                <c:pt idx="787">
                  <c:v>73.900000000000006</c:v>
                </c:pt>
                <c:pt idx="788">
                  <c:v>73.900000000000006</c:v>
                </c:pt>
                <c:pt idx="789">
                  <c:v>73.599999999999994</c:v>
                </c:pt>
                <c:pt idx="790">
                  <c:v>73.8</c:v>
                </c:pt>
                <c:pt idx="791">
                  <c:v>73.8</c:v>
                </c:pt>
                <c:pt idx="792">
                  <c:v>73.900000000000006</c:v>
                </c:pt>
                <c:pt idx="793">
                  <c:v>74.3</c:v>
                </c:pt>
                <c:pt idx="794">
                  <c:v>74.2</c:v>
                </c:pt>
                <c:pt idx="795">
                  <c:v>73.900000000000006</c:v>
                </c:pt>
                <c:pt idx="796">
                  <c:v>73.8</c:v>
                </c:pt>
                <c:pt idx="797">
                  <c:v>73.900000000000006</c:v>
                </c:pt>
                <c:pt idx="798">
                  <c:v>73.7</c:v>
                </c:pt>
                <c:pt idx="799">
                  <c:v>74</c:v>
                </c:pt>
                <c:pt idx="800">
                  <c:v>73.8</c:v>
                </c:pt>
                <c:pt idx="801">
                  <c:v>74</c:v>
                </c:pt>
                <c:pt idx="802">
                  <c:v>73.900000000000006</c:v>
                </c:pt>
                <c:pt idx="803">
                  <c:v>73.8</c:v>
                </c:pt>
                <c:pt idx="804">
                  <c:v>73.8</c:v>
                </c:pt>
                <c:pt idx="805">
                  <c:v>73.599999999999994</c:v>
                </c:pt>
                <c:pt idx="806">
                  <c:v>73.3</c:v>
                </c:pt>
                <c:pt idx="807">
                  <c:v>73.7</c:v>
                </c:pt>
                <c:pt idx="808">
                  <c:v>74</c:v>
                </c:pt>
                <c:pt idx="809">
                  <c:v>73.599999999999994</c:v>
                </c:pt>
                <c:pt idx="810">
                  <c:v>73.599999999999994</c:v>
                </c:pt>
                <c:pt idx="811">
                  <c:v>73.599999999999994</c:v>
                </c:pt>
                <c:pt idx="812">
                  <c:v>73.400000000000006</c:v>
                </c:pt>
                <c:pt idx="813">
                  <c:v>73.7</c:v>
                </c:pt>
                <c:pt idx="814">
                  <c:v>74</c:v>
                </c:pt>
                <c:pt idx="815">
                  <c:v>73.900000000000006</c:v>
                </c:pt>
                <c:pt idx="816">
                  <c:v>74</c:v>
                </c:pt>
                <c:pt idx="817">
                  <c:v>74</c:v>
                </c:pt>
                <c:pt idx="818">
                  <c:v>74.2</c:v>
                </c:pt>
                <c:pt idx="819">
                  <c:v>74.099999999999994</c:v>
                </c:pt>
                <c:pt idx="820">
                  <c:v>74</c:v>
                </c:pt>
                <c:pt idx="821">
                  <c:v>74.099999999999994</c:v>
                </c:pt>
                <c:pt idx="822">
                  <c:v>74.400000000000006</c:v>
                </c:pt>
                <c:pt idx="823">
                  <c:v>74.5</c:v>
                </c:pt>
                <c:pt idx="824">
                  <c:v>74.7</c:v>
                </c:pt>
                <c:pt idx="825">
                  <c:v>74.8</c:v>
                </c:pt>
                <c:pt idx="826">
                  <c:v>74.5</c:v>
                </c:pt>
                <c:pt idx="827">
                  <c:v>74.5</c:v>
                </c:pt>
                <c:pt idx="828">
                  <c:v>74.400000000000006</c:v>
                </c:pt>
                <c:pt idx="829">
                  <c:v>74.7</c:v>
                </c:pt>
                <c:pt idx="830">
                  <c:v>74.900000000000006</c:v>
                </c:pt>
                <c:pt idx="831">
                  <c:v>75</c:v>
                </c:pt>
                <c:pt idx="832">
                  <c:v>74.900000000000006</c:v>
                </c:pt>
                <c:pt idx="833">
                  <c:v>75</c:v>
                </c:pt>
                <c:pt idx="834">
                  <c:v>75.3</c:v>
                </c:pt>
                <c:pt idx="835">
                  <c:v>75.099999999999994</c:v>
                </c:pt>
                <c:pt idx="836">
                  <c:v>75.2</c:v>
                </c:pt>
                <c:pt idx="837">
                  <c:v>74.900000000000006</c:v>
                </c:pt>
                <c:pt idx="838">
                  <c:v>75.3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Mature 55+</c:v>
                </c:pt>
              </c:strCache>
            </c:strRef>
          </c:tx>
          <c:spPr>
            <a:ln w="28575">
              <a:solidFill>
                <a:schemeClr val="tx1">
                  <a:lumMod val="95000"/>
                </a:schemeClr>
              </a:solidFill>
            </a:ln>
          </c:spPr>
          <c:marker>
            <c:symbol val="none"/>
          </c:marker>
          <c:cat>
            <c:numRef>
              <c:f>Sheet1!$A$2:$A$840</c:f>
              <c:numCache>
                <c:formatCode>m/d/yyyy</c:formatCode>
                <c:ptCount val="839"/>
                <c:pt idx="0">
                  <c:v>17533</c:v>
                </c:pt>
                <c:pt idx="1">
                  <c:v>17564</c:v>
                </c:pt>
                <c:pt idx="2">
                  <c:v>17593</c:v>
                </c:pt>
                <c:pt idx="3">
                  <c:v>17624</c:v>
                </c:pt>
                <c:pt idx="4">
                  <c:v>17654</c:v>
                </c:pt>
                <c:pt idx="5">
                  <c:v>17685</c:v>
                </c:pt>
                <c:pt idx="6">
                  <c:v>17715</c:v>
                </c:pt>
                <c:pt idx="7">
                  <c:v>17746</c:v>
                </c:pt>
                <c:pt idx="8">
                  <c:v>17777</c:v>
                </c:pt>
                <c:pt idx="9">
                  <c:v>17807</c:v>
                </c:pt>
                <c:pt idx="10">
                  <c:v>17838</c:v>
                </c:pt>
                <c:pt idx="11">
                  <c:v>17868</c:v>
                </c:pt>
                <c:pt idx="12">
                  <c:v>17899</c:v>
                </c:pt>
                <c:pt idx="13">
                  <c:v>17930</c:v>
                </c:pt>
                <c:pt idx="14">
                  <c:v>17958</c:v>
                </c:pt>
                <c:pt idx="15">
                  <c:v>17989</c:v>
                </c:pt>
                <c:pt idx="16">
                  <c:v>18019</c:v>
                </c:pt>
                <c:pt idx="17">
                  <c:v>18050</c:v>
                </c:pt>
                <c:pt idx="18">
                  <c:v>18080</c:v>
                </c:pt>
                <c:pt idx="19">
                  <c:v>18111</c:v>
                </c:pt>
                <c:pt idx="20">
                  <c:v>18142</c:v>
                </c:pt>
                <c:pt idx="21">
                  <c:v>18172</c:v>
                </c:pt>
                <c:pt idx="22">
                  <c:v>18203</c:v>
                </c:pt>
                <c:pt idx="23">
                  <c:v>18233</c:v>
                </c:pt>
                <c:pt idx="24">
                  <c:v>18264</c:v>
                </c:pt>
                <c:pt idx="25">
                  <c:v>18295</c:v>
                </c:pt>
                <c:pt idx="26">
                  <c:v>18323</c:v>
                </c:pt>
                <c:pt idx="27">
                  <c:v>18354</c:v>
                </c:pt>
                <c:pt idx="28">
                  <c:v>18384</c:v>
                </c:pt>
                <c:pt idx="29">
                  <c:v>18415</c:v>
                </c:pt>
                <c:pt idx="30">
                  <c:v>18445</c:v>
                </c:pt>
                <c:pt idx="31">
                  <c:v>18476</c:v>
                </c:pt>
                <c:pt idx="32">
                  <c:v>18507</c:v>
                </c:pt>
                <c:pt idx="33">
                  <c:v>18537</c:v>
                </c:pt>
                <c:pt idx="34">
                  <c:v>18568</c:v>
                </c:pt>
                <c:pt idx="35">
                  <c:v>18598</c:v>
                </c:pt>
                <c:pt idx="36">
                  <c:v>18629</c:v>
                </c:pt>
                <c:pt idx="37">
                  <c:v>18660</c:v>
                </c:pt>
                <c:pt idx="38">
                  <c:v>18688</c:v>
                </c:pt>
                <c:pt idx="39">
                  <c:v>18719</c:v>
                </c:pt>
                <c:pt idx="40">
                  <c:v>18749</c:v>
                </c:pt>
                <c:pt idx="41">
                  <c:v>18780</c:v>
                </c:pt>
                <c:pt idx="42">
                  <c:v>18810</c:v>
                </c:pt>
                <c:pt idx="43">
                  <c:v>18841</c:v>
                </c:pt>
                <c:pt idx="44">
                  <c:v>18872</c:v>
                </c:pt>
                <c:pt idx="45">
                  <c:v>18902</c:v>
                </c:pt>
                <c:pt idx="46">
                  <c:v>18933</c:v>
                </c:pt>
                <c:pt idx="47">
                  <c:v>18963</c:v>
                </c:pt>
                <c:pt idx="48">
                  <c:v>18994</c:v>
                </c:pt>
                <c:pt idx="49">
                  <c:v>19025</c:v>
                </c:pt>
                <c:pt idx="50">
                  <c:v>19054</c:v>
                </c:pt>
                <c:pt idx="51">
                  <c:v>19085</c:v>
                </c:pt>
                <c:pt idx="52">
                  <c:v>19115</c:v>
                </c:pt>
                <c:pt idx="53">
                  <c:v>19146</c:v>
                </c:pt>
                <c:pt idx="54">
                  <c:v>19176</c:v>
                </c:pt>
                <c:pt idx="55">
                  <c:v>19207</c:v>
                </c:pt>
                <c:pt idx="56">
                  <c:v>19238</c:v>
                </c:pt>
                <c:pt idx="57">
                  <c:v>19268</c:v>
                </c:pt>
                <c:pt idx="58">
                  <c:v>19299</c:v>
                </c:pt>
                <c:pt idx="59">
                  <c:v>19329</c:v>
                </c:pt>
                <c:pt idx="60">
                  <c:v>19360</c:v>
                </c:pt>
                <c:pt idx="61">
                  <c:v>19391</c:v>
                </c:pt>
                <c:pt idx="62">
                  <c:v>19419</c:v>
                </c:pt>
                <c:pt idx="63">
                  <c:v>19450</c:v>
                </c:pt>
                <c:pt idx="64">
                  <c:v>19480</c:v>
                </c:pt>
                <c:pt idx="65">
                  <c:v>19511</c:v>
                </c:pt>
                <c:pt idx="66">
                  <c:v>19541</c:v>
                </c:pt>
                <c:pt idx="67">
                  <c:v>19572</c:v>
                </c:pt>
                <c:pt idx="68">
                  <c:v>19603</c:v>
                </c:pt>
                <c:pt idx="69">
                  <c:v>19633</c:v>
                </c:pt>
                <c:pt idx="70">
                  <c:v>19664</c:v>
                </c:pt>
                <c:pt idx="71">
                  <c:v>19694</c:v>
                </c:pt>
                <c:pt idx="72">
                  <c:v>19725</c:v>
                </c:pt>
                <c:pt idx="73">
                  <c:v>19756</c:v>
                </c:pt>
                <c:pt idx="74">
                  <c:v>19784</c:v>
                </c:pt>
                <c:pt idx="75">
                  <c:v>19815</c:v>
                </c:pt>
                <c:pt idx="76">
                  <c:v>19845</c:v>
                </c:pt>
                <c:pt idx="77">
                  <c:v>19876</c:v>
                </c:pt>
                <c:pt idx="78">
                  <c:v>19906</c:v>
                </c:pt>
                <c:pt idx="79">
                  <c:v>19937</c:v>
                </c:pt>
                <c:pt idx="80">
                  <c:v>19968</c:v>
                </c:pt>
                <c:pt idx="81">
                  <c:v>19998</c:v>
                </c:pt>
                <c:pt idx="82">
                  <c:v>20029</c:v>
                </c:pt>
                <c:pt idx="83">
                  <c:v>20059</c:v>
                </c:pt>
                <c:pt idx="84">
                  <c:v>20090</c:v>
                </c:pt>
                <c:pt idx="85">
                  <c:v>20121</c:v>
                </c:pt>
                <c:pt idx="86">
                  <c:v>20149</c:v>
                </c:pt>
                <c:pt idx="87">
                  <c:v>20180</c:v>
                </c:pt>
                <c:pt idx="88">
                  <c:v>20210</c:v>
                </c:pt>
                <c:pt idx="89">
                  <c:v>20241</c:v>
                </c:pt>
                <c:pt idx="90">
                  <c:v>20271</c:v>
                </c:pt>
                <c:pt idx="91">
                  <c:v>20302</c:v>
                </c:pt>
                <c:pt idx="92">
                  <c:v>20333</c:v>
                </c:pt>
                <c:pt idx="93">
                  <c:v>20363</c:v>
                </c:pt>
                <c:pt idx="94">
                  <c:v>20394</c:v>
                </c:pt>
                <c:pt idx="95">
                  <c:v>20424</c:v>
                </c:pt>
                <c:pt idx="96">
                  <c:v>20455</c:v>
                </c:pt>
                <c:pt idx="97">
                  <c:v>20486</c:v>
                </c:pt>
                <c:pt idx="98">
                  <c:v>20515</c:v>
                </c:pt>
                <c:pt idx="99">
                  <c:v>20546</c:v>
                </c:pt>
                <c:pt idx="100">
                  <c:v>20576</c:v>
                </c:pt>
                <c:pt idx="101">
                  <c:v>20607</c:v>
                </c:pt>
                <c:pt idx="102">
                  <c:v>20637</c:v>
                </c:pt>
                <c:pt idx="103">
                  <c:v>20668</c:v>
                </c:pt>
                <c:pt idx="104">
                  <c:v>20699</c:v>
                </c:pt>
                <c:pt idx="105">
                  <c:v>20729</c:v>
                </c:pt>
                <c:pt idx="106">
                  <c:v>20760</c:v>
                </c:pt>
                <c:pt idx="107">
                  <c:v>20790</c:v>
                </c:pt>
                <c:pt idx="108">
                  <c:v>20821</c:v>
                </c:pt>
                <c:pt idx="109">
                  <c:v>20852</c:v>
                </c:pt>
                <c:pt idx="110">
                  <c:v>20880</c:v>
                </c:pt>
                <c:pt idx="111">
                  <c:v>20911</c:v>
                </c:pt>
                <c:pt idx="112">
                  <c:v>20941</c:v>
                </c:pt>
                <c:pt idx="113">
                  <c:v>20972</c:v>
                </c:pt>
                <c:pt idx="114">
                  <c:v>21002</c:v>
                </c:pt>
                <c:pt idx="115">
                  <c:v>21033</c:v>
                </c:pt>
                <c:pt idx="116">
                  <c:v>21064</c:v>
                </c:pt>
                <c:pt idx="117">
                  <c:v>21094</c:v>
                </c:pt>
                <c:pt idx="118">
                  <c:v>21125</c:v>
                </c:pt>
                <c:pt idx="119">
                  <c:v>21155</c:v>
                </c:pt>
                <c:pt idx="120">
                  <c:v>21186</c:v>
                </c:pt>
                <c:pt idx="121">
                  <c:v>21217</c:v>
                </c:pt>
                <c:pt idx="122">
                  <c:v>21245</c:v>
                </c:pt>
                <c:pt idx="123">
                  <c:v>21276</c:v>
                </c:pt>
                <c:pt idx="124">
                  <c:v>21306</c:v>
                </c:pt>
                <c:pt idx="125">
                  <c:v>21337</c:v>
                </c:pt>
                <c:pt idx="126">
                  <c:v>21367</c:v>
                </c:pt>
                <c:pt idx="127">
                  <c:v>21398</c:v>
                </c:pt>
                <c:pt idx="128">
                  <c:v>21429</c:v>
                </c:pt>
                <c:pt idx="129">
                  <c:v>21459</c:v>
                </c:pt>
                <c:pt idx="130">
                  <c:v>21490</c:v>
                </c:pt>
                <c:pt idx="131">
                  <c:v>21520</c:v>
                </c:pt>
                <c:pt idx="132">
                  <c:v>21551</c:v>
                </c:pt>
                <c:pt idx="133">
                  <c:v>21582</c:v>
                </c:pt>
                <c:pt idx="134">
                  <c:v>21610</c:v>
                </c:pt>
                <c:pt idx="135">
                  <c:v>21641</c:v>
                </c:pt>
                <c:pt idx="136">
                  <c:v>21671</c:v>
                </c:pt>
                <c:pt idx="137">
                  <c:v>21702</c:v>
                </c:pt>
                <c:pt idx="138">
                  <c:v>21732</c:v>
                </c:pt>
                <c:pt idx="139">
                  <c:v>21763</c:v>
                </c:pt>
                <c:pt idx="140">
                  <c:v>21794</c:v>
                </c:pt>
                <c:pt idx="141">
                  <c:v>21824</c:v>
                </c:pt>
                <c:pt idx="142">
                  <c:v>21855</c:v>
                </c:pt>
                <c:pt idx="143">
                  <c:v>21885</c:v>
                </c:pt>
                <c:pt idx="144">
                  <c:v>21916</c:v>
                </c:pt>
                <c:pt idx="145">
                  <c:v>21947</c:v>
                </c:pt>
                <c:pt idx="146">
                  <c:v>21976</c:v>
                </c:pt>
                <c:pt idx="147">
                  <c:v>22007</c:v>
                </c:pt>
                <c:pt idx="148">
                  <c:v>22037</c:v>
                </c:pt>
                <c:pt idx="149">
                  <c:v>22068</c:v>
                </c:pt>
                <c:pt idx="150">
                  <c:v>22098</c:v>
                </c:pt>
                <c:pt idx="151">
                  <c:v>22129</c:v>
                </c:pt>
                <c:pt idx="152">
                  <c:v>22160</c:v>
                </c:pt>
                <c:pt idx="153">
                  <c:v>22190</c:v>
                </c:pt>
                <c:pt idx="154">
                  <c:v>22221</c:v>
                </c:pt>
                <c:pt idx="155">
                  <c:v>22251</c:v>
                </c:pt>
                <c:pt idx="156">
                  <c:v>22282</c:v>
                </c:pt>
                <c:pt idx="157">
                  <c:v>22313</c:v>
                </c:pt>
                <c:pt idx="158">
                  <c:v>22341</c:v>
                </c:pt>
                <c:pt idx="159">
                  <c:v>22372</c:v>
                </c:pt>
                <c:pt idx="160">
                  <c:v>22402</c:v>
                </c:pt>
                <c:pt idx="161">
                  <c:v>22433</c:v>
                </c:pt>
                <c:pt idx="162">
                  <c:v>22463</c:v>
                </c:pt>
                <c:pt idx="163">
                  <c:v>22494</c:v>
                </c:pt>
                <c:pt idx="164">
                  <c:v>22525</c:v>
                </c:pt>
                <c:pt idx="165">
                  <c:v>22555</c:v>
                </c:pt>
                <c:pt idx="166">
                  <c:v>22586</c:v>
                </c:pt>
                <c:pt idx="167">
                  <c:v>22616</c:v>
                </c:pt>
                <c:pt idx="168">
                  <c:v>22647</c:v>
                </c:pt>
                <c:pt idx="169">
                  <c:v>22678</c:v>
                </c:pt>
                <c:pt idx="170">
                  <c:v>22706</c:v>
                </c:pt>
                <c:pt idx="171">
                  <c:v>22737</c:v>
                </c:pt>
                <c:pt idx="172">
                  <c:v>22767</c:v>
                </c:pt>
                <c:pt idx="173">
                  <c:v>22798</c:v>
                </c:pt>
                <c:pt idx="174">
                  <c:v>22828</c:v>
                </c:pt>
                <c:pt idx="175">
                  <c:v>22859</c:v>
                </c:pt>
                <c:pt idx="176">
                  <c:v>22890</c:v>
                </c:pt>
                <c:pt idx="177">
                  <c:v>22920</c:v>
                </c:pt>
                <c:pt idx="178">
                  <c:v>22951</c:v>
                </c:pt>
                <c:pt idx="179">
                  <c:v>22981</c:v>
                </c:pt>
                <c:pt idx="180">
                  <c:v>23012</c:v>
                </c:pt>
                <c:pt idx="181">
                  <c:v>23043</c:v>
                </c:pt>
                <c:pt idx="182">
                  <c:v>23071</c:v>
                </c:pt>
                <c:pt idx="183">
                  <c:v>23102</c:v>
                </c:pt>
                <c:pt idx="184">
                  <c:v>23132</c:v>
                </c:pt>
                <c:pt idx="185">
                  <c:v>23163</c:v>
                </c:pt>
                <c:pt idx="186">
                  <c:v>23193</c:v>
                </c:pt>
                <c:pt idx="187">
                  <c:v>23224</c:v>
                </c:pt>
                <c:pt idx="188">
                  <c:v>23255</c:v>
                </c:pt>
                <c:pt idx="189">
                  <c:v>23285</c:v>
                </c:pt>
                <c:pt idx="190">
                  <c:v>23316</c:v>
                </c:pt>
                <c:pt idx="191">
                  <c:v>23346</c:v>
                </c:pt>
                <c:pt idx="192">
                  <c:v>23377</c:v>
                </c:pt>
                <c:pt idx="193">
                  <c:v>23408</c:v>
                </c:pt>
                <c:pt idx="194">
                  <c:v>23437</c:v>
                </c:pt>
                <c:pt idx="195">
                  <c:v>23468</c:v>
                </c:pt>
                <c:pt idx="196">
                  <c:v>23498</c:v>
                </c:pt>
                <c:pt idx="197">
                  <c:v>23529</c:v>
                </c:pt>
                <c:pt idx="198">
                  <c:v>23559</c:v>
                </c:pt>
                <c:pt idx="199">
                  <c:v>23590</c:v>
                </c:pt>
                <c:pt idx="200">
                  <c:v>23621</c:v>
                </c:pt>
                <c:pt idx="201">
                  <c:v>23651</c:v>
                </c:pt>
                <c:pt idx="202">
                  <c:v>23682</c:v>
                </c:pt>
                <c:pt idx="203">
                  <c:v>23712</c:v>
                </c:pt>
                <c:pt idx="204">
                  <c:v>23743</c:v>
                </c:pt>
                <c:pt idx="205">
                  <c:v>23774</c:v>
                </c:pt>
                <c:pt idx="206">
                  <c:v>23802</c:v>
                </c:pt>
                <c:pt idx="207">
                  <c:v>23833</c:v>
                </c:pt>
                <c:pt idx="208">
                  <c:v>23863</c:v>
                </c:pt>
                <c:pt idx="209">
                  <c:v>23894</c:v>
                </c:pt>
                <c:pt idx="210">
                  <c:v>23924</c:v>
                </c:pt>
                <c:pt idx="211">
                  <c:v>23955</c:v>
                </c:pt>
                <c:pt idx="212">
                  <c:v>23986</c:v>
                </c:pt>
                <c:pt idx="213">
                  <c:v>24016</c:v>
                </c:pt>
                <c:pt idx="214">
                  <c:v>24047</c:v>
                </c:pt>
                <c:pt idx="215">
                  <c:v>24077</c:v>
                </c:pt>
                <c:pt idx="216">
                  <c:v>24108</c:v>
                </c:pt>
                <c:pt idx="217">
                  <c:v>24139</c:v>
                </c:pt>
                <c:pt idx="218">
                  <c:v>24167</c:v>
                </c:pt>
                <c:pt idx="219">
                  <c:v>24198</c:v>
                </c:pt>
                <c:pt idx="220">
                  <c:v>24228</c:v>
                </c:pt>
                <c:pt idx="221">
                  <c:v>24259</c:v>
                </c:pt>
                <c:pt idx="222">
                  <c:v>24289</c:v>
                </c:pt>
                <c:pt idx="223">
                  <c:v>24320</c:v>
                </c:pt>
                <c:pt idx="224">
                  <c:v>24351</c:v>
                </c:pt>
                <c:pt idx="225">
                  <c:v>24381</c:v>
                </c:pt>
                <c:pt idx="226">
                  <c:v>24412</c:v>
                </c:pt>
                <c:pt idx="227">
                  <c:v>24442</c:v>
                </c:pt>
                <c:pt idx="228">
                  <c:v>24473</c:v>
                </c:pt>
                <c:pt idx="229">
                  <c:v>24504</c:v>
                </c:pt>
                <c:pt idx="230">
                  <c:v>24532</c:v>
                </c:pt>
                <c:pt idx="231">
                  <c:v>24563</c:v>
                </c:pt>
                <c:pt idx="232">
                  <c:v>24593</c:v>
                </c:pt>
                <c:pt idx="233">
                  <c:v>24624</c:v>
                </c:pt>
                <c:pt idx="234">
                  <c:v>24654</c:v>
                </c:pt>
                <c:pt idx="235">
                  <c:v>24685</c:v>
                </c:pt>
                <c:pt idx="236">
                  <c:v>24716</c:v>
                </c:pt>
                <c:pt idx="237">
                  <c:v>24746</c:v>
                </c:pt>
                <c:pt idx="238">
                  <c:v>24777</c:v>
                </c:pt>
                <c:pt idx="239">
                  <c:v>24807</c:v>
                </c:pt>
                <c:pt idx="240">
                  <c:v>24838</c:v>
                </c:pt>
                <c:pt idx="241">
                  <c:v>24869</c:v>
                </c:pt>
                <c:pt idx="242">
                  <c:v>24898</c:v>
                </c:pt>
                <c:pt idx="243">
                  <c:v>24929</c:v>
                </c:pt>
                <c:pt idx="244">
                  <c:v>24959</c:v>
                </c:pt>
                <c:pt idx="245">
                  <c:v>24990</c:v>
                </c:pt>
                <c:pt idx="246">
                  <c:v>25020</c:v>
                </c:pt>
                <c:pt idx="247">
                  <c:v>25051</c:v>
                </c:pt>
                <c:pt idx="248">
                  <c:v>25082</c:v>
                </c:pt>
                <c:pt idx="249">
                  <c:v>25112</c:v>
                </c:pt>
                <c:pt idx="250">
                  <c:v>25143</c:v>
                </c:pt>
                <c:pt idx="251">
                  <c:v>25173</c:v>
                </c:pt>
                <c:pt idx="252">
                  <c:v>25204</c:v>
                </c:pt>
                <c:pt idx="253">
                  <c:v>25235</c:v>
                </c:pt>
                <c:pt idx="254">
                  <c:v>25263</c:v>
                </c:pt>
                <c:pt idx="255">
                  <c:v>25294</c:v>
                </c:pt>
                <c:pt idx="256">
                  <c:v>25324</c:v>
                </c:pt>
                <c:pt idx="257">
                  <c:v>25355</c:v>
                </c:pt>
                <c:pt idx="258">
                  <c:v>25385</c:v>
                </c:pt>
                <c:pt idx="259">
                  <c:v>25416</c:v>
                </c:pt>
                <c:pt idx="260">
                  <c:v>25447</c:v>
                </c:pt>
                <c:pt idx="261">
                  <c:v>25477</c:v>
                </c:pt>
                <c:pt idx="262">
                  <c:v>25508</c:v>
                </c:pt>
                <c:pt idx="263">
                  <c:v>25538</c:v>
                </c:pt>
                <c:pt idx="264">
                  <c:v>25569</c:v>
                </c:pt>
                <c:pt idx="265">
                  <c:v>25600</c:v>
                </c:pt>
                <c:pt idx="266">
                  <c:v>25628</c:v>
                </c:pt>
                <c:pt idx="267">
                  <c:v>25659</c:v>
                </c:pt>
                <c:pt idx="268">
                  <c:v>25689</c:v>
                </c:pt>
                <c:pt idx="269">
                  <c:v>25720</c:v>
                </c:pt>
                <c:pt idx="270">
                  <c:v>25750</c:v>
                </c:pt>
                <c:pt idx="271">
                  <c:v>25781</c:v>
                </c:pt>
                <c:pt idx="272">
                  <c:v>25812</c:v>
                </c:pt>
                <c:pt idx="273">
                  <c:v>25842</c:v>
                </c:pt>
                <c:pt idx="274">
                  <c:v>25873</c:v>
                </c:pt>
                <c:pt idx="275">
                  <c:v>25903</c:v>
                </c:pt>
                <c:pt idx="276">
                  <c:v>25934</c:v>
                </c:pt>
                <c:pt idx="277">
                  <c:v>25965</c:v>
                </c:pt>
                <c:pt idx="278">
                  <c:v>25993</c:v>
                </c:pt>
                <c:pt idx="279">
                  <c:v>26024</c:v>
                </c:pt>
                <c:pt idx="280">
                  <c:v>26054</c:v>
                </c:pt>
                <c:pt idx="281">
                  <c:v>26085</c:v>
                </c:pt>
                <c:pt idx="282">
                  <c:v>26115</c:v>
                </c:pt>
                <c:pt idx="283">
                  <c:v>26146</c:v>
                </c:pt>
                <c:pt idx="284">
                  <c:v>26177</c:v>
                </c:pt>
                <c:pt idx="285">
                  <c:v>26207</c:v>
                </c:pt>
                <c:pt idx="286">
                  <c:v>26238</c:v>
                </c:pt>
                <c:pt idx="287">
                  <c:v>26268</c:v>
                </c:pt>
                <c:pt idx="288">
                  <c:v>26299</c:v>
                </c:pt>
                <c:pt idx="289">
                  <c:v>26330</c:v>
                </c:pt>
                <c:pt idx="290">
                  <c:v>26359</c:v>
                </c:pt>
                <c:pt idx="291">
                  <c:v>26390</c:v>
                </c:pt>
                <c:pt idx="292">
                  <c:v>26420</c:v>
                </c:pt>
                <c:pt idx="293">
                  <c:v>26451</c:v>
                </c:pt>
                <c:pt idx="294">
                  <c:v>26481</c:v>
                </c:pt>
                <c:pt idx="295">
                  <c:v>26512</c:v>
                </c:pt>
                <c:pt idx="296">
                  <c:v>26543</c:v>
                </c:pt>
                <c:pt idx="297">
                  <c:v>26573</c:v>
                </c:pt>
                <c:pt idx="298">
                  <c:v>26604</c:v>
                </c:pt>
                <c:pt idx="299">
                  <c:v>26634</c:v>
                </c:pt>
                <c:pt idx="300">
                  <c:v>26665</c:v>
                </c:pt>
                <c:pt idx="301">
                  <c:v>26696</c:v>
                </c:pt>
                <c:pt idx="302">
                  <c:v>26724</c:v>
                </c:pt>
                <c:pt idx="303">
                  <c:v>26755</c:v>
                </c:pt>
                <c:pt idx="304">
                  <c:v>26785</c:v>
                </c:pt>
                <c:pt idx="305">
                  <c:v>26816</c:v>
                </c:pt>
                <c:pt idx="306">
                  <c:v>26846</c:v>
                </c:pt>
                <c:pt idx="307">
                  <c:v>26877</c:v>
                </c:pt>
                <c:pt idx="308">
                  <c:v>26908</c:v>
                </c:pt>
                <c:pt idx="309">
                  <c:v>26938</c:v>
                </c:pt>
                <c:pt idx="310">
                  <c:v>26969</c:v>
                </c:pt>
                <c:pt idx="311">
                  <c:v>26999</c:v>
                </c:pt>
                <c:pt idx="312">
                  <c:v>27030</c:v>
                </c:pt>
                <c:pt idx="313">
                  <c:v>27061</c:v>
                </c:pt>
                <c:pt idx="314">
                  <c:v>27089</c:v>
                </c:pt>
                <c:pt idx="315">
                  <c:v>27120</c:v>
                </c:pt>
                <c:pt idx="316">
                  <c:v>27150</c:v>
                </c:pt>
                <c:pt idx="317">
                  <c:v>27181</c:v>
                </c:pt>
                <c:pt idx="318">
                  <c:v>27211</c:v>
                </c:pt>
                <c:pt idx="319">
                  <c:v>27242</c:v>
                </c:pt>
                <c:pt idx="320">
                  <c:v>27273</c:v>
                </c:pt>
                <c:pt idx="321">
                  <c:v>27303</c:v>
                </c:pt>
                <c:pt idx="322">
                  <c:v>27334</c:v>
                </c:pt>
                <c:pt idx="323">
                  <c:v>27364</c:v>
                </c:pt>
                <c:pt idx="324">
                  <c:v>27395</c:v>
                </c:pt>
                <c:pt idx="325">
                  <c:v>27426</c:v>
                </c:pt>
                <c:pt idx="326">
                  <c:v>27454</c:v>
                </c:pt>
                <c:pt idx="327">
                  <c:v>27485</c:v>
                </c:pt>
                <c:pt idx="328">
                  <c:v>27515</c:v>
                </c:pt>
                <c:pt idx="329">
                  <c:v>27546</c:v>
                </c:pt>
                <c:pt idx="330">
                  <c:v>27576</c:v>
                </c:pt>
                <c:pt idx="331">
                  <c:v>27607</c:v>
                </c:pt>
                <c:pt idx="332">
                  <c:v>27638</c:v>
                </c:pt>
                <c:pt idx="333">
                  <c:v>27668</c:v>
                </c:pt>
                <c:pt idx="334">
                  <c:v>27699</c:v>
                </c:pt>
                <c:pt idx="335">
                  <c:v>27729</c:v>
                </c:pt>
                <c:pt idx="336">
                  <c:v>27760</c:v>
                </c:pt>
                <c:pt idx="337">
                  <c:v>27791</c:v>
                </c:pt>
                <c:pt idx="338">
                  <c:v>27820</c:v>
                </c:pt>
                <c:pt idx="339">
                  <c:v>27851</c:v>
                </c:pt>
                <c:pt idx="340">
                  <c:v>27881</c:v>
                </c:pt>
                <c:pt idx="341">
                  <c:v>27912</c:v>
                </c:pt>
                <c:pt idx="342">
                  <c:v>27942</c:v>
                </c:pt>
                <c:pt idx="343">
                  <c:v>27973</c:v>
                </c:pt>
                <c:pt idx="344">
                  <c:v>28004</c:v>
                </c:pt>
                <c:pt idx="345">
                  <c:v>28034</c:v>
                </c:pt>
                <c:pt idx="346">
                  <c:v>28065</c:v>
                </c:pt>
                <c:pt idx="347">
                  <c:v>28095</c:v>
                </c:pt>
                <c:pt idx="348">
                  <c:v>28126</c:v>
                </c:pt>
                <c:pt idx="349">
                  <c:v>28157</c:v>
                </c:pt>
                <c:pt idx="350">
                  <c:v>28185</c:v>
                </c:pt>
                <c:pt idx="351">
                  <c:v>28216</c:v>
                </c:pt>
                <c:pt idx="352">
                  <c:v>28246</c:v>
                </c:pt>
                <c:pt idx="353">
                  <c:v>28277</c:v>
                </c:pt>
                <c:pt idx="354">
                  <c:v>28307</c:v>
                </c:pt>
                <c:pt idx="355">
                  <c:v>28338</c:v>
                </c:pt>
                <c:pt idx="356">
                  <c:v>28369</c:v>
                </c:pt>
                <c:pt idx="357">
                  <c:v>28399</c:v>
                </c:pt>
                <c:pt idx="358">
                  <c:v>28430</c:v>
                </c:pt>
                <c:pt idx="359">
                  <c:v>28460</c:v>
                </c:pt>
                <c:pt idx="360">
                  <c:v>28491</c:v>
                </c:pt>
                <c:pt idx="361">
                  <c:v>28522</c:v>
                </c:pt>
                <c:pt idx="362">
                  <c:v>28550</c:v>
                </c:pt>
                <c:pt idx="363">
                  <c:v>28581</c:v>
                </c:pt>
                <c:pt idx="364">
                  <c:v>28611</c:v>
                </c:pt>
                <c:pt idx="365">
                  <c:v>28642</c:v>
                </c:pt>
                <c:pt idx="366">
                  <c:v>28672</c:v>
                </c:pt>
                <c:pt idx="367">
                  <c:v>28703</c:v>
                </c:pt>
                <c:pt idx="368">
                  <c:v>28734</c:v>
                </c:pt>
                <c:pt idx="369">
                  <c:v>28764</c:v>
                </c:pt>
                <c:pt idx="370">
                  <c:v>28795</c:v>
                </c:pt>
                <c:pt idx="371">
                  <c:v>28825</c:v>
                </c:pt>
                <c:pt idx="372">
                  <c:v>28856</c:v>
                </c:pt>
                <c:pt idx="373">
                  <c:v>28887</c:v>
                </c:pt>
                <c:pt idx="374">
                  <c:v>28915</c:v>
                </c:pt>
                <c:pt idx="375">
                  <c:v>28946</c:v>
                </c:pt>
                <c:pt idx="376">
                  <c:v>28976</c:v>
                </c:pt>
                <c:pt idx="377">
                  <c:v>29007</c:v>
                </c:pt>
                <c:pt idx="378">
                  <c:v>29037</c:v>
                </c:pt>
                <c:pt idx="379">
                  <c:v>29068</c:v>
                </c:pt>
                <c:pt idx="380">
                  <c:v>29099</c:v>
                </c:pt>
                <c:pt idx="381">
                  <c:v>29129</c:v>
                </c:pt>
                <c:pt idx="382">
                  <c:v>29160</c:v>
                </c:pt>
                <c:pt idx="383">
                  <c:v>29190</c:v>
                </c:pt>
                <c:pt idx="384">
                  <c:v>29221</c:v>
                </c:pt>
                <c:pt idx="385">
                  <c:v>29252</c:v>
                </c:pt>
                <c:pt idx="386">
                  <c:v>29281</c:v>
                </c:pt>
                <c:pt idx="387">
                  <c:v>29312</c:v>
                </c:pt>
                <c:pt idx="388">
                  <c:v>29342</c:v>
                </c:pt>
                <c:pt idx="389">
                  <c:v>29373</c:v>
                </c:pt>
                <c:pt idx="390">
                  <c:v>29403</c:v>
                </c:pt>
                <c:pt idx="391">
                  <c:v>29434</c:v>
                </c:pt>
                <c:pt idx="392">
                  <c:v>29465</c:v>
                </c:pt>
                <c:pt idx="393">
                  <c:v>29495</c:v>
                </c:pt>
                <c:pt idx="394">
                  <c:v>29526</c:v>
                </c:pt>
                <c:pt idx="395">
                  <c:v>29556</c:v>
                </c:pt>
                <c:pt idx="396">
                  <c:v>29587</c:v>
                </c:pt>
                <c:pt idx="397">
                  <c:v>29618</c:v>
                </c:pt>
                <c:pt idx="398">
                  <c:v>29646</c:v>
                </c:pt>
                <c:pt idx="399">
                  <c:v>29677</c:v>
                </c:pt>
                <c:pt idx="400">
                  <c:v>29707</c:v>
                </c:pt>
                <c:pt idx="401">
                  <c:v>29738</c:v>
                </c:pt>
                <c:pt idx="402">
                  <c:v>29768</c:v>
                </c:pt>
                <c:pt idx="403">
                  <c:v>29799</c:v>
                </c:pt>
                <c:pt idx="404">
                  <c:v>29830</c:v>
                </c:pt>
                <c:pt idx="405">
                  <c:v>29860</c:v>
                </c:pt>
                <c:pt idx="406">
                  <c:v>29891</c:v>
                </c:pt>
                <c:pt idx="407">
                  <c:v>29921</c:v>
                </c:pt>
                <c:pt idx="408">
                  <c:v>29952</c:v>
                </c:pt>
                <c:pt idx="409">
                  <c:v>29983</c:v>
                </c:pt>
                <c:pt idx="410">
                  <c:v>30011</c:v>
                </c:pt>
                <c:pt idx="411">
                  <c:v>30042</c:v>
                </c:pt>
                <c:pt idx="412">
                  <c:v>30072</c:v>
                </c:pt>
                <c:pt idx="413">
                  <c:v>30103</c:v>
                </c:pt>
                <c:pt idx="414">
                  <c:v>30133</c:v>
                </c:pt>
                <c:pt idx="415">
                  <c:v>30164</c:v>
                </c:pt>
                <c:pt idx="416">
                  <c:v>30195</c:v>
                </c:pt>
                <c:pt idx="417">
                  <c:v>30225</c:v>
                </c:pt>
                <c:pt idx="418">
                  <c:v>30256</c:v>
                </c:pt>
                <c:pt idx="419">
                  <c:v>30286</c:v>
                </c:pt>
                <c:pt idx="420">
                  <c:v>30317</c:v>
                </c:pt>
                <c:pt idx="421">
                  <c:v>30348</c:v>
                </c:pt>
                <c:pt idx="422">
                  <c:v>30376</c:v>
                </c:pt>
                <c:pt idx="423">
                  <c:v>30407</c:v>
                </c:pt>
                <c:pt idx="424">
                  <c:v>30437</c:v>
                </c:pt>
                <c:pt idx="425">
                  <c:v>30468</c:v>
                </c:pt>
                <c:pt idx="426">
                  <c:v>30498</c:v>
                </c:pt>
                <c:pt idx="427">
                  <c:v>30529</c:v>
                </c:pt>
                <c:pt idx="428">
                  <c:v>30560</c:v>
                </c:pt>
                <c:pt idx="429">
                  <c:v>30590</c:v>
                </c:pt>
                <c:pt idx="430">
                  <c:v>30621</c:v>
                </c:pt>
                <c:pt idx="431">
                  <c:v>30651</c:v>
                </c:pt>
                <c:pt idx="432">
                  <c:v>30682</c:v>
                </c:pt>
                <c:pt idx="433">
                  <c:v>30713</c:v>
                </c:pt>
                <c:pt idx="434">
                  <c:v>30742</c:v>
                </c:pt>
                <c:pt idx="435">
                  <c:v>30773</c:v>
                </c:pt>
                <c:pt idx="436">
                  <c:v>30803</c:v>
                </c:pt>
                <c:pt idx="437">
                  <c:v>30834</c:v>
                </c:pt>
                <c:pt idx="438">
                  <c:v>30864</c:v>
                </c:pt>
                <c:pt idx="439">
                  <c:v>30895</c:v>
                </c:pt>
                <c:pt idx="440">
                  <c:v>30926</c:v>
                </c:pt>
                <c:pt idx="441">
                  <c:v>30956</c:v>
                </c:pt>
                <c:pt idx="442">
                  <c:v>30987</c:v>
                </c:pt>
                <c:pt idx="443">
                  <c:v>31017</c:v>
                </c:pt>
                <c:pt idx="444">
                  <c:v>31048</c:v>
                </c:pt>
                <c:pt idx="445">
                  <c:v>31079</c:v>
                </c:pt>
                <c:pt idx="446">
                  <c:v>31107</c:v>
                </c:pt>
                <c:pt idx="447">
                  <c:v>31138</c:v>
                </c:pt>
                <c:pt idx="448">
                  <c:v>31168</c:v>
                </c:pt>
                <c:pt idx="449">
                  <c:v>31199</c:v>
                </c:pt>
                <c:pt idx="450">
                  <c:v>31229</c:v>
                </c:pt>
                <c:pt idx="451">
                  <c:v>31260</c:v>
                </c:pt>
                <c:pt idx="452">
                  <c:v>31291</c:v>
                </c:pt>
                <c:pt idx="453">
                  <c:v>31321</c:v>
                </c:pt>
                <c:pt idx="454">
                  <c:v>31352</c:v>
                </c:pt>
                <c:pt idx="455">
                  <c:v>31382</c:v>
                </c:pt>
                <c:pt idx="456">
                  <c:v>31413</c:v>
                </c:pt>
                <c:pt idx="457">
                  <c:v>31444</c:v>
                </c:pt>
                <c:pt idx="458">
                  <c:v>31472</c:v>
                </c:pt>
                <c:pt idx="459">
                  <c:v>31503</c:v>
                </c:pt>
                <c:pt idx="460">
                  <c:v>31533</c:v>
                </c:pt>
                <c:pt idx="461">
                  <c:v>31564</c:v>
                </c:pt>
                <c:pt idx="462">
                  <c:v>31594</c:v>
                </c:pt>
                <c:pt idx="463">
                  <c:v>31625</c:v>
                </c:pt>
                <c:pt idx="464">
                  <c:v>31656</c:v>
                </c:pt>
                <c:pt idx="465">
                  <c:v>31686</c:v>
                </c:pt>
                <c:pt idx="466">
                  <c:v>31717</c:v>
                </c:pt>
                <c:pt idx="467">
                  <c:v>31747</c:v>
                </c:pt>
                <c:pt idx="468">
                  <c:v>31778</c:v>
                </c:pt>
                <c:pt idx="469">
                  <c:v>31809</c:v>
                </c:pt>
                <c:pt idx="470">
                  <c:v>31837</c:v>
                </c:pt>
                <c:pt idx="471">
                  <c:v>31868</c:v>
                </c:pt>
                <c:pt idx="472">
                  <c:v>31898</c:v>
                </c:pt>
                <c:pt idx="473">
                  <c:v>31929</c:v>
                </c:pt>
                <c:pt idx="474">
                  <c:v>31959</c:v>
                </c:pt>
                <c:pt idx="475">
                  <c:v>31990</c:v>
                </c:pt>
                <c:pt idx="476">
                  <c:v>32021</c:v>
                </c:pt>
                <c:pt idx="477">
                  <c:v>32051</c:v>
                </c:pt>
                <c:pt idx="478">
                  <c:v>32082</c:v>
                </c:pt>
                <c:pt idx="479">
                  <c:v>32112</c:v>
                </c:pt>
                <c:pt idx="480">
                  <c:v>32143</c:v>
                </c:pt>
                <c:pt idx="481">
                  <c:v>32174</c:v>
                </c:pt>
                <c:pt idx="482">
                  <c:v>32203</c:v>
                </c:pt>
                <c:pt idx="483">
                  <c:v>32234</c:v>
                </c:pt>
                <c:pt idx="484">
                  <c:v>32264</c:v>
                </c:pt>
                <c:pt idx="485">
                  <c:v>32295</c:v>
                </c:pt>
                <c:pt idx="486">
                  <c:v>32325</c:v>
                </c:pt>
                <c:pt idx="487">
                  <c:v>32356</c:v>
                </c:pt>
                <c:pt idx="488">
                  <c:v>32387</c:v>
                </c:pt>
                <c:pt idx="489">
                  <c:v>32417</c:v>
                </c:pt>
                <c:pt idx="490">
                  <c:v>32448</c:v>
                </c:pt>
                <c:pt idx="491">
                  <c:v>32478</c:v>
                </c:pt>
                <c:pt idx="492">
                  <c:v>32509</c:v>
                </c:pt>
                <c:pt idx="493">
                  <c:v>32540</c:v>
                </c:pt>
                <c:pt idx="494">
                  <c:v>32568</c:v>
                </c:pt>
                <c:pt idx="495">
                  <c:v>32599</c:v>
                </c:pt>
                <c:pt idx="496">
                  <c:v>32629</c:v>
                </c:pt>
                <c:pt idx="497">
                  <c:v>32660</c:v>
                </c:pt>
                <c:pt idx="498">
                  <c:v>32690</c:v>
                </c:pt>
                <c:pt idx="499">
                  <c:v>32721</c:v>
                </c:pt>
                <c:pt idx="500">
                  <c:v>32752</c:v>
                </c:pt>
                <c:pt idx="501">
                  <c:v>32782</c:v>
                </c:pt>
                <c:pt idx="502">
                  <c:v>32813</c:v>
                </c:pt>
                <c:pt idx="503">
                  <c:v>32843</c:v>
                </c:pt>
                <c:pt idx="504">
                  <c:v>32874</c:v>
                </c:pt>
                <c:pt idx="505">
                  <c:v>32905</c:v>
                </c:pt>
                <c:pt idx="506">
                  <c:v>32933</c:v>
                </c:pt>
                <c:pt idx="507">
                  <c:v>32964</c:v>
                </c:pt>
                <c:pt idx="508">
                  <c:v>32994</c:v>
                </c:pt>
                <c:pt idx="509">
                  <c:v>33025</c:v>
                </c:pt>
                <c:pt idx="510">
                  <c:v>33055</c:v>
                </c:pt>
                <c:pt idx="511">
                  <c:v>33086</c:v>
                </c:pt>
                <c:pt idx="512">
                  <c:v>33117</c:v>
                </c:pt>
                <c:pt idx="513">
                  <c:v>33147</c:v>
                </c:pt>
                <c:pt idx="514">
                  <c:v>33178</c:v>
                </c:pt>
                <c:pt idx="515">
                  <c:v>33208</c:v>
                </c:pt>
                <c:pt idx="516">
                  <c:v>33239</c:v>
                </c:pt>
                <c:pt idx="517">
                  <c:v>33270</c:v>
                </c:pt>
                <c:pt idx="518">
                  <c:v>33298</c:v>
                </c:pt>
                <c:pt idx="519">
                  <c:v>33329</c:v>
                </c:pt>
                <c:pt idx="520">
                  <c:v>33359</c:v>
                </c:pt>
                <c:pt idx="521">
                  <c:v>33390</c:v>
                </c:pt>
                <c:pt idx="522">
                  <c:v>33420</c:v>
                </c:pt>
                <c:pt idx="523">
                  <c:v>33451</c:v>
                </c:pt>
                <c:pt idx="524">
                  <c:v>33482</c:v>
                </c:pt>
                <c:pt idx="525">
                  <c:v>33512</c:v>
                </c:pt>
                <c:pt idx="526">
                  <c:v>33543</c:v>
                </c:pt>
                <c:pt idx="527">
                  <c:v>33573</c:v>
                </c:pt>
                <c:pt idx="528">
                  <c:v>33604</c:v>
                </c:pt>
                <c:pt idx="529">
                  <c:v>33635</c:v>
                </c:pt>
                <c:pt idx="530">
                  <c:v>33664</c:v>
                </c:pt>
                <c:pt idx="531">
                  <c:v>33695</c:v>
                </c:pt>
                <c:pt idx="532">
                  <c:v>33725</c:v>
                </c:pt>
                <c:pt idx="533">
                  <c:v>33756</c:v>
                </c:pt>
                <c:pt idx="534">
                  <c:v>33786</c:v>
                </c:pt>
                <c:pt idx="535">
                  <c:v>33817</c:v>
                </c:pt>
                <c:pt idx="536">
                  <c:v>33848</c:v>
                </c:pt>
                <c:pt idx="537">
                  <c:v>33878</c:v>
                </c:pt>
                <c:pt idx="538">
                  <c:v>33909</c:v>
                </c:pt>
                <c:pt idx="539">
                  <c:v>33939</c:v>
                </c:pt>
                <c:pt idx="540">
                  <c:v>33970</c:v>
                </c:pt>
                <c:pt idx="541">
                  <c:v>34001</c:v>
                </c:pt>
                <c:pt idx="542">
                  <c:v>34029</c:v>
                </c:pt>
                <c:pt idx="543">
                  <c:v>34060</c:v>
                </c:pt>
                <c:pt idx="544">
                  <c:v>34090</c:v>
                </c:pt>
                <c:pt idx="545">
                  <c:v>34121</c:v>
                </c:pt>
                <c:pt idx="546">
                  <c:v>34151</c:v>
                </c:pt>
                <c:pt idx="547">
                  <c:v>34182</c:v>
                </c:pt>
                <c:pt idx="548">
                  <c:v>34213</c:v>
                </c:pt>
                <c:pt idx="549">
                  <c:v>34243</c:v>
                </c:pt>
                <c:pt idx="550">
                  <c:v>34274</c:v>
                </c:pt>
                <c:pt idx="551">
                  <c:v>34304</c:v>
                </c:pt>
                <c:pt idx="552">
                  <c:v>34335</c:v>
                </c:pt>
                <c:pt idx="553">
                  <c:v>34366</c:v>
                </c:pt>
                <c:pt idx="554">
                  <c:v>34394</c:v>
                </c:pt>
                <c:pt idx="555">
                  <c:v>34425</c:v>
                </c:pt>
                <c:pt idx="556">
                  <c:v>34455</c:v>
                </c:pt>
                <c:pt idx="557">
                  <c:v>34486</c:v>
                </c:pt>
                <c:pt idx="558">
                  <c:v>34516</c:v>
                </c:pt>
                <c:pt idx="559">
                  <c:v>34547</c:v>
                </c:pt>
                <c:pt idx="560">
                  <c:v>34578</c:v>
                </c:pt>
                <c:pt idx="561">
                  <c:v>34608</c:v>
                </c:pt>
                <c:pt idx="562">
                  <c:v>34639</c:v>
                </c:pt>
                <c:pt idx="563">
                  <c:v>34669</c:v>
                </c:pt>
                <c:pt idx="564">
                  <c:v>34700</c:v>
                </c:pt>
                <c:pt idx="565">
                  <c:v>34731</c:v>
                </c:pt>
                <c:pt idx="566">
                  <c:v>34759</c:v>
                </c:pt>
                <c:pt idx="567">
                  <c:v>34790</c:v>
                </c:pt>
                <c:pt idx="568">
                  <c:v>34820</c:v>
                </c:pt>
                <c:pt idx="569">
                  <c:v>34851</c:v>
                </c:pt>
                <c:pt idx="570">
                  <c:v>34881</c:v>
                </c:pt>
                <c:pt idx="571">
                  <c:v>34912</c:v>
                </c:pt>
                <c:pt idx="572">
                  <c:v>34943</c:v>
                </c:pt>
                <c:pt idx="573">
                  <c:v>34973</c:v>
                </c:pt>
                <c:pt idx="574">
                  <c:v>35004</c:v>
                </c:pt>
                <c:pt idx="575">
                  <c:v>35034</c:v>
                </c:pt>
                <c:pt idx="576">
                  <c:v>35065</c:v>
                </c:pt>
                <c:pt idx="577">
                  <c:v>35096</c:v>
                </c:pt>
                <c:pt idx="578">
                  <c:v>35125</c:v>
                </c:pt>
                <c:pt idx="579">
                  <c:v>35156</c:v>
                </c:pt>
                <c:pt idx="580">
                  <c:v>35186</c:v>
                </c:pt>
                <c:pt idx="581">
                  <c:v>35217</c:v>
                </c:pt>
                <c:pt idx="582">
                  <c:v>35247</c:v>
                </c:pt>
                <c:pt idx="583">
                  <c:v>35278</c:v>
                </c:pt>
                <c:pt idx="584">
                  <c:v>35309</c:v>
                </c:pt>
                <c:pt idx="585">
                  <c:v>35339</c:v>
                </c:pt>
                <c:pt idx="586">
                  <c:v>35370</c:v>
                </c:pt>
                <c:pt idx="587">
                  <c:v>35400</c:v>
                </c:pt>
                <c:pt idx="588">
                  <c:v>35431</c:v>
                </c:pt>
                <c:pt idx="589">
                  <c:v>35462</c:v>
                </c:pt>
                <c:pt idx="590">
                  <c:v>35490</c:v>
                </c:pt>
                <c:pt idx="591">
                  <c:v>35521</c:v>
                </c:pt>
                <c:pt idx="592">
                  <c:v>35551</c:v>
                </c:pt>
                <c:pt idx="593">
                  <c:v>35582</c:v>
                </c:pt>
                <c:pt idx="594">
                  <c:v>35612</c:v>
                </c:pt>
                <c:pt idx="595">
                  <c:v>35643</c:v>
                </c:pt>
                <c:pt idx="596">
                  <c:v>35674</c:v>
                </c:pt>
                <c:pt idx="597">
                  <c:v>35704</c:v>
                </c:pt>
                <c:pt idx="598">
                  <c:v>35735</c:v>
                </c:pt>
                <c:pt idx="599">
                  <c:v>35765</c:v>
                </c:pt>
                <c:pt idx="600">
                  <c:v>35796</c:v>
                </c:pt>
                <c:pt idx="601">
                  <c:v>35827</c:v>
                </c:pt>
                <c:pt idx="602">
                  <c:v>35855</c:v>
                </c:pt>
                <c:pt idx="603">
                  <c:v>35886</c:v>
                </c:pt>
                <c:pt idx="604">
                  <c:v>35916</c:v>
                </c:pt>
                <c:pt idx="605">
                  <c:v>35947</c:v>
                </c:pt>
                <c:pt idx="606">
                  <c:v>35977</c:v>
                </c:pt>
                <c:pt idx="607">
                  <c:v>36008</c:v>
                </c:pt>
                <c:pt idx="608">
                  <c:v>36039</c:v>
                </c:pt>
                <c:pt idx="609">
                  <c:v>36069</c:v>
                </c:pt>
                <c:pt idx="610">
                  <c:v>36100</c:v>
                </c:pt>
                <c:pt idx="611">
                  <c:v>36130</c:v>
                </c:pt>
                <c:pt idx="612">
                  <c:v>36161</c:v>
                </c:pt>
                <c:pt idx="613">
                  <c:v>36192</c:v>
                </c:pt>
                <c:pt idx="614">
                  <c:v>36220</c:v>
                </c:pt>
                <c:pt idx="615">
                  <c:v>36251</c:v>
                </c:pt>
                <c:pt idx="616">
                  <c:v>36281</c:v>
                </c:pt>
                <c:pt idx="617">
                  <c:v>36312</c:v>
                </c:pt>
                <c:pt idx="618">
                  <c:v>36342</c:v>
                </c:pt>
                <c:pt idx="619">
                  <c:v>36373</c:v>
                </c:pt>
                <c:pt idx="620">
                  <c:v>36404</c:v>
                </c:pt>
                <c:pt idx="621">
                  <c:v>36434</c:v>
                </c:pt>
                <c:pt idx="622">
                  <c:v>36465</c:v>
                </c:pt>
                <c:pt idx="623">
                  <c:v>36495</c:v>
                </c:pt>
                <c:pt idx="624">
                  <c:v>36526</c:v>
                </c:pt>
                <c:pt idx="625">
                  <c:v>36557</c:v>
                </c:pt>
                <c:pt idx="626">
                  <c:v>36586</c:v>
                </c:pt>
                <c:pt idx="627">
                  <c:v>36617</c:v>
                </c:pt>
                <c:pt idx="628">
                  <c:v>36647</c:v>
                </c:pt>
                <c:pt idx="629">
                  <c:v>36678</c:v>
                </c:pt>
                <c:pt idx="630">
                  <c:v>36708</c:v>
                </c:pt>
                <c:pt idx="631">
                  <c:v>36739</c:v>
                </c:pt>
                <c:pt idx="632">
                  <c:v>36770</c:v>
                </c:pt>
                <c:pt idx="633">
                  <c:v>36800</c:v>
                </c:pt>
                <c:pt idx="634">
                  <c:v>36831</c:v>
                </c:pt>
                <c:pt idx="635">
                  <c:v>36861</c:v>
                </c:pt>
                <c:pt idx="636">
                  <c:v>36892</c:v>
                </c:pt>
                <c:pt idx="637">
                  <c:v>36923</c:v>
                </c:pt>
                <c:pt idx="638">
                  <c:v>36951</c:v>
                </c:pt>
                <c:pt idx="639">
                  <c:v>36982</c:v>
                </c:pt>
                <c:pt idx="640">
                  <c:v>37012</c:v>
                </c:pt>
                <c:pt idx="641">
                  <c:v>37043</c:v>
                </c:pt>
                <c:pt idx="642">
                  <c:v>37073</c:v>
                </c:pt>
                <c:pt idx="643">
                  <c:v>37104</c:v>
                </c:pt>
                <c:pt idx="644">
                  <c:v>37135</c:v>
                </c:pt>
                <c:pt idx="645">
                  <c:v>37165</c:v>
                </c:pt>
                <c:pt idx="646">
                  <c:v>37196</c:v>
                </c:pt>
                <c:pt idx="647">
                  <c:v>37226</c:v>
                </c:pt>
                <c:pt idx="648">
                  <c:v>37257</c:v>
                </c:pt>
                <c:pt idx="649">
                  <c:v>37288</c:v>
                </c:pt>
                <c:pt idx="650">
                  <c:v>37316</c:v>
                </c:pt>
                <c:pt idx="651">
                  <c:v>37347</c:v>
                </c:pt>
                <c:pt idx="652">
                  <c:v>37377</c:v>
                </c:pt>
                <c:pt idx="653">
                  <c:v>37408</c:v>
                </c:pt>
                <c:pt idx="654">
                  <c:v>37438</c:v>
                </c:pt>
                <c:pt idx="655">
                  <c:v>37469</c:v>
                </c:pt>
                <c:pt idx="656">
                  <c:v>37500</c:v>
                </c:pt>
                <c:pt idx="657">
                  <c:v>37530</c:v>
                </c:pt>
                <c:pt idx="658">
                  <c:v>37561</c:v>
                </c:pt>
                <c:pt idx="659">
                  <c:v>37591</c:v>
                </c:pt>
                <c:pt idx="660">
                  <c:v>37622</c:v>
                </c:pt>
                <c:pt idx="661">
                  <c:v>37653</c:v>
                </c:pt>
                <c:pt idx="662">
                  <c:v>37681</c:v>
                </c:pt>
                <c:pt idx="663">
                  <c:v>37712</c:v>
                </c:pt>
                <c:pt idx="664">
                  <c:v>37742</c:v>
                </c:pt>
                <c:pt idx="665">
                  <c:v>37773</c:v>
                </c:pt>
                <c:pt idx="666">
                  <c:v>37803</c:v>
                </c:pt>
                <c:pt idx="667">
                  <c:v>37834</c:v>
                </c:pt>
                <c:pt idx="668">
                  <c:v>37865</c:v>
                </c:pt>
                <c:pt idx="669">
                  <c:v>37895</c:v>
                </c:pt>
                <c:pt idx="670">
                  <c:v>37926</c:v>
                </c:pt>
                <c:pt idx="671">
                  <c:v>37956</c:v>
                </c:pt>
                <c:pt idx="672">
                  <c:v>37987</c:v>
                </c:pt>
                <c:pt idx="673">
                  <c:v>38018</c:v>
                </c:pt>
                <c:pt idx="674">
                  <c:v>38047</c:v>
                </c:pt>
                <c:pt idx="675">
                  <c:v>38078</c:v>
                </c:pt>
                <c:pt idx="676">
                  <c:v>38108</c:v>
                </c:pt>
                <c:pt idx="677">
                  <c:v>38139</c:v>
                </c:pt>
                <c:pt idx="678">
                  <c:v>38169</c:v>
                </c:pt>
                <c:pt idx="679">
                  <c:v>38200</c:v>
                </c:pt>
                <c:pt idx="680">
                  <c:v>38231</c:v>
                </c:pt>
                <c:pt idx="681">
                  <c:v>38261</c:v>
                </c:pt>
                <c:pt idx="682">
                  <c:v>38292</c:v>
                </c:pt>
                <c:pt idx="683">
                  <c:v>38322</c:v>
                </c:pt>
                <c:pt idx="684">
                  <c:v>38353</c:v>
                </c:pt>
                <c:pt idx="685">
                  <c:v>38384</c:v>
                </c:pt>
                <c:pt idx="686">
                  <c:v>38412</c:v>
                </c:pt>
                <c:pt idx="687">
                  <c:v>38443</c:v>
                </c:pt>
                <c:pt idx="688">
                  <c:v>38473</c:v>
                </c:pt>
                <c:pt idx="689">
                  <c:v>38504</c:v>
                </c:pt>
                <c:pt idx="690">
                  <c:v>38534</c:v>
                </c:pt>
                <c:pt idx="691">
                  <c:v>38565</c:v>
                </c:pt>
                <c:pt idx="692">
                  <c:v>38596</c:v>
                </c:pt>
                <c:pt idx="693">
                  <c:v>38626</c:v>
                </c:pt>
                <c:pt idx="694">
                  <c:v>38657</c:v>
                </c:pt>
                <c:pt idx="695">
                  <c:v>38687</c:v>
                </c:pt>
                <c:pt idx="696">
                  <c:v>38718</c:v>
                </c:pt>
                <c:pt idx="697">
                  <c:v>38749</c:v>
                </c:pt>
                <c:pt idx="698">
                  <c:v>38777</c:v>
                </c:pt>
                <c:pt idx="699">
                  <c:v>38808</c:v>
                </c:pt>
                <c:pt idx="700">
                  <c:v>38838</c:v>
                </c:pt>
                <c:pt idx="701">
                  <c:v>38869</c:v>
                </c:pt>
                <c:pt idx="702">
                  <c:v>38899</c:v>
                </c:pt>
                <c:pt idx="703">
                  <c:v>38930</c:v>
                </c:pt>
                <c:pt idx="704">
                  <c:v>38961</c:v>
                </c:pt>
                <c:pt idx="705">
                  <c:v>38991</c:v>
                </c:pt>
                <c:pt idx="706">
                  <c:v>39022</c:v>
                </c:pt>
                <c:pt idx="707">
                  <c:v>39052</c:v>
                </c:pt>
                <c:pt idx="708">
                  <c:v>39083</c:v>
                </c:pt>
                <c:pt idx="709">
                  <c:v>39114</c:v>
                </c:pt>
                <c:pt idx="710">
                  <c:v>39142</c:v>
                </c:pt>
                <c:pt idx="711">
                  <c:v>39173</c:v>
                </c:pt>
                <c:pt idx="712">
                  <c:v>39203</c:v>
                </c:pt>
                <c:pt idx="713">
                  <c:v>39234</c:v>
                </c:pt>
                <c:pt idx="714">
                  <c:v>39264</c:v>
                </c:pt>
                <c:pt idx="715">
                  <c:v>39295</c:v>
                </c:pt>
                <c:pt idx="716">
                  <c:v>39326</c:v>
                </c:pt>
                <c:pt idx="717">
                  <c:v>39356</c:v>
                </c:pt>
                <c:pt idx="718">
                  <c:v>39387</c:v>
                </c:pt>
                <c:pt idx="719">
                  <c:v>39417</c:v>
                </c:pt>
                <c:pt idx="720">
                  <c:v>39448</c:v>
                </c:pt>
                <c:pt idx="721">
                  <c:v>39479</c:v>
                </c:pt>
                <c:pt idx="722">
                  <c:v>39508</c:v>
                </c:pt>
                <c:pt idx="723">
                  <c:v>39539</c:v>
                </c:pt>
                <c:pt idx="724">
                  <c:v>39569</c:v>
                </c:pt>
                <c:pt idx="725">
                  <c:v>39600</c:v>
                </c:pt>
                <c:pt idx="726">
                  <c:v>39630</c:v>
                </c:pt>
                <c:pt idx="727">
                  <c:v>39661</c:v>
                </c:pt>
                <c:pt idx="728">
                  <c:v>39692</c:v>
                </c:pt>
                <c:pt idx="729">
                  <c:v>39722</c:v>
                </c:pt>
                <c:pt idx="730">
                  <c:v>39753</c:v>
                </c:pt>
                <c:pt idx="731">
                  <c:v>39783</c:v>
                </c:pt>
                <c:pt idx="732">
                  <c:v>39814</c:v>
                </c:pt>
                <c:pt idx="733">
                  <c:v>39845</c:v>
                </c:pt>
                <c:pt idx="734">
                  <c:v>39873</c:v>
                </c:pt>
                <c:pt idx="735">
                  <c:v>39904</c:v>
                </c:pt>
                <c:pt idx="736">
                  <c:v>39934</c:v>
                </c:pt>
                <c:pt idx="737">
                  <c:v>39965</c:v>
                </c:pt>
                <c:pt idx="738">
                  <c:v>39995</c:v>
                </c:pt>
                <c:pt idx="739">
                  <c:v>40026</c:v>
                </c:pt>
                <c:pt idx="740">
                  <c:v>40057</c:v>
                </c:pt>
                <c:pt idx="741">
                  <c:v>40087</c:v>
                </c:pt>
                <c:pt idx="742">
                  <c:v>40118</c:v>
                </c:pt>
                <c:pt idx="743">
                  <c:v>40148</c:v>
                </c:pt>
                <c:pt idx="744">
                  <c:v>40179</c:v>
                </c:pt>
                <c:pt idx="745">
                  <c:v>40210</c:v>
                </c:pt>
                <c:pt idx="746">
                  <c:v>40238</c:v>
                </c:pt>
                <c:pt idx="747">
                  <c:v>40269</c:v>
                </c:pt>
                <c:pt idx="748">
                  <c:v>40299</c:v>
                </c:pt>
                <c:pt idx="749">
                  <c:v>40330</c:v>
                </c:pt>
                <c:pt idx="750">
                  <c:v>40360</c:v>
                </c:pt>
                <c:pt idx="751">
                  <c:v>40391</c:v>
                </c:pt>
                <c:pt idx="752">
                  <c:v>40422</c:v>
                </c:pt>
                <c:pt idx="753">
                  <c:v>40452</c:v>
                </c:pt>
                <c:pt idx="754">
                  <c:v>40483</c:v>
                </c:pt>
                <c:pt idx="755">
                  <c:v>40513</c:v>
                </c:pt>
                <c:pt idx="756">
                  <c:v>40544</c:v>
                </c:pt>
                <c:pt idx="757">
                  <c:v>40575</c:v>
                </c:pt>
                <c:pt idx="758">
                  <c:v>40603</c:v>
                </c:pt>
                <c:pt idx="759">
                  <c:v>40634</c:v>
                </c:pt>
                <c:pt idx="760">
                  <c:v>40664</c:v>
                </c:pt>
                <c:pt idx="761">
                  <c:v>40695</c:v>
                </c:pt>
                <c:pt idx="762">
                  <c:v>40725</c:v>
                </c:pt>
                <c:pt idx="763">
                  <c:v>40756</c:v>
                </c:pt>
                <c:pt idx="764">
                  <c:v>40787</c:v>
                </c:pt>
                <c:pt idx="765">
                  <c:v>40817</c:v>
                </c:pt>
                <c:pt idx="766">
                  <c:v>40848</c:v>
                </c:pt>
                <c:pt idx="767">
                  <c:v>40878</c:v>
                </c:pt>
                <c:pt idx="768">
                  <c:v>40909</c:v>
                </c:pt>
                <c:pt idx="769">
                  <c:v>40940</c:v>
                </c:pt>
                <c:pt idx="770">
                  <c:v>40969</c:v>
                </c:pt>
                <c:pt idx="771">
                  <c:v>41000</c:v>
                </c:pt>
                <c:pt idx="772">
                  <c:v>41030</c:v>
                </c:pt>
                <c:pt idx="773">
                  <c:v>41061</c:v>
                </c:pt>
                <c:pt idx="774">
                  <c:v>41091</c:v>
                </c:pt>
                <c:pt idx="775">
                  <c:v>41122</c:v>
                </c:pt>
                <c:pt idx="776">
                  <c:v>41153</c:v>
                </c:pt>
                <c:pt idx="777">
                  <c:v>41183</c:v>
                </c:pt>
                <c:pt idx="778">
                  <c:v>41214</c:v>
                </c:pt>
                <c:pt idx="779">
                  <c:v>41244</c:v>
                </c:pt>
                <c:pt idx="780">
                  <c:v>41275</c:v>
                </c:pt>
                <c:pt idx="781">
                  <c:v>41306</c:v>
                </c:pt>
                <c:pt idx="782">
                  <c:v>41334</c:v>
                </c:pt>
                <c:pt idx="783">
                  <c:v>41365</c:v>
                </c:pt>
                <c:pt idx="784">
                  <c:v>41395</c:v>
                </c:pt>
                <c:pt idx="785">
                  <c:v>41426</c:v>
                </c:pt>
                <c:pt idx="786">
                  <c:v>41456</c:v>
                </c:pt>
                <c:pt idx="787">
                  <c:v>41487</c:v>
                </c:pt>
                <c:pt idx="788">
                  <c:v>41518</c:v>
                </c:pt>
                <c:pt idx="789">
                  <c:v>41548</c:v>
                </c:pt>
                <c:pt idx="790">
                  <c:v>41579</c:v>
                </c:pt>
                <c:pt idx="791">
                  <c:v>41609</c:v>
                </c:pt>
                <c:pt idx="792">
                  <c:v>41640</c:v>
                </c:pt>
                <c:pt idx="793">
                  <c:v>41671</c:v>
                </c:pt>
                <c:pt idx="794">
                  <c:v>41699</c:v>
                </c:pt>
                <c:pt idx="795">
                  <c:v>41730</c:v>
                </c:pt>
                <c:pt idx="796">
                  <c:v>41760</c:v>
                </c:pt>
                <c:pt idx="797">
                  <c:v>41791</c:v>
                </c:pt>
                <c:pt idx="798">
                  <c:v>41821</c:v>
                </c:pt>
                <c:pt idx="799">
                  <c:v>41852</c:v>
                </c:pt>
                <c:pt idx="800">
                  <c:v>41883</c:v>
                </c:pt>
                <c:pt idx="801">
                  <c:v>41913</c:v>
                </c:pt>
                <c:pt idx="802">
                  <c:v>41944</c:v>
                </c:pt>
                <c:pt idx="803">
                  <c:v>41974</c:v>
                </c:pt>
                <c:pt idx="804">
                  <c:v>42005</c:v>
                </c:pt>
                <c:pt idx="805">
                  <c:v>42036</c:v>
                </c:pt>
                <c:pt idx="806">
                  <c:v>42064</c:v>
                </c:pt>
                <c:pt idx="807">
                  <c:v>42095</c:v>
                </c:pt>
                <c:pt idx="808">
                  <c:v>42125</c:v>
                </c:pt>
                <c:pt idx="809">
                  <c:v>42156</c:v>
                </c:pt>
                <c:pt idx="810">
                  <c:v>42186</c:v>
                </c:pt>
                <c:pt idx="811">
                  <c:v>42217</c:v>
                </c:pt>
                <c:pt idx="812">
                  <c:v>42248</c:v>
                </c:pt>
                <c:pt idx="813">
                  <c:v>42278</c:v>
                </c:pt>
                <c:pt idx="814">
                  <c:v>42309</c:v>
                </c:pt>
                <c:pt idx="815">
                  <c:v>42339</c:v>
                </c:pt>
                <c:pt idx="816">
                  <c:v>42370</c:v>
                </c:pt>
                <c:pt idx="817">
                  <c:v>42401</c:v>
                </c:pt>
                <c:pt idx="818">
                  <c:v>42430</c:v>
                </c:pt>
                <c:pt idx="819">
                  <c:v>42461</c:v>
                </c:pt>
                <c:pt idx="820">
                  <c:v>42491</c:v>
                </c:pt>
                <c:pt idx="821">
                  <c:v>42522</c:v>
                </c:pt>
                <c:pt idx="822">
                  <c:v>42552</c:v>
                </c:pt>
                <c:pt idx="823">
                  <c:v>42583</c:v>
                </c:pt>
                <c:pt idx="824">
                  <c:v>42614</c:v>
                </c:pt>
                <c:pt idx="825">
                  <c:v>42644</c:v>
                </c:pt>
                <c:pt idx="826">
                  <c:v>42675</c:v>
                </c:pt>
                <c:pt idx="827">
                  <c:v>42705</c:v>
                </c:pt>
                <c:pt idx="828">
                  <c:v>42736</c:v>
                </c:pt>
                <c:pt idx="829">
                  <c:v>42767</c:v>
                </c:pt>
                <c:pt idx="830">
                  <c:v>42795</c:v>
                </c:pt>
                <c:pt idx="831">
                  <c:v>42826</c:v>
                </c:pt>
                <c:pt idx="832">
                  <c:v>42856</c:v>
                </c:pt>
                <c:pt idx="833">
                  <c:v>42887</c:v>
                </c:pt>
                <c:pt idx="834">
                  <c:v>42917</c:v>
                </c:pt>
                <c:pt idx="835">
                  <c:v>42948</c:v>
                </c:pt>
                <c:pt idx="836">
                  <c:v>42979</c:v>
                </c:pt>
                <c:pt idx="837">
                  <c:v>43009</c:v>
                </c:pt>
                <c:pt idx="838">
                  <c:v>43040</c:v>
                </c:pt>
              </c:numCache>
            </c:numRef>
          </c:cat>
          <c:val>
            <c:numRef>
              <c:f>Sheet1!$E$2:$E$840</c:f>
              <c:numCache>
                <c:formatCode>General</c:formatCode>
                <c:ptCount val="839"/>
                <c:pt idx="0">
                  <c:v>43</c:v>
                </c:pt>
                <c:pt idx="1">
                  <c:v>43.3</c:v>
                </c:pt>
                <c:pt idx="2">
                  <c:v>43</c:v>
                </c:pt>
                <c:pt idx="3">
                  <c:v>43.4</c:v>
                </c:pt>
                <c:pt idx="4">
                  <c:v>43.2</c:v>
                </c:pt>
                <c:pt idx="5">
                  <c:v>43.6</c:v>
                </c:pt>
                <c:pt idx="6">
                  <c:v>43.5</c:v>
                </c:pt>
                <c:pt idx="7">
                  <c:v>43.5</c:v>
                </c:pt>
                <c:pt idx="8">
                  <c:v>43.2</c:v>
                </c:pt>
                <c:pt idx="9">
                  <c:v>43.3</c:v>
                </c:pt>
                <c:pt idx="10">
                  <c:v>43.2</c:v>
                </c:pt>
                <c:pt idx="11">
                  <c:v>43.6</c:v>
                </c:pt>
                <c:pt idx="12">
                  <c:v>43</c:v>
                </c:pt>
                <c:pt idx="13">
                  <c:v>43</c:v>
                </c:pt>
                <c:pt idx="14">
                  <c:v>42.7</c:v>
                </c:pt>
                <c:pt idx="15">
                  <c:v>42.8</c:v>
                </c:pt>
                <c:pt idx="16">
                  <c:v>42.7</c:v>
                </c:pt>
                <c:pt idx="17">
                  <c:v>42.7</c:v>
                </c:pt>
                <c:pt idx="18">
                  <c:v>43</c:v>
                </c:pt>
                <c:pt idx="19">
                  <c:v>43.1</c:v>
                </c:pt>
                <c:pt idx="20">
                  <c:v>43.6</c:v>
                </c:pt>
                <c:pt idx="21">
                  <c:v>43.6</c:v>
                </c:pt>
                <c:pt idx="22">
                  <c:v>43.6</c:v>
                </c:pt>
                <c:pt idx="23">
                  <c:v>43.5</c:v>
                </c:pt>
                <c:pt idx="24">
                  <c:v>43.2</c:v>
                </c:pt>
                <c:pt idx="25">
                  <c:v>43.2</c:v>
                </c:pt>
                <c:pt idx="26">
                  <c:v>43.1</c:v>
                </c:pt>
                <c:pt idx="27">
                  <c:v>43.1</c:v>
                </c:pt>
                <c:pt idx="28">
                  <c:v>43.3</c:v>
                </c:pt>
                <c:pt idx="29">
                  <c:v>43.2</c:v>
                </c:pt>
                <c:pt idx="30">
                  <c:v>43</c:v>
                </c:pt>
                <c:pt idx="31">
                  <c:v>42.9</c:v>
                </c:pt>
                <c:pt idx="32">
                  <c:v>42.6</c:v>
                </c:pt>
                <c:pt idx="33">
                  <c:v>42.4</c:v>
                </c:pt>
                <c:pt idx="34">
                  <c:v>42.7</c:v>
                </c:pt>
                <c:pt idx="35">
                  <c:v>42.5</c:v>
                </c:pt>
                <c:pt idx="36">
                  <c:v>42.1</c:v>
                </c:pt>
                <c:pt idx="37">
                  <c:v>42.6</c:v>
                </c:pt>
                <c:pt idx="38">
                  <c:v>43.4</c:v>
                </c:pt>
                <c:pt idx="39">
                  <c:v>42.9</c:v>
                </c:pt>
                <c:pt idx="40">
                  <c:v>42.9</c:v>
                </c:pt>
                <c:pt idx="41">
                  <c:v>42.8</c:v>
                </c:pt>
                <c:pt idx="42">
                  <c:v>42.6</c:v>
                </c:pt>
                <c:pt idx="43">
                  <c:v>42.4</c:v>
                </c:pt>
                <c:pt idx="44">
                  <c:v>42.2</c:v>
                </c:pt>
                <c:pt idx="45">
                  <c:v>42.1</c:v>
                </c:pt>
                <c:pt idx="46">
                  <c:v>42.2</c:v>
                </c:pt>
                <c:pt idx="47">
                  <c:v>42.2</c:v>
                </c:pt>
                <c:pt idx="48">
                  <c:v>42.4</c:v>
                </c:pt>
                <c:pt idx="49">
                  <c:v>42</c:v>
                </c:pt>
                <c:pt idx="50">
                  <c:v>41.3</c:v>
                </c:pt>
                <c:pt idx="51">
                  <c:v>41.5</c:v>
                </c:pt>
                <c:pt idx="52">
                  <c:v>42.1</c:v>
                </c:pt>
                <c:pt idx="53">
                  <c:v>41.6</c:v>
                </c:pt>
                <c:pt idx="54">
                  <c:v>42</c:v>
                </c:pt>
                <c:pt idx="55">
                  <c:v>42.3</c:v>
                </c:pt>
                <c:pt idx="56">
                  <c:v>43</c:v>
                </c:pt>
                <c:pt idx="57">
                  <c:v>42.5</c:v>
                </c:pt>
                <c:pt idx="58">
                  <c:v>43.2</c:v>
                </c:pt>
                <c:pt idx="59">
                  <c:v>42.7</c:v>
                </c:pt>
                <c:pt idx="60">
                  <c:v>42</c:v>
                </c:pt>
                <c:pt idx="61">
                  <c:v>42.2</c:v>
                </c:pt>
                <c:pt idx="62">
                  <c:v>42.7</c:v>
                </c:pt>
                <c:pt idx="63">
                  <c:v>42.1</c:v>
                </c:pt>
                <c:pt idx="64">
                  <c:v>41.6</c:v>
                </c:pt>
                <c:pt idx="65">
                  <c:v>42.2</c:v>
                </c:pt>
                <c:pt idx="66">
                  <c:v>42.4</c:v>
                </c:pt>
                <c:pt idx="67">
                  <c:v>42.2</c:v>
                </c:pt>
                <c:pt idx="68">
                  <c:v>41.5</c:v>
                </c:pt>
                <c:pt idx="69">
                  <c:v>41.7</c:v>
                </c:pt>
                <c:pt idx="70">
                  <c:v>41</c:v>
                </c:pt>
                <c:pt idx="71">
                  <c:v>40.799999999999997</c:v>
                </c:pt>
                <c:pt idx="72">
                  <c:v>41.3</c:v>
                </c:pt>
                <c:pt idx="73">
                  <c:v>41.7</c:v>
                </c:pt>
                <c:pt idx="74">
                  <c:v>41.6</c:v>
                </c:pt>
                <c:pt idx="75">
                  <c:v>41.9</c:v>
                </c:pt>
                <c:pt idx="76">
                  <c:v>41.6</c:v>
                </c:pt>
                <c:pt idx="77">
                  <c:v>41.4</c:v>
                </c:pt>
                <c:pt idx="78">
                  <c:v>41.3</c:v>
                </c:pt>
                <c:pt idx="79">
                  <c:v>42</c:v>
                </c:pt>
                <c:pt idx="80">
                  <c:v>42.1</c:v>
                </c:pt>
                <c:pt idx="81">
                  <c:v>42.3</c:v>
                </c:pt>
                <c:pt idx="82">
                  <c:v>42</c:v>
                </c:pt>
                <c:pt idx="83">
                  <c:v>41.8</c:v>
                </c:pt>
                <c:pt idx="84">
                  <c:v>41.6</c:v>
                </c:pt>
                <c:pt idx="85">
                  <c:v>41.3</c:v>
                </c:pt>
                <c:pt idx="86">
                  <c:v>41.5</c:v>
                </c:pt>
                <c:pt idx="87">
                  <c:v>42</c:v>
                </c:pt>
                <c:pt idx="88">
                  <c:v>41.8</c:v>
                </c:pt>
                <c:pt idx="89">
                  <c:v>41.8</c:v>
                </c:pt>
                <c:pt idx="90">
                  <c:v>42.2</c:v>
                </c:pt>
                <c:pt idx="91">
                  <c:v>42.6</c:v>
                </c:pt>
                <c:pt idx="92">
                  <c:v>42.4</c:v>
                </c:pt>
                <c:pt idx="93">
                  <c:v>42.8</c:v>
                </c:pt>
                <c:pt idx="94">
                  <c:v>42.8</c:v>
                </c:pt>
                <c:pt idx="95">
                  <c:v>42.8</c:v>
                </c:pt>
                <c:pt idx="96">
                  <c:v>43</c:v>
                </c:pt>
                <c:pt idx="97">
                  <c:v>42.5</c:v>
                </c:pt>
                <c:pt idx="98">
                  <c:v>43</c:v>
                </c:pt>
                <c:pt idx="99">
                  <c:v>43.3</c:v>
                </c:pt>
                <c:pt idx="100">
                  <c:v>43.4</c:v>
                </c:pt>
                <c:pt idx="101">
                  <c:v>43</c:v>
                </c:pt>
                <c:pt idx="102">
                  <c:v>43.1</c:v>
                </c:pt>
                <c:pt idx="103">
                  <c:v>42.7</c:v>
                </c:pt>
                <c:pt idx="104">
                  <c:v>42.8</c:v>
                </c:pt>
                <c:pt idx="105">
                  <c:v>42.4</c:v>
                </c:pt>
                <c:pt idx="106">
                  <c:v>42.6</c:v>
                </c:pt>
                <c:pt idx="107">
                  <c:v>42.5</c:v>
                </c:pt>
                <c:pt idx="108">
                  <c:v>42</c:v>
                </c:pt>
                <c:pt idx="109">
                  <c:v>42.3</c:v>
                </c:pt>
                <c:pt idx="110">
                  <c:v>42.4</c:v>
                </c:pt>
                <c:pt idx="111">
                  <c:v>41.7</c:v>
                </c:pt>
                <c:pt idx="112">
                  <c:v>41.9</c:v>
                </c:pt>
                <c:pt idx="113">
                  <c:v>42.1</c:v>
                </c:pt>
                <c:pt idx="114">
                  <c:v>41.8</c:v>
                </c:pt>
                <c:pt idx="115">
                  <c:v>41.2</c:v>
                </c:pt>
                <c:pt idx="116">
                  <c:v>41.3</c:v>
                </c:pt>
                <c:pt idx="117">
                  <c:v>41.3</c:v>
                </c:pt>
                <c:pt idx="118">
                  <c:v>41.2</c:v>
                </c:pt>
                <c:pt idx="119">
                  <c:v>41.7</c:v>
                </c:pt>
                <c:pt idx="120">
                  <c:v>41.3</c:v>
                </c:pt>
                <c:pt idx="121">
                  <c:v>41.8</c:v>
                </c:pt>
                <c:pt idx="122">
                  <c:v>41.8</c:v>
                </c:pt>
                <c:pt idx="123">
                  <c:v>41.6</c:v>
                </c:pt>
                <c:pt idx="124">
                  <c:v>41.6</c:v>
                </c:pt>
                <c:pt idx="125">
                  <c:v>41.5</c:v>
                </c:pt>
                <c:pt idx="126">
                  <c:v>41.2</c:v>
                </c:pt>
                <c:pt idx="127">
                  <c:v>41.1</c:v>
                </c:pt>
                <c:pt idx="128">
                  <c:v>41.2</c:v>
                </c:pt>
                <c:pt idx="129">
                  <c:v>41.2</c:v>
                </c:pt>
                <c:pt idx="130">
                  <c:v>41</c:v>
                </c:pt>
                <c:pt idx="131">
                  <c:v>41</c:v>
                </c:pt>
                <c:pt idx="132">
                  <c:v>40.9</c:v>
                </c:pt>
                <c:pt idx="133">
                  <c:v>40.5</c:v>
                </c:pt>
                <c:pt idx="134">
                  <c:v>41</c:v>
                </c:pt>
                <c:pt idx="135">
                  <c:v>41</c:v>
                </c:pt>
                <c:pt idx="136">
                  <c:v>41.2</c:v>
                </c:pt>
                <c:pt idx="137">
                  <c:v>41</c:v>
                </c:pt>
                <c:pt idx="138">
                  <c:v>41.4</c:v>
                </c:pt>
                <c:pt idx="139">
                  <c:v>41.3</c:v>
                </c:pt>
                <c:pt idx="140">
                  <c:v>41.3</c:v>
                </c:pt>
                <c:pt idx="141">
                  <c:v>41.5</c:v>
                </c:pt>
                <c:pt idx="142">
                  <c:v>41</c:v>
                </c:pt>
                <c:pt idx="143">
                  <c:v>41.2</c:v>
                </c:pt>
                <c:pt idx="144">
                  <c:v>40.799999999999997</c:v>
                </c:pt>
                <c:pt idx="145">
                  <c:v>40.6</c:v>
                </c:pt>
                <c:pt idx="146">
                  <c:v>40</c:v>
                </c:pt>
                <c:pt idx="147">
                  <c:v>40.799999999999997</c:v>
                </c:pt>
                <c:pt idx="148">
                  <c:v>40.700000000000003</c:v>
                </c:pt>
                <c:pt idx="149">
                  <c:v>40.799999999999997</c:v>
                </c:pt>
                <c:pt idx="150">
                  <c:v>40.700000000000003</c:v>
                </c:pt>
                <c:pt idx="151">
                  <c:v>40.9</c:v>
                </c:pt>
                <c:pt idx="152">
                  <c:v>41.2</c:v>
                </c:pt>
                <c:pt idx="153">
                  <c:v>41.2</c:v>
                </c:pt>
                <c:pt idx="154">
                  <c:v>41.7</c:v>
                </c:pt>
                <c:pt idx="155">
                  <c:v>41.9</c:v>
                </c:pt>
                <c:pt idx="156">
                  <c:v>41.9</c:v>
                </c:pt>
                <c:pt idx="157">
                  <c:v>41.6</c:v>
                </c:pt>
                <c:pt idx="158">
                  <c:v>41.6</c:v>
                </c:pt>
                <c:pt idx="159">
                  <c:v>40.6</c:v>
                </c:pt>
                <c:pt idx="160">
                  <c:v>40.700000000000003</c:v>
                </c:pt>
                <c:pt idx="161">
                  <c:v>40.9</c:v>
                </c:pt>
                <c:pt idx="162">
                  <c:v>40.700000000000003</c:v>
                </c:pt>
                <c:pt idx="163">
                  <c:v>40.6</c:v>
                </c:pt>
                <c:pt idx="164">
                  <c:v>40</c:v>
                </c:pt>
                <c:pt idx="165">
                  <c:v>40.200000000000003</c:v>
                </c:pt>
                <c:pt idx="166">
                  <c:v>40.1</c:v>
                </c:pt>
                <c:pt idx="167">
                  <c:v>40.299999999999997</c:v>
                </c:pt>
                <c:pt idx="168">
                  <c:v>40.200000000000003</c:v>
                </c:pt>
                <c:pt idx="169">
                  <c:v>40.6</c:v>
                </c:pt>
                <c:pt idx="170">
                  <c:v>40.6</c:v>
                </c:pt>
                <c:pt idx="171">
                  <c:v>39.799999999999997</c:v>
                </c:pt>
                <c:pt idx="172">
                  <c:v>40</c:v>
                </c:pt>
                <c:pt idx="173">
                  <c:v>39.700000000000003</c:v>
                </c:pt>
                <c:pt idx="174">
                  <c:v>39.200000000000003</c:v>
                </c:pt>
                <c:pt idx="175">
                  <c:v>39.700000000000003</c:v>
                </c:pt>
                <c:pt idx="176">
                  <c:v>39.9</c:v>
                </c:pt>
                <c:pt idx="177">
                  <c:v>39.5</c:v>
                </c:pt>
                <c:pt idx="178">
                  <c:v>39.200000000000003</c:v>
                </c:pt>
                <c:pt idx="179">
                  <c:v>39.299999999999997</c:v>
                </c:pt>
                <c:pt idx="180">
                  <c:v>39.299999999999997</c:v>
                </c:pt>
                <c:pt idx="181">
                  <c:v>39.299999999999997</c:v>
                </c:pt>
                <c:pt idx="182">
                  <c:v>39.4</c:v>
                </c:pt>
                <c:pt idx="183">
                  <c:v>39.200000000000003</c:v>
                </c:pt>
                <c:pt idx="184">
                  <c:v>39.5</c:v>
                </c:pt>
                <c:pt idx="185">
                  <c:v>39.5</c:v>
                </c:pt>
                <c:pt idx="186">
                  <c:v>39.5</c:v>
                </c:pt>
                <c:pt idx="187">
                  <c:v>39.4</c:v>
                </c:pt>
                <c:pt idx="188">
                  <c:v>39.700000000000003</c:v>
                </c:pt>
                <c:pt idx="189">
                  <c:v>39.5</c:v>
                </c:pt>
                <c:pt idx="190">
                  <c:v>39.6</c:v>
                </c:pt>
                <c:pt idx="191">
                  <c:v>39.200000000000003</c:v>
                </c:pt>
                <c:pt idx="192">
                  <c:v>39.299999999999997</c:v>
                </c:pt>
                <c:pt idx="193">
                  <c:v>39.5</c:v>
                </c:pt>
                <c:pt idx="194">
                  <c:v>39.5</c:v>
                </c:pt>
                <c:pt idx="195">
                  <c:v>40.1</c:v>
                </c:pt>
                <c:pt idx="196">
                  <c:v>40</c:v>
                </c:pt>
                <c:pt idx="197">
                  <c:v>39.6</c:v>
                </c:pt>
                <c:pt idx="198">
                  <c:v>39.4</c:v>
                </c:pt>
                <c:pt idx="199">
                  <c:v>39.299999999999997</c:v>
                </c:pt>
                <c:pt idx="200">
                  <c:v>39.200000000000003</c:v>
                </c:pt>
                <c:pt idx="201">
                  <c:v>39.6</c:v>
                </c:pt>
                <c:pt idx="202">
                  <c:v>39.200000000000003</c:v>
                </c:pt>
                <c:pt idx="203">
                  <c:v>39.200000000000003</c:v>
                </c:pt>
                <c:pt idx="204">
                  <c:v>39.5</c:v>
                </c:pt>
                <c:pt idx="205">
                  <c:v>39.700000000000003</c:v>
                </c:pt>
                <c:pt idx="206">
                  <c:v>39.700000000000003</c:v>
                </c:pt>
                <c:pt idx="207">
                  <c:v>39.5</c:v>
                </c:pt>
                <c:pt idx="208">
                  <c:v>39.6</c:v>
                </c:pt>
                <c:pt idx="209">
                  <c:v>39.6</c:v>
                </c:pt>
                <c:pt idx="210">
                  <c:v>39.5</c:v>
                </c:pt>
                <c:pt idx="211">
                  <c:v>39.200000000000003</c:v>
                </c:pt>
                <c:pt idx="212">
                  <c:v>39</c:v>
                </c:pt>
                <c:pt idx="213">
                  <c:v>39.200000000000003</c:v>
                </c:pt>
                <c:pt idx="214">
                  <c:v>38.9</c:v>
                </c:pt>
                <c:pt idx="215">
                  <c:v>39.200000000000003</c:v>
                </c:pt>
                <c:pt idx="216">
                  <c:v>39.299999999999997</c:v>
                </c:pt>
                <c:pt idx="217">
                  <c:v>39.1</c:v>
                </c:pt>
                <c:pt idx="218">
                  <c:v>39.200000000000003</c:v>
                </c:pt>
                <c:pt idx="219">
                  <c:v>39.1</c:v>
                </c:pt>
                <c:pt idx="220">
                  <c:v>39</c:v>
                </c:pt>
                <c:pt idx="221">
                  <c:v>39.1</c:v>
                </c:pt>
                <c:pt idx="222">
                  <c:v>39.299999999999997</c:v>
                </c:pt>
                <c:pt idx="223">
                  <c:v>39.5</c:v>
                </c:pt>
                <c:pt idx="224">
                  <c:v>39.5</c:v>
                </c:pt>
                <c:pt idx="225">
                  <c:v>39.200000000000003</c:v>
                </c:pt>
                <c:pt idx="226">
                  <c:v>39.5</c:v>
                </c:pt>
                <c:pt idx="227">
                  <c:v>39.200000000000003</c:v>
                </c:pt>
                <c:pt idx="228">
                  <c:v>39.299999999999997</c:v>
                </c:pt>
                <c:pt idx="229">
                  <c:v>39</c:v>
                </c:pt>
                <c:pt idx="230">
                  <c:v>38.700000000000003</c:v>
                </c:pt>
                <c:pt idx="231">
                  <c:v>39.1</c:v>
                </c:pt>
                <c:pt idx="232">
                  <c:v>39.1</c:v>
                </c:pt>
                <c:pt idx="233">
                  <c:v>39.5</c:v>
                </c:pt>
                <c:pt idx="234">
                  <c:v>39.4</c:v>
                </c:pt>
                <c:pt idx="235">
                  <c:v>39.4</c:v>
                </c:pt>
                <c:pt idx="236">
                  <c:v>39.5</c:v>
                </c:pt>
                <c:pt idx="237">
                  <c:v>39.6</c:v>
                </c:pt>
                <c:pt idx="238">
                  <c:v>39.5</c:v>
                </c:pt>
                <c:pt idx="239">
                  <c:v>39.5</c:v>
                </c:pt>
                <c:pt idx="240">
                  <c:v>38.9</c:v>
                </c:pt>
                <c:pt idx="241">
                  <c:v>39.1</c:v>
                </c:pt>
                <c:pt idx="242">
                  <c:v>39.1</c:v>
                </c:pt>
                <c:pt idx="243">
                  <c:v>39</c:v>
                </c:pt>
                <c:pt idx="244">
                  <c:v>39.700000000000003</c:v>
                </c:pt>
                <c:pt idx="245">
                  <c:v>39.799999999999997</c:v>
                </c:pt>
                <c:pt idx="246">
                  <c:v>39.4</c:v>
                </c:pt>
                <c:pt idx="247">
                  <c:v>39.1</c:v>
                </c:pt>
                <c:pt idx="248">
                  <c:v>39.200000000000003</c:v>
                </c:pt>
                <c:pt idx="249">
                  <c:v>39.200000000000003</c:v>
                </c:pt>
                <c:pt idx="250">
                  <c:v>39.4</c:v>
                </c:pt>
                <c:pt idx="251">
                  <c:v>39.299999999999997</c:v>
                </c:pt>
                <c:pt idx="252">
                  <c:v>39</c:v>
                </c:pt>
                <c:pt idx="253">
                  <c:v>39.5</c:v>
                </c:pt>
                <c:pt idx="254">
                  <c:v>39.4</c:v>
                </c:pt>
                <c:pt idx="255">
                  <c:v>39.5</c:v>
                </c:pt>
                <c:pt idx="256">
                  <c:v>39.299999999999997</c:v>
                </c:pt>
                <c:pt idx="257">
                  <c:v>39.200000000000003</c:v>
                </c:pt>
                <c:pt idx="258">
                  <c:v>39.200000000000003</c:v>
                </c:pt>
                <c:pt idx="259">
                  <c:v>39.299999999999997</c:v>
                </c:pt>
                <c:pt idx="260">
                  <c:v>39.299999999999997</c:v>
                </c:pt>
                <c:pt idx="261">
                  <c:v>39.200000000000003</c:v>
                </c:pt>
                <c:pt idx="262">
                  <c:v>39</c:v>
                </c:pt>
                <c:pt idx="263">
                  <c:v>39</c:v>
                </c:pt>
                <c:pt idx="264">
                  <c:v>39</c:v>
                </c:pt>
                <c:pt idx="265">
                  <c:v>39.299999999999997</c:v>
                </c:pt>
                <c:pt idx="266">
                  <c:v>39.4</c:v>
                </c:pt>
                <c:pt idx="267">
                  <c:v>39.299999999999997</c:v>
                </c:pt>
                <c:pt idx="268">
                  <c:v>39.1</c:v>
                </c:pt>
                <c:pt idx="269">
                  <c:v>39</c:v>
                </c:pt>
                <c:pt idx="270">
                  <c:v>38.9</c:v>
                </c:pt>
                <c:pt idx="271">
                  <c:v>38.700000000000003</c:v>
                </c:pt>
                <c:pt idx="272">
                  <c:v>38.6</c:v>
                </c:pt>
                <c:pt idx="273">
                  <c:v>38.700000000000003</c:v>
                </c:pt>
                <c:pt idx="274">
                  <c:v>38.700000000000003</c:v>
                </c:pt>
                <c:pt idx="275">
                  <c:v>38.700000000000003</c:v>
                </c:pt>
                <c:pt idx="276">
                  <c:v>38.9</c:v>
                </c:pt>
                <c:pt idx="277">
                  <c:v>38.4</c:v>
                </c:pt>
                <c:pt idx="278">
                  <c:v>38.4</c:v>
                </c:pt>
                <c:pt idx="279">
                  <c:v>38.4</c:v>
                </c:pt>
                <c:pt idx="280">
                  <c:v>38.4</c:v>
                </c:pt>
                <c:pt idx="281">
                  <c:v>38.1</c:v>
                </c:pt>
                <c:pt idx="282">
                  <c:v>37.9</c:v>
                </c:pt>
                <c:pt idx="283">
                  <c:v>38</c:v>
                </c:pt>
                <c:pt idx="284">
                  <c:v>38</c:v>
                </c:pt>
                <c:pt idx="285">
                  <c:v>38.1</c:v>
                </c:pt>
                <c:pt idx="286">
                  <c:v>38.299999999999997</c:v>
                </c:pt>
                <c:pt idx="287">
                  <c:v>38.1</c:v>
                </c:pt>
                <c:pt idx="288">
                  <c:v>37.700000000000003</c:v>
                </c:pt>
                <c:pt idx="289">
                  <c:v>37.4</c:v>
                </c:pt>
                <c:pt idx="290">
                  <c:v>37.5</c:v>
                </c:pt>
                <c:pt idx="291">
                  <c:v>37.299999999999997</c:v>
                </c:pt>
                <c:pt idx="292">
                  <c:v>37.4</c:v>
                </c:pt>
                <c:pt idx="293">
                  <c:v>37.299999999999997</c:v>
                </c:pt>
                <c:pt idx="294">
                  <c:v>37.200000000000003</c:v>
                </c:pt>
                <c:pt idx="295">
                  <c:v>37.200000000000003</c:v>
                </c:pt>
                <c:pt idx="296">
                  <c:v>37.299999999999997</c:v>
                </c:pt>
                <c:pt idx="297">
                  <c:v>37.200000000000003</c:v>
                </c:pt>
                <c:pt idx="298">
                  <c:v>36.6</c:v>
                </c:pt>
                <c:pt idx="299">
                  <c:v>36.6</c:v>
                </c:pt>
                <c:pt idx="300">
                  <c:v>36</c:v>
                </c:pt>
                <c:pt idx="301">
                  <c:v>36.200000000000003</c:v>
                </c:pt>
                <c:pt idx="302">
                  <c:v>36.200000000000003</c:v>
                </c:pt>
                <c:pt idx="303">
                  <c:v>35.9</c:v>
                </c:pt>
                <c:pt idx="304">
                  <c:v>35.9</c:v>
                </c:pt>
                <c:pt idx="305">
                  <c:v>36</c:v>
                </c:pt>
                <c:pt idx="306">
                  <c:v>36</c:v>
                </c:pt>
                <c:pt idx="307">
                  <c:v>35.9</c:v>
                </c:pt>
                <c:pt idx="308">
                  <c:v>35.700000000000003</c:v>
                </c:pt>
                <c:pt idx="309">
                  <c:v>35.6</c:v>
                </c:pt>
                <c:pt idx="310">
                  <c:v>35.5</c:v>
                </c:pt>
                <c:pt idx="311">
                  <c:v>35.5</c:v>
                </c:pt>
                <c:pt idx="312">
                  <c:v>35.5</c:v>
                </c:pt>
                <c:pt idx="313">
                  <c:v>35.700000000000003</c:v>
                </c:pt>
                <c:pt idx="314">
                  <c:v>35.5</c:v>
                </c:pt>
                <c:pt idx="315">
                  <c:v>35.5</c:v>
                </c:pt>
                <c:pt idx="316">
                  <c:v>35.200000000000003</c:v>
                </c:pt>
                <c:pt idx="317">
                  <c:v>35.200000000000003</c:v>
                </c:pt>
                <c:pt idx="318">
                  <c:v>35.1</c:v>
                </c:pt>
                <c:pt idx="319">
                  <c:v>35.200000000000003</c:v>
                </c:pt>
                <c:pt idx="320">
                  <c:v>35</c:v>
                </c:pt>
                <c:pt idx="321">
                  <c:v>34.9</c:v>
                </c:pt>
                <c:pt idx="322">
                  <c:v>34.299999999999997</c:v>
                </c:pt>
                <c:pt idx="323">
                  <c:v>34.700000000000003</c:v>
                </c:pt>
                <c:pt idx="324">
                  <c:v>34.799999999999997</c:v>
                </c:pt>
                <c:pt idx="325">
                  <c:v>34.9</c:v>
                </c:pt>
                <c:pt idx="326">
                  <c:v>34.799999999999997</c:v>
                </c:pt>
                <c:pt idx="327">
                  <c:v>34.9</c:v>
                </c:pt>
                <c:pt idx="328">
                  <c:v>34.9</c:v>
                </c:pt>
                <c:pt idx="329">
                  <c:v>34.6</c:v>
                </c:pt>
                <c:pt idx="330">
                  <c:v>34.799999999999997</c:v>
                </c:pt>
                <c:pt idx="331">
                  <c:v>34.4</c:v>
                </c:pt>
                <c:pt idx="332">
                  <c:v>34.299999999999997</c:v>
                </c:pt>
                <c:pt idx="333">
                  <c:v>34.299999999999997</c:v>
                </c:pt>
                <c:pt idx="334">
                  <c:v>34.1</c:v>
                </c:pt>
                <c:pt idx="335">
                  <c:v>34.1</c:v>
                </c:pt>
                <c:pt idx="336">
                  <c:v>34.200000000000003</c:v>
                </c:pt>
                <c:pt idx="337">
                  <c:v>34.1</c:v>
                </c:pt>
                <c:pt idx="338">
                  <c:v>33.9</c:v>
                </c:pt>
                <c:pt idx="339">
                  <c:v>33.700000000000003</c:v>
                </c:pt>
                <c:pt idx="340">
                  <c:v>33.6</c:v>
                </c:pt>
                <c:pt idx="341">
                  <c:v>33.799999999999997</c:v>
                </c:pt>
                <c:pt idx="342">
                  <c:v>33.799999999999997</c:v>
                </c:pt>
                <c:pt idx="343">
                  <c:v>34</c:v>
                </c:pt>
                <c:pt idx="344">
                  <c:v>34</c:v>
                </c:pt>
                <c:pt idx="345">
                  <c:v>33.799999999999997</c:v>
                </c:pt>
                <c:pt idx="346">
                  <c:v>33.700000000000003</c:v>
                </c:pt>
                <c:pt idx="347">
                  <c:v>33.799999999999997</c:v>
                </c:pt>
                <c:pt idx="348">
                  <c:v>33.5</c:v>
                </c:pt>
                <c:pt idx="349">
                  <c:v>33.6</c:v>
                </c:pt>
                <c:pt idx="350">
                  <c:v>33.5</c:v>
                </c:pt>
                <c:pt idx="351">
                  <c:v>33.700000000000003</c:v>
                </c:pt>
                <c:pt idx="352">
                  <c:v>33.799999999999997</c:v>
                </c:pt>
                <c:pt idx="353">
                  <c:v>33.4</c:v>
                </c:pt>
                <c:pt idx="354">
                  <c:v>33.299999999999997</c:v>
                </c:pt>
                <c:pt idx="355">
                  <c:v>33.200000000000003</c:v>
                </c:pt>
                <c:pt idx="356">
                  <c:v>33.6</c:v>
                </c:pt>
                <c:pt idx="357">
                  <c:v>33.799999999999997</c:v>
                </c:pt>
                <c:pt idx="358">
                  <c:v>33.9</c:v>
                </c:pt>
                <c:pt idx="359">
                  <c:v>33.9</c:v>
                </c:pt>
                <c:pt idx="360">
                  <c:v>33.700000000000003</c:v>
                </c:pt>
                <c:pt idx="361">
                  <c:v>33.5</c:v>
                </c:pt>
                <c:pt idx="362">
                  <c:v>33.5</c:v>
                </c:pt>
                <c:pt idx="363">
                  <c:v>33.799999999999997</c:v>
                </c:pt>
                <c:pt idx="364">
                  <c:v>33.700000000000003</c:v>
                </c:pt>
                <c:pt idx="365">
                  <c:v>33.9</c:v>
                </c:pt>
                <c:pt idx="366">
                  <c:v>33.700000000000003</c:v>
                </c:pt>
                <c:pt idx="367">
                  <c:v>33.4</c:v>
                </c:pt>
                <c:pt idx="368">
                  <c:v>33.6</c:v>
                </c:pt>
                <c:pt idx="369">
                  <c:v>33.4</c:v>
                </c:pt>
                <c:pt idx="370">
                  <c:v>33.700000000000003</c:v>
                </c:pt>
                <c:pt idx="371">
                  <c:v>33.799999999999997</c:v>
                </c:pt>
                <c:pt idx="372">
                  <c:v>33.9</c:v>
                </c:pt>
                <c:pt idx="373">
                  <c:v>33.799999999999997</c:v>
                </c:pt>
                <c:pt idx="374">
                  <c:v>33.700000000000003</c:v>
                </c:pt>
                <c:pt idx="375">
                  <c:v>33.299999999999997</c:v>
                </c:pt>
                <c:pt idx="376">
                  <c:v>33.4</c:v>
                </c:pt>
                <c:pt idx="377">
                  <c:v>33.299999999999997</c:v>
                </c:pt>
                <c:pt idx="378">
                  <c:v>33.200000000000003</c:v>
                </c:pt>
                <c:pt idx="379">
                  <c:v>33.299999999999997</c:v>
                </c:pt>
                <c:pt idx="380">
                  <c:v>33.299999999999997</c:v>
                </c:pt>
                <c:pt idx="381">
                  <c:v>33.4</c:v>
                </c:pt>
                <c:pt idx="382">
                  <c:v>33.200000000000003</c:v>
                </c:pt>
                <c:pt idx="383">
                  <c:v>33.1</c:v>
                </c:pt>
                <c:pt idx="384">
                  <c:v>33.299999999999997</c:v>
                </c:pt>
                <c:pt idx="385">
                  <c:v>33.299999999999997</c:v>
                </c:pt>
                <c:pt idx="386">
                  <c:v>32.9</c:v>
                </c:pt>
                <c:pt idx="387">
                  <c:v>33</c:v>
                </c:pt>
                <c:pt idx="388">
                  <c:v>32.9</c:v>
                </c:pt>
                <c:pt idx="389">
                  <c:v>32.799999999999997</c:v>
                </c:pt>
                <c:pt idx="390">
                  <c:v>32.799999999999997</c:v>
                </c:pt>
                <c:pt idx="391">
                  <c:v>33</c:v>
                </c:pt>
                <c:pt idx="392">
                  <c:v>32.6</c:v>
                </c:pt>
                <c:pt idx="393">
                  <c:v>32.5</c:v>
                </c:pt>
                <c:pt idx="394">
                  <c:v>32.4</c:v>
                </c:pt>
                <c:pt idx="395">
                  <c:v>32.200000000000003</c:v>
                </c:pt>
                <c:pt idx="396">
                  <c:v>32.299999999999997</c:v>
                </c:pt>
                <c:pt idx="397">
                  <c:v>32.5</c:v>
                </c:pt>
                <c:pt idx="398">
                  <c:v>32.6</c:v>
                </c:pt>
                <c:pt idx="399">
                  <c:v>32.6</c:v>
                </c:pt>
                <c:pt idx="400">
                  <c:v>32.6</c:v>
                </c:pt>
                <c:pt idx="401">
                  <c:v>32.4</c:v>
                </c:pt>
                <c:pt idx="402">
                  <c:v>32.299999999999997</c:v>
                </c:pt>
                <c:pt idx="403">
                  <c:v>32.1</c:v>
                </c:pt>
                <c:pt idx="404">
                  <c:v>31.8</c:v>
                </c:pt>
                <c:pt idx="405">
                  <c:v>31.9</c:v>
                </c:pt>
                <c:pt idx="406">
                  <c:v>31.7</c:v>
                </c:pt>
                <c:pt idx="407">
                  <c:v>31.8</c:v>
                </c:pt>
                <c:pt idx="408">
                  <c:v>31.8</c:v>
                </c:pt>
                <c:pt idx="409">
                  <c:v>31.6</c:v>
                </c:pt>
                <c:pt idx="410">
                  <c:v>31.9</c:v>
                </c:pt>
                <c:pt idx="411">
                  <c:v>32</c:v>
                </c:pt>
                <c:pt idx="412">
                  <c:v>32.1</c:v>
                </c:pt>
                <c:pt idx="413">
                  <c:v>32.200000000000003</c:v>
                </c:pt>
                <c:pt idx="414">
                  <c:v>32</c:v>
                </c:pt>
                <c:pt idx="415">
                  <c:v>31.9</c:v>
                </c:pt>
                <c:pt idx="416">
                  <c:v>32.299999999999997</c:v>
                </c:pt>
                <c:pt idx="417">
                  <c:v>31.7</c:v>
                </c:pt>
                <c:pt idx="418">
                  <c:v>31.8</c:v>
                </c:pt>
                <c:pt idx="419">
                  <c:v>31.7</c:v>
                </c:pt>
                <c:pt idx="420">
                  <c:v>31.6</c:v>
                </c:pt>
                <c:pt idx="421">
                  <c:v>31.5</c:v>
                </c:pt>
                <c:pt idx="422">
                  <c:v>31.4</c:v>
                </c:pt>
                <c:pt idx="423">
                  <c:v>31.3</c:v>
                </c:pt>
                <c:pt idx="424">
                  <c:v>31.2</c:v>
                </c:pt>
                <c:pt idx="425">
                  <c:v>31.4</c:v>
                </c:pt>
                <c:pt idx="426">
                  <c:v>31.3</c:v>
                </c:pt>
                <c:pt idx="427">
                  <c:v>31.2</c:v>
                </c:pt>
                <c:pt idx="428">
                  <c:v>31.5</c:v>
                </c:pt>
                <c:pt idx="429">
                  <c:v>31.3</c:v>
                </c:pt>
                <c:pt idx="430">
                  <c:v>31.4</c:v>
                </c:pt>
                <c:pt idx="431">
                  <c:v>31.3</c:v>
                </c:pt>
                <c:pt idx="432">
                  <c:v>31</c:v>
                </c:pt>
                <c:pt idx="433">
                  <c:v>31</c:v>
                </c:pt>
                <c:pt idx="434">
                  <c:v>30.8</c:v>
                </c:pt>
                <c:pt idx="435">
                  <c:v>30.9</c:v>
                </c:pt>
                <c:pt idx="436">
                  <c:v>30.8</c:v>
                </c:pt>
                <c:pt idx="437">
                  <c:v>30.6</c:v>
                </c:pt>
                <c:pt idx="438">
                  <c:v>30.6</c:v>
                </c:pt>
                <c:pt idx="439">
                  <c:v>30.6</c:v>
                </c:pt>
                <c:pt idx="440">
                  <c:v>30.7</c:v>
                </c:pt>
                <c:pt idx="441">
                  <c:v>30.4</c:v>
                </c:pt>
                <c:pt idx="442">
                  <c:v>30.4</c:v>
                </c:pt>
                <c:pt idx="443">
                  <c:v>30.5</c:v>
                </c:pt>
                <c:pt idx="444">
                  <c:v>30.4</c:v>
                </c:pt>
                <c:pt idx="445">
                  <c:v>30.4</c:v>
                </c:pt>
                <c:pt idx="446">
                  <c:v>30.8</c:v>
                </c:pt>
                <c:pt idx="447">
                  <c:v>30.5</c:v>
                </c:pt>
                <c:pt idx="448">
                  <c:v>30.3</c:v>
                </c:pt>
                <c:pt idx="449">
                  <c:v>30.4</c:v>
                </c:pt>
                <c:pt idx="450">
                  <c:v>30.2</c:v>
                </c:pt>
                <c:pt idx="451">
                  <c:v>30.3</c:v>
                </c:pt>
                <c:pt idx="452">
                  <c:v>30.2</c:v>
                </c:pt>
                <c:pt idx="453">
                  <c:v>30.3</c:v>
                </c:pt>
                <c:pt idx="454">
                  <c:v>30.1</c:v>
                </c:pt>
                <c:pt idx="455">
                  <c:v>30</c:v>
                </c:pt>
                <c:pt idx="456">
                  <c:v>30.3</c:v>
                </c:pt>
                <c:pt idx="457">
                  <c:v>29.9</c:v>
                </c:pt>
                <c:pt idx="458">
                  <c:v>30</c:v>
                </c:pt>
                <c:pt idx="459">
                  <c:v>30</c:v>
                </c:pt>
                <c:pt idx="460">
                  <c:v>30.1</c:v>
                </c:pt>
                <c:pt idx="461">
                  <c:v>30.4</c:v>
                </c:pt>
                <c:pt idx="462">
                  <c:v>30.4</c:v>
                </c:pt>
                <c:pt idx="463">
                  <c:v>30.3</c:v>
                </c:pt>
                <c:pt idx="464">
                  <c:v>30</c:v>
                </c:pt>
                <c:pt idx="465">
                  <c:v>29.9</c:v>
                </c:pt>
                <c:pt idx="466">
                  <c:v>30</c:v>
                </c:pt>
                <c:pt idx="467">
                  <c:v>29.8</c:v>
                </c:pt>
                <c:pt idx="468">
                  <c:v>29.9</c:v>
                </c:pt>
                <c:pt idx="469">
                  <c:v>29.7</c:v>
                </c:pt>
                <c:pt idx="470">
                  <c:v>29.9</c:v>
                </c:pt>
                <c:pt idx="471">
                  <c:v>29.8</c:v>
                </c:pt>
                <c:pt idx="472">
                  <c:v>30.1</c:v>
                </c:pt>
                <c:pt idx="473">
                  <c:v>30.1</c:v>
                </c:pt>
                <c:pt idx="474">
                  <c:v>30</c:v>
                </c:pt>
                <c:pt idx="475">
                  <c:v>30</c:v>
                </c:pt>
                <c:pt idx="476">
                  <c:v>30</c:v>
                </c:pt>
                <c:pt idx="477">
                  <c:v>30.2</c:v>
                </c:pt>
                <c:pt idx="478">
                  <c:v>30.2</c:v>
                </c:pt>
                <c:pt idx="479">
                  <c:v>30.2</c:v>
                </c:pt>
                <c:pt idx="480">
                  <c:v>30.1</c:v>
                </c:pt>
                <c:pt idx="481">
                  <c:v>30.2</c:v>
                </c:pt>
                <c:pt idx="482">
                  <c:v>29.9</c:v>
                </c:pt>
                <c:pt idx="483">
                  <c:v>30.1</c:v>
                </c:pt>
                <c:pt idx="484">
                  <c:v>29.8</c:v>
                </c:pt>
                <c:pt idx="485">
                  <c:v>29.9</c:v>
                </c:pt>
                <c:pt idx="486">
                  <c:v>29.7</c:v>
                </c:pt>
                <c:pt idx="487">
                  <c:v>30</c:v>
                </c:pt>
                <c:pt idx="488">
                  <c:v>30</c:v>
                </c:pt>
                <c:pt idx="489">
                  <c:v>30.1</c:v>
                </c:pt>
                <c:pt idx="490">
                  <c:v>30.3</c:v>
                </c:pt>
                <c:pt idx="491">
                  <c:v>30.2</c:v>
                </c:pt>
                <c:pt idx="492">
                  <c:v>30.5</c:v>
                </c:pt>
                <c:pt idx="493">
                  <c:v>30.3</c:v>
                </c:pt>
                <c:pt idx="494">
                  <c:v>30.4</c:v>
                </c:pt>
                <c:pt idx="495">
                  <c:v>30.4</c:v>
                </c:pt>
                <c:pt idx="496">
                  <c:v>30.4</c:v>
                </c:pt>
                <c:pt idx="497">
                  <c:v>30.3</c:v>
                </c:pt>
                <c:pt idx="498">
                  <c:v>30.3</c:v>
                </c:pt>
                <c:pt idx="499">
                  <c:v>30.1</c:v>
                </c:pt>
                <c:pt idx="500">
                  <c:v>30.1</c:v>
                </c:pt>
                <c:pt idx="501">
                  <c:v>30.2</c:v>
                </c:pt>
                <c:pt idx="502">
                  <c:v>30.2</c:v>
                </c:pt>
                <c:pt idx="503">
                  <c:v>30.4</c:v>
                </c:pt>
                <c:pt idx="504">
                  <c:v>30.3</c:v>
                </c:pt>
                <c:pt idx="505">
                  <c:v>30.2</c:v>
                </c:pt>
                <c:pt idx="506">
                  <c:v>30.1</c:v>
                </c:pt>
                <c:pt idx="507">
                  <c:v>30</c:v>
                </c:pt>
                <c:pt idx="508">
                  <c:v>30.2</c:v>
                </c:pt>
                <c:pt idx="509">
                  <c:v>29.9</c:v>
                </c:pt>
                <c:pt idx="510">
                  <c:v>29.9</c:v>
                </c:pt>
                <c:pt idx="511">
                  <c:v>30.1</c:v>
                </c:pt>
                <c:pt idx="512">
                  <c:v>30.1</c:v>
                </c:pt>
                <c:pt idx="513">
                  <c:v>30</c:v>
                </c:pt>
                <c:pt idx="514">
                  <c:v>30</c:v>
                </c:pt>
                <c:pt idx="515">
                  <c:v>30</c:v>
                </c:pt>
                <c:pt idx="516">
                  <c:v>29.6</c:v>
                </c:pt>
                <c:pt idx="517">
                  <c:v>29.7</c:v>
                </c:pt>
                <c:pt idx="518">
                  <c:v>29.7</c:v>
                </c:pt>
                <c:pt idx="519">
                  <c:v>29.8</c:v>
                </c:pt>
                <c:pt idx="520">
                  <c:v>29.5</c:v>
                </c:pt>
                <c:pt idx="521">
                  <c:v>29.7</c:v>
                </c:pt>
                <c:pt idx="522">
                  <c:v>29.6</c:v>
                </c:pt>
                <c:pt idx="523">
                  <c:v>29.4</c:v>
                </c:pt>
                <c:pt idx="524">
                  <c:v>29.6</c:v>
                </c:pt>
                <c:pt idx="525">
                  <c:v>29.4</c:v>
                </c:pt>
                <c:pt idx="526">
                  <c:v>29.4</c:v>
                </c:pt>
                <c:pt idx="527">
                  <c:v>29.3</c:v>
                </c:pt>
                <c:pt idx="528">
                  <c:v>29.7</c:v>
                </c:pt>
                <c:pt idx="529">
                  <c:v>29.7</c:v>
                </c:pt>
                <c:pt idx="530">
                  <c:v>29.9</c:v>
                </c:pt>
                <c:pt idx="531">
                  <c:v>29.8</c:v>
                </c:pt>
                <c:pt idx="532">
                  <c:v>29.8</c:v>
                </c:pt>
                <c:pt idx="533">
                  <c:v>29.8</c:v>
                </c:pt>
                <c:pt idx="534">
                  <c:v>29.9</c:v>
                </c:pt>
                <c:pt idx="535">
                  <c:v>29.6</c:v>
                </c:pt>
                <c:pt idx="536">
                  <c:v>29.5</c:v>
                </c:pt>
                <c:pt idx="537">
                  <c:v>29.4</c:v>
                </c:pt>
                <c:pt idx="538">
                  <c:v>29.6</c:v>
                </c:pt>
                <c:pt idx="539">
                  <c:v>29.4</c:v>
                </c:pt>
                <c:pt idx="540">
                  <c:v>29.2</c:v>
                </c:pt>
                <c:pt idx="541">
                  <c:v>29.6</c:v>
                </c:pt>
                <c:pt idx="542">
                  <c:v>29.3</c:v>
                </c:pt>
                <c:pt idx="543">
                  <c:v>29.2</c:v>
                </c:pt>
                <c:pt idx="544">
                  <c:v>29.5</c:v>
                </c:pt>
                <c:pt idx="545">
                  <c:v>29.6</c:v>
                </c:pt>
                <c:pt idx="546">
                  <c:v>29.2</c:v>
                </c:pt>
                <c:pt idx="547">
                  <c:v>29.5</c:v>
                </c:pt>
                <c:pt idx="548">
                  <c:v>29.3</c:v>
                </c:pt>
                <c:pt idx="549">
                  <c:v>29.4</c:v>
                </c:pt>
                <c:pt idx="550">
                  <c:v>29.3</c:v>
                </c:pt>
                <c:pt idx="551">
                  <c:v>29.4</c:v>
                </c:pt>
                <c:pt idx="552">
                  <c:v>30.4</c:v>
                </c:pt>
                <c:pt idx="553">
                  <c:v>30.1</c:v>
                </c:pt>
                <c:pt idx="554">
                  <c:v>29.8</c:v>
                </c:pt>
                <c:pt idx="555">
                  <c:v>29.8</c:v>
                </c:pt>
                <c:pt idx="556">
                  <c:v>30.3</c:v>
                </c:pt>
                <c:pt idx="557">
                  <c:v>30</c:v>
                </c:pt>
                <c:pt idx="558">
                  <c:v>29.9</c:v>
                </c:pt>
                <c:pt idx="559">
                  <c:v>30.1</c:v>
                </c:pt>
                <c:pt idx="560">
                  <c:v>30</c:v>
                </c:pt>
                <c:pt idx="561">
                  <c:v>30.1</c:v>
                </c:pt>
                <c:pt idx="562">
                  <c:v>30.4</c:v>
                </c:pt>
                <c:pt idx="563">
                  <c:v>30.2</c:v>
                </c:pt>
                <c:pt idx="564">
                  <c:v>30.2</c:v>
                </c:pt>
                <c:pt idx="565">
                  <c:v>30</c:v>
                </c:pt>
                <c:pt idx="566">
                  <c:v>29.9</c:v>
                </c:pt>
                <c:pt idx="567">
                  <c:v>30</c:v>
                </c:pt>
                <c:pt idx="568">
                  <c:v>29.8</c:v>
                </c:pt>
                <c:pt idx="569">
                  <c:v>29.7</c:v>
                </c:pt>
                <c:pt idx="570">
                  <c:v>30.1</c:v>
                </c:pt>
                <c:pt idx="571">
                  <c:v>30</c:v>
                </c:pt>
                <c:pt idx="572">
                  <c:v>30.3</c:v>
                </c:pt>
                <c:pt idx="573">
                  <c:v>30.4</c:v>
                </c:pt>
                <c:pt idx="574">
                  <c:v>30.2</c:v>
                </c:pt>
                <c:pt idx="575">
                  <c:v>29.9</c:v>
                </c:pt>
                <c:pt idx="576">
                  <c:v>29.9</c:v>
                </c:pt>
                <c:pt idx="577">
                  <c:v>30.2</c:v>
                </c:pt>
                <c:pt idx="578">
                  <c:v>30.2</c:v>
                </c:pt>
                <c:pt idx="579">
                  <c:v>29.8</c:v>
                </c:pt>
                <c:pt idx="580">
                  <c:v>30.2</c:v>
                </c:pt>
                <c:pt idx="581">
                  <c:v>30.4</c:v>
                </c:pt>
                <c:pt idx="582">
                  <c:v>30.6</c:v>
                </c:pt>
                <c:pt idx="583">
                  <c:v>30.4</c:v>
                </c:pt>
                <c:pt idx="584">
                  <c:v>30.4</c:v>
                </c:pt>
                <c:pt idx="585">
                  <c:v>30.3</c:v>
                </c:pt>
                <c:pt idx="586">
                  <c:v>30.4</c:v>
                </c:pt>
                <c:pt idx="587">
                  <c:v>30.5</c:v>
                </c:pt>
                <c:pt idx="588">
                  <c:v>30.7</c:v>
                </c:pt>
                <c:pt idx="589">
                  <c:v>30.6</c:v>
                </c:pt>
                <c:pt idx="590">
                  <c:v>31</c:v>
                </c:pt>
                <c:pt idx="591">
                  <c:v>30.8</c:v>
                </c:pt>
                <c:pt idx="592">
                  <c:v>31.1</c:v>
                </c:pt>
                <c:pt idx="593">
                  <c:v>30.8</c:v>
                </c:pt>
                <c:pt idx="594">
                  <c:v>30.7</c:v>
                </c:pt>
                <c:pt idx="595">
                  <c:v>30.9</c:v>
                </c:pt>
                <c:pt idx="596">
                  <c:v>30.9</c:v>
                </c:pt>
                <c:pt idx="597">
                  <c:v>31</c:v>
                </c:pt>
                <c:pt idx="598">
                  <c:v>31.4</c:v>
                </c:pt>
                <c:pt idx="599">
                  <c:v>31.4</c:v>
                </c:pt>
                <c:pt idx="600">
                  <c:v>31.1</c:v>
                </c:pt>
                <c:pt idx="601">
                  <c:v>31.1</c:v>
                </c:pt>
                <c:pt idx="602">
                  <c:v>30.9</c:v>
                </c:pt>
                <c:pt idx="603">
                  <c:v>31.2</c:v>
                </c:pt>
                <c:pt idx="604">
                  <c:v>31.3</c:v>
                </c:pt>
                <c:pt idx="605">
                  <c:v>31.1</c:v>
                </c:pt>
                <c:pt idx="606">
                  <c:v>31.2</c:v>
                </c:pt>
                <c:pt idx="607">
                  <c:v>31.1</c:v>
                </c:pt>
                <c:pt idx="608">
                  <c:v>31.4</c:v>
                </c:pt>
                <c:pt idx="609">
                  <c:v>31.5</c:v>
                </c:pt>
                <c:pt idx="610">
                  <c:v>31.7</c:v>
                </c:pt>
                <c:pt idx="611">
                  <c:v>31.8</c:v>
                </c:pt>
                <c:pt idx="612">
                  <c:v>31.5</c:v>
                </c:pt>
                <c:pt idx="613">
                  <c:v>31.6</c:v>
                </c:pt>
                <c:pt idx="614">
                  <c:v>31.7</c:v>
                </c:pt>
                <c:pt idx="615">
                  <c:v>31.8</c:v>
                </c:pt>
                <c:pt idx="616">
                  <c:v>31.7</c:v>
                </c:pt>
                <c:pt idx="617">
                  <c:v>32.1</c:v>
                </c:pt>
                <c:pt idx="618">
                  <c:v>32.1</c:v>
                </c:pt>
                <c:pt idx="619">
                  <c:v>32</c:v>
                </c:pt>
                <c:pt idx="620">
                  <c:v>31.9</c:v>
                </c:pt>
                <c:pt idx="621">
                  <c:v>31.8</c:v>
                </c:pt>
                <c:pt idx="622">
                  <c:v>31.8</c:v>
                </c:pt>
                <c:pt idx="623">
                  <c:v>32.1</c:v>
                </c:pt>
                <c:pt idx="624">
                  <c:v>32.299999999999997</c:v>
                </c:pt>
                <c:pt idx="625">
                  <c:v>32.4</c:v>
                </c:pt>
                <c:pt idx="626">
                  <c:v>32.4</c:v>
                </c:pt>
                <c:pt idx="627">
                  <c:v>32.200000000000003</c:v>
                </c:pt>
                <c:pt idx="628">
                  <c:v>32.200000000000003</c:v>
                </c:pt>
                <c:pt idx="629">
                  <c:v>32.200000000000003</c:v>
                </c:pt>
                <c:pt idx="630">
                  <c:v>32.299999999999997</c:v>
                </c:pt>
                <c:pt idx="631">
                  <c:v>32.5</c:v>
                </c:pt>
                <c:pt idx="632">
                  <c:v>32.4</c:v>
                </c:pt>
                <c:pt idx="633">
                  <c:v>32.4</c:v>
                </c:pt>
                <c:pt idx="634">
                  <c:v>32.299999999999997</c:v>
                </c:pt>
                <c:pt idx="635">
                  <c:v>32.6</c:v>
                </c:pt>
                <c:pt idx="636">
                  <c:v>32.799999999999997</c:v>
                </c:pt>
                <c:pt idx="637">
                  <c:v>32.700000000000003</c:v>
                </c:pt>
                <c:pt idx="638">
                  <c:v>32.799999999999997</c:v>
                </c:pt>
                <c:pt idx="639">
                  <c:v>33</c:v>
                </c:pt>
                <c:pt idx="640">
                  <c:v>33</c:v>
                </c:pt>
                <c:pt idx="641">
                  <c:v>33.1</c:v>
                </c:pt>
                <c:pt idx="642">
                  <c:v>33.200000000000003</c:v>
                </c:pt>
                <c:pt idx="643">
                  <c:v>33.4</c:v>
                </c:pt>
                <c:pt idx="644">
                  <c:v>33.5</c:v>
                </c:pt>
                <c:pt idx="645">
                  <c:v>33.5</c:v>
                </c:pt>
                <c:pt idx="646">
                  <c:v>33.6</c:v>
                </c:pt>
                <c:pt idx="647">
                  <c:v>33.799999999999997</c:v>
                </c:pt>
                <c:pt idx="648">
                  <c:v>33.799999999999997</c:v>
                </c:pt>
                <c:pt idx="649">
                  <c:v>34.1</c:v>
                </c:pt>
                <c:pt idx="650">
                  <c:v>33.799999999999997</c:v>
                </c:pt>
                <c:pt idx="651">
                  <c:v>34.200000000000003</c:v>
                </c:pt>
                <c:pt idx="652">
                  <c:v>34.4</c:v>
                </c:pt>
                <c:pt idx="653">
                  <c:v>34.6</c:v>
                </c:pt>
                <c:pt idx="654">
                  <c:v>34.700000000000003</c:v>
                </c:pt>
                <c:pt idx="655">
                  <c:v>34.799999999999997</c:v>
                </c:pt>
                <c:pt idx="656">
                  <c:v>35.200000000000003</c:v>
                </c:pt>
                <c:pt idx="657">
                  <c:v>35.1</c:v>
                </c:pt>
                <c:pt idx="658">
                  <c:v>35</c:v>
                </c:pt>
                <c:pt idx="659">
                  <c:v>34.9</c:v>
                </c:pt>
                <c:pt idx="660">
                  <c:v>35.5</c:v>
                </c:pt>
                <c:pt idx="661">
                  <c:v>35.5</c:v>
                </c:pt>
                <c:pt idx="662">
                  <c:v>35.5</c:v>
                </c:pt>
                <c:pt idx="663">
                  <c:v>35.5</c:v>
                </c:pt>
                <c:pt idx="664">
                  <c:v>35.6</c:v>
                </c:pt>
                <c:pt idx="665">
                  <c:v>35.6</c:v>
                </c:pt>
                <c:pt idx="666">
                  <c:v>35.5</c:v>
                </c:pt>
                <c:pt idx="667">
                  <c:v>35.700000000000003</c:v>
                </c:pt>
                <c:pt idx="668">
                  <c:v>35.6</c:v>
                </c:pt>
                <c:pt idx="669">
                  <c:v>35.799999999999997</c:v>
                </c:pt>
                <c:pt idx="670">
                  <c:v>36.1</c:v>
                </c:pt>
                <c:pt idx="671">
                  <c:v>36</c:v>
                </c:pt>
                <c:pt idx="672">
                  <c:v>36</c:v>
                </c:pt>
                <c:pt idx="673">
                  <c:v>36.200000000000003</c:v>
                </c:pt>
                <c:pt idx="674">
                  <c:v>36.299999999999997</c:v>
                </c:pt>
                <c:pt idx="675">
                  <c:v>35.799999999999997</c:v>
                </c:pt>
                <c:pt idx="676">
                  <c:v>36</c:v>
                </c:pt>
                <c:pt idx="677">
                  <c:v>36.200000000000003</c:v>
                </c:pt>
                <c:pt idx="678">
                  <c:v>36.1</c:v>
                </c:pt>
                <c:pt idx="679">
                  <c:v>36.4</c:v>
                </c:pt>
                <c:pt idx="680">
                  <c:v>36.299999999999997</c:v>
                </c:pt>
                <c:pt idx="681">
                  <c:v>36.200000000000003</c:v>
                </c:pt>
                <c:pt idx="682">
                  <c:v>36.5</c:v>
                </c:pt>
                <c:pt idx="683">
                  <c:v>36.6</c:v>
                </c:pt>
                <c:pt idx="684">
                  <c:v>36.299999999999997</c:v>
                </c:pt>
                <c:pt idx="685">
                  <c:v>36.700000000000003</c:v>
                </c:pt>
                <c:pt idx="686">
                  <c:v>36.6</c:v>
                </c:pt>
                <c:pt idx="687">
                  <c:v>37.200000000000003</c:v>
                </c:pt>
                <c:pt idx="688">
                  <c:v>37.1</c:v>
                </c:pt>
                <c:pt idx="689">
                  <c:v>37.200000000000003</c:v>
                </c:pt>
                <c:pt idx="690">
                  <c:v>37.299999999999997</c:v>
                </c:pt>
                <c:pt idx="691">
                  <c:v>37.5</c:v>
                </c:pt>
                <c:pt idx="692">
                  <c:v>37.6</c:v>
                </c:pt>
                <c:pt idx="693">
                  <c:v>37.6</c:v>
                </c:pt>
                <c:pt idx="694">
                  <c:v>37.4</c:v>
                </c:pt>
                <c:pt idx="695">
                  <c:v>37.6</c:v>
                </c:pt>
                <c:pt idx="696">
                  <c:v>37.6</c:v>
                </c:pt>
                <c:pt idx="697">
                  <c:v>37.5</c:v>
                </c:pt>
                <c:pt idx="698">
                  <c:v>37.6</c:v>
                </c:pt>
                <c:pt idx="699">
                  <c:v>38</c:v>
                </c:pt>
                <c:pt idx="700">
                  <c:v>37.9</c:v>
                </c:pt>
                <c:pt idx="701">
                  <c:v>38</c:v>
                </c:pt>
                <c:pt idx="702">
                  <c:v>38</c:v>
                </c:pt>
                <c:pt idx="703">
                  <c:v>38.1</c:v>
                </c:pt>
                <c:pt idx="704">
                  <c:v>38.299999999999997</c:v>
                </c:pt>
                <c:pt idx="705">
                  <c:v>38.299999999999997</c:v>
                </c:pt>
                <c:pt idx="706">
                  <c:v>38.4</c:v>
                </c:pt>
                <c:pt idx="707">
                  <c:v>38.5</c:v>
                </c:pt>
                <c:pt idx="708">
                  <c:v>38</c:v>
                </c:pt>
                <c:pt idx="709">
                  <c:v>38.299999999999997</c:v>
                </c:pt>
                <c:pt idx="710">
                  <c:v>38.5</c:v>
                </c:pt>
                <c:pt idx="711">
                  <c:v>38.200000000000003</c:v>
                </c:pt>
                <c:pt idx="712">
                  <c:v>38.6</c:v>
                </c:pt>
                <c:pt idx="713">
                  <c:v>38.700000000000003</c:v>
                </c:pt>
                <c:pt idx="714">
                  <c:v>38.9</c:v>
                </c:pt>
                <c:pt idx="715">
                  <c:v>38.799999999999997</c:v>
                </c:pt>
                <c:pt idx="716">
                  <c:v>38.9</c:v>
                </c:pt>
                <c:pt idx="717">
                  <c:v>38.700000000000003</c:v>
                </c:pt>
                <c:pt idx="718">
                  <c:v>38.9</c:v>
                </c:pt>
                <c:pt idx="719">
                  <c:v>38.9</c:v>
                </c:pt>
                <c:pt idx="720">
                  <c:v>39.1</c:v>
                </c:pt>
                <c:pt idx="721">
                  <c:v>39.200000000000003</c:v>
                </c:pt>
                <c:pt idx="722">
                  <c:v>39.299999999999997</c:v>
                </c:pt>
                <c:pt idx="723">
                  <c:v>39</c:v>
                </c:pt>
                <c:pt idx="724">
                  <c:v>39</c:v>
                </c:pt>
                <c:pt idx="725">
                  <c:v>39.200000000000003</c:v>
                </c:pt>
                <c:pt idx="726">
                  <c:v>39.5</c:v>
                </c:pt>
                <c:pt idx="727">
                  <c:v>39.700000000000003</c:v>
                </c:pt>
                <c:pt idx="728">
                  <c:v>39.5</c:v>
                </c:pt>
                <c:pt idx="729">
                  <c:v>39.9</c:v>
                </c:pt>
                <c:pt idx="730">
                  <c:v>39.9</c:v>
                </c:pt>
                <c:pt idx="731">
                  <c:v>40</c:v>
                </c:pt>
                <c:pt idx="732">
                  <c:v>40</c:v>
                </c:pt>
                <c:pt idx="733">
                  <c:v>39.9</c:v>
                </c:pt>
                <c:pt idx="734">
                  <c:v>39.9</c:v>
                </c:pt>
                <c:pt idx="735">
                  <c:v>39.799999999999997</c:v>
                </c:pt>
                <c:pt idx="736">
                  <c:v>40.200000000000003</c:v>
                </c:pt>
                <c:pt idx="737">
                  <c:v>40.1</c:v>
                </c:pt>
                <c:pt idx="738">
                  <c:v>40</c:v>
                </c:pt>
                <c:pt idx="739">
                  <c:v>40</c:v>
                </c:pt>
                <c:pt idx="740">
                  <c:v>39.9</c:v>
                </c:pt>
                <c:pt idx="741">
                  <c:v>39.9</c:v>
                </c:pt>
                <c:pt idx="742">
                  <c:v>40</c:v>
                </c:pt>
                <c:pt idx="743">
                  <c:v>39.9</c:v>
                </c:pt>
                <c:pt idx="744">
                  <c:v>40</c:v>
                </c:pt>
                <c:pt idx="745">
                  <c:v>40.1</c:v>
                </c:pt>
                <c:pt idx="746">
                  <c:v>40.200000000000003</c:v>
                </c:pt>
                <c:pt idx="747">
                  <c:v>40.299999999999997</c:v>
                </c:pt>
                <c:pt idx="748">
                  <c:v>40.4</c:v>
                </c:pt>
                <c:pt idx="749">
                  <c:v>40.299999999999997</c:v>
                </c:pt>
                <c:pt idx="750">
                  <c:v>40.4</c:v>
                </c:pt>
                <c:pt idx="751">
                  <c:v>40.5</c:v>
                </c:pt>
                <c:pt idx="752">
                  <c:v>40.4</c:v>
                </c:pt>
                <c:pt idx="753">
                  <c:v>40</c:v>
                </c:pt>
                <c:pt idx="754">
                  <c:v>40.1</c:v>
                </c:pt>
                <c:pt idx="755">
                  <c:v>40.200000000000003</c:v>
                </c:pt>
                <c:pt idx="756">
                  <c:v>39.9</c:v>
                </c:pt>
                <c:pt idx="757">
                  <c:v>40</c:v>
                </c:pt>
                <c:pt idx="758">
                  <c:v>40</c:v>
                </c:pt>
                <c:pt idx="759">
                  <c:v>40.200000000000003</c:v>
                </c:pt>
                <c:pt idx="760">
                  <c:v>40.200000000000003</c:v>
                </c:pt>
                <c:pt idx="761">
                  <c:v>40.200000000000003</c:v>
                </c:pt>
                <c:pt idx="762">
                  <c:v>40.200000000000003</c:v>
                </c:pt>
                <c:pt idx="763">
                  <c:v>40.299999999999997</c:v>
                </c:pt>
                <c:pt idx="764">
                  <c:v>40.6</c:v>
                </c:pt>
                <c:pt idx="765">
                  <c:v>40.6</c:v>
                </c:pt>
                <c:pt idx="766">
                  <c:v>40.4</c:v>
                </c:pt>
                <c:pt idx="767">
                  <c:v>40.299999999999997</c:v>
                </c:pt>
                <c:pt idx="768">
                  <c:v>40.1</c:v>
                </c:pt>
                <c:pt idx="769">
                  <c:v>40.4</c:v>
                </c:pt>
                <c:pt idx="770">
                  <c:v>40.4</c:v>
                </c:pt>
                <c:pt idx="771">
                  <c:v>40.299999999999997</c:v>
                </c:pt>
                <c:pt idx="772">
                  <c:v>40.5</c:v>
                </c:pt>
                <c:pt idx="773">
                  <c:v>40.6</c:v>
                </c:pt>
                <c:pt idx="774">
                  <c:v>40.200000000000003</c:v>
                </c:pt>
                <c:pt idx="775">
                  <c:v>40.4</c:v>
                </c:pt>
                <c:pt idx="776">
                  <c:v>40.4</c:v>
                </c:pt>
                <c:pt idx="777">
                  <c:v>40.700000000000003</c:v>
                </c:pt>
                <c:pt idx="778">
                  <c:v>40.700000000000003</c:v>
                </c:pt>
                <c:pt idx="779">
                  <c:v>40.700000000000003</c:v>
                </c:pt>
                <c:pt idx="780">
                  <c:v>40.700000000000003</c:v>
                </c:pt>
                <c:pt idx="781">
                  <c:v>40.5</c:v>
                </c:pt>
                <c:pt idx="782">
                  <c:v>40.4</c:v>
                </c:pt>
                <c:pt idx="783">
                  <c:v>40.4</c:v>
                </c:pt>
                <c:pt idx="784">
                  <c:v>40.4</c:v>
                </c:pt>
                <c:pt idx="785">
                  <c:v>40.5</c:v>
                </c:pt>
                <c:pt idx="786">
                  <c:v>40.200000000000003</c:v>
                </c:pt>
                <c:pt idx="787">
                  <c:v>40.5</c:v>
                </c:pt>
                <c:pt idx="788">
                  <c:v>40.200000000000003</c:v>
                </c:pt>
                <c:pt idx="789">
                  <c:v>40.1</c:v>
                </c:pt>
                <c:pt idx="790">
                  <c:v>39.9</c:v>
                </c:pt>
                <c:pt idx="791">
                  <c:v>39.9</c:v>
                </c:pt>
                <c:pt idx="792">
                  <c:v>39.799999999999997</c:v>
                </c:pt>
                <c:pt idx="793">
                  <c:v>40</c:v>
                </c:pt>
                <c:pt idx="794">
                  <c:v>39.9</c:v>
                </c:pt>
                <c:pt idx="795">
                  <c:v>39.9</c:v>
                </c:pt>
                <c:pt idx="796">
                  <c:v>40</c:v>
                </c:pt>
                <c:pt idx="797">
                  <c:v>40</c:v>
                </c:pt>
                <c:pt idx="798">
                  <c:v>40.1</c:v>
                </c:pt>
                <c:pt idx="799">
                  <c:v>40</c:v>
                </c:pt>
                <c:pt idx="800">
                  <c:v>39.9</c:v>
                </c:pt>
                <c:pt idx="801">
                  <c:v>40</c:v>
                </c:pt>
                <c:pt idx="802">
                  <c:v>40.1</c:v>
                </c:pt>
                <c:pt idx="803">
                  <c:v>39.9</c:v>
                </c:pt>
                <c:pt idx="804">
                  <c:v>40</c:v>
                </c:pt>
                <c:pt idx="805">
                  <c:v>39.700000000000003</c:v>
                </c:pt>
                <c:pt idx="806">
                  <c:v>39.9</c:v>
                </c:pt>
                <c:pt idx="807">
                  <c:v>40</c:v>
                </c:pt>
                <c:pt idx="808">
                  <c:v>39.9</c:v>
                </c:pt>
                <c:pt idx="809">
                  <c:v>39.9</c:v>
                </c:pt>
                <c:pt idx="810">
                  <c:v>40.1</c:v>
                </c:pt>
                <c:pt idx="811">
                  <c:v>39.799999999999997</c:v>
                </c:pt>
                <c:pt idx="812">
                  <c:v>39.700000000000003</c:v>
                </c:pt>
                <c:pt idx="813">
                  <c:v>39.9</c:v>
                </c:pt>
                <c:pt idx="814">
                  <c:v>40</c:v>
                </c:pt>
                <c:pt idx="815">
                  <c:v>39.9</c:v>
                </c:pt>
                <c:pt idx="816">
                  <c:v>40</c:v>
                </c:pt>
                <c:pt idx="817">
                  <c:v>40.1</c:v>
                </c:pt>
                <c:pt idx="818">
                  <c:v>40.1</c:v>
                </c:pt>
                <c:pt idx="819">
                  <c:v>40.1</c:v>
                </c:pt>
                <c:pt idx="820">
                  <c:v>39.700000000000003</c:v>
                </c:pt>
                <c:pt idx="821">
                  <c:v>40</c:v>
                </c:pt>
                <c:pt idx="822">
                  <c:v>40.299999999999997</c:v>
                </c:pt>
                <c:pt idx="823">
                  <c:v>40</c:v>
                </c:pt>
                <c:pt idx="824">
                  <c:v>40</c:v>
                </c:pt>
                <c:pt idx="825">
                  <c:v>40</c:v>
                </c:pt>
                <c:pt idx="826">
                  <c:v>39.9</c:v>
                </c:pt>
                <c:pt idx="827">
                  <c:v>39.700000000000003</c:v>
                </c:pt>
                <c:pt idx="828">
                  <c:v>39.9</c:v>
                </c:pt>
                <c:pt idx="829">
                  <c:v>39.9</c:v>
                </c:pt>
                <c:pt idx="830">
                  <c:v>40.1</c:v>
                </c:pt>
                <c:pt idx="831">
                  <c:v>39.9</c:v>
                </c:pt>
                <c:pt idx="832">
                  <c:v>39.9</c:v>
                </c:pt>
                <c:pt idx="833">
                  <c:v>40.1</c:v>
                </c:pt>
                <c:pt idx="834">
                  <c:v>40.1</c:v>
                </c:pt>
                <c:pt idx="835">
                  <c:v>40.200000000000003</c:v>
                </c:pt>
                <c:pt idx="836">
                  <c:v>40.1</c:v>
                </c:pt>
                <c:pt idx="837">
                  <c:v>39.799999999999997</c:v>
                </c:pt>
                <c:pt idx="838">
                  <c:v>39.9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79620464"/>
        <c:axId val="579618896"/>
      </c:lineChart>
      <c:dateAx>
        <c:axId val="579620464"/>
        <c:scaling>
          <c:orientation val="minMax"/>
        </c:scaling>
        <c:delete val="0"/>
        <c:axPos val="b"/>
        <c:minorGridlines>
          <c:spPr>
            <a:ln>
              <a:solidFill>
                <a:prstClr val="white">
                  <a:alpha val="0"/>
                </a:prstClr>
              </a:solidFill>
            </a:ln>
          </c:spPr>
        </c:minorGridlines>
        <c:numFmt formatCode="yyyy" sourceLinked="0"/>
        <c:majorTickMark val="in"/>
        <c:minorTickMark val="in"/>
        <c:tickLblPos val="nextTo"/>
        <c:spPr>
          <a:ln w="25400">
            <a:solidFill>
              <a:prstClr val="white"/>
            </a:solidFill>
          </a:ln>
        </c:spPr>
        <c:crossAx val="579618896"/>
        <c:crosses val="autoZero"/>
        <c:auto val="1"/>
        <c:lblOffset val="100"/>
        <c:baseTimeUnit val="months"/>
        <c:majorUnit val="120"/>
        <c:majorTimeUnit val="months"/>
        <c:minorUnit val="60"/>
        <c:minorTimeUnit val="months"/>
      </c:dateAx>
      <c:valAx>
        <c:axId val="579618896"/>
        <c:scaling>
          <c:orientation val="minMax"/>
          <c:max val="100"/>
          <c:min val="20"/>
        </c:scaling>
        <c:delete val="0"/>
        <c:axPos val="l"/>
        <c:majorGridlines/>
        <c:numFmt formatCode="General" sourceLinked="1"/>
        <c:majorTickMark val="in"/>
        <c:minorTickMark val="in"/>
        <c:tickLblPos val="nextTo"/>
        <c:spPr>
          <a:ln w="25400">
            <a:solidFill>
              <a:schemeClr val="tx1">
                <a:lumMod val="95000"/>
              </a:schemeClr>
            </a:solidFill>
          </a:ln>
        </c:spPr>
        <c:crossAx val="579620464"/>
        <c:crosses val="autoZero"/>
        <c:crossBetween val="between"/>
        <c:majorUnit val="20"/>
        <c:minorUnit val="10"/>
      </c:valAx>
    </c:plotArea>
    <c:legend>
      <c:legendPos val="b"/>
      <c:legendEntry>
        <c:idx val="0"/>
        <c:delete val="1"/>
      </c:legendEntry>
      <c:layout>
        <c:manualLayout>
          <c:xMode val="edge"/>
          <c:yMode val="edge"/>
          <c:x val="7.0482986501687314E-2"/>
          <c:y val="1.5772155318820546E-2"/>
          <c:w val="0.88787799962504688"/>
          <c:h val="6.251170461800383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025262467191606E-2"/>
          <c:y val="8.1859382303239497E-2"/>
          <c:w val="0.91241610423697039"/>
          <c:h val="0.81126523568115627"/>
        </c:manualLayout>
      </c:layout>
      <c:areaChart>
        <c:grouping val="standard"/>
        <c:varyColors val="0"/>
        <c:ser>
          <c:idx val="4"/>
          <c:order val="2"/>
          <c:tx>
            <c:strRef>
              <c:f>Sheet1!$D$1</c:f>
              <c:strCache>
                <c:ptCount val="1"/>
                <c:pt idx="0">
                  <c:v>Recess</c:v>
                </c:pt>
              </c:strCache>
            </c:strRef>
          </c:tx>
          <c:spPr>
            <a:solidFill>
              <a:prstClr val="white">
                <a:lumMod val="85000"/>
                <a:alpha val="50000"/>
              </a:prstClr>
            </a:solidFill>
          </c:spPr>
          <c:cat>
            <c:numRef>
              <c:f>Sheet1!$A$2:$A$321</c:f>
              <c:numCache>
                <c:formatCode>m/d/yyyy</c:formatCode>
                <c:ptCount val="320"/>
                <c:pt idx="0">
                  <c:v>17593</c:v>
                </c:pt>
                <c:pt idx="1">
                  <c:v>17685</c:v>
                </c:pt>
                <c:pt idx="2">
                  <c:v>17777</c:v>
                </c:pt>
                <c:pt idx="3">
                  <c:v>17868</c:v>
                </c:pt>
                <c:pt idx="4">
                  <c:v>17958</c:v>
                </c:pt>
                <c:pt idx="5">
                  <c:v>18050</c:v>
                </c:pt>
                <c:pt idx="6">
                  <c:v>18142</c:v>
                </c:pt>
                <c:pt idx="7">
                  <c:v>18233</c:v>
                </c:pt>
                <c:pt idx="8">
                  <c:v>18323</c:v>
                </c:pt>
                <c:pt idx="9">
                  <c:v>18415</c:v>
                </c:pt>
                <c:pt idx="10">
                  <c:v>18507</c:v>
                </c:pt>
                <c:pt idx="11">
                  <c:v>18598</c:v>
                </c:pt>
                <c:pt idx="12">
                  <c:v>18688</c:v>
                </c:pt>
                <c:pt idx="13">
                  <c:v>18780</c:v>
                </c:pt>
                <c:pt idx="14">
                  <c:v>18872</c:v>
                </c:pt>
                <c:pt idx="15">
                  <c:v>18963</c:v>
                </c:pt>
                <c:pt idx="16">
                  <c:v>19054</c:v>
                </c:pt>
                <c:pt idx="17">
                  <c:v>19146</c:v>
                </c:pt>
                <c:pt idx="18">
                  <c:v>19238</c:v>
                </c:pt>
                <c:pt idx="19">
                  <c:v>19329</c:v>
                </c:pt>
                <c:pt idx="20">
                  <c:v>19419</c:v>
                </c:pt>
                <c:pt idx="21">
                  <c:v>19511</c:v>
                </c:pt>
                <c:pt idx="22">
                  <c:v>19603</c:v>
                </c:pt>
                <c:pt idx="23">
                  <c:v>19694</c:v>
                </c:pt>
                <c:pt idx="24">
                  <c:v>19784</c:v>
                </c:pt>
                <c:pt idx="25">
                  <c:v>19876</c:v>
                </c:pt>
                <c:pt idx="26">
                  <c:v>19968</c:v>
                </c:pt>
                <c:pt idx="27">
                  <c:v>20059</c:v>
                </c:pt>
                <c:pt idx="28">
                  <c:v>20149</c:v>
                </c:pt>
                <c:pt idx="29">
                  <c:v>20241</c:v>
                </c:pt>
                <c:pt idx="30">
                  <c:v>20333</c:v>
                </c:pt>
                <c:pt idx="31">
                  <c:v>20424</c:v>
                </c:pt>
                <c:pt idx="32">
                  <c:v>20515</c:v>
                </c:pt>
                <c:pt idx="33">
                  <c:v>20607</c:v>
                </c:pt>
                <c:pt idx="34">
                  <c:v>20699</c:v>
                </c:pt>
                <c:pt idx="35">
                  <c:v>20790</c:v>
                </c:pt>
                <c:pt idx="36">
                  <c:v>20880</c:v>
                </c:pt>
                <c:pt idx="37">
                  <c:v>20972</c:v>
                </c:pt>
                <c:pt idx="38">
                  <c:v>21064</c:v>
                </c:pt>
                <c:pt idx="39">
                  <c:v>21155</c:v>
                </c:pt>
                <c:pt idx="40">
                  <c:v>21245</c:v>
                </c:pt>
                <c:pt idx="41">
                  <c:v>21337</c:v>
                </c:pt>
                <c:pt idx="42">
                  <c:v>21429</c:v>
                </c:pt>
                <c:pt idx="43">
                  <c:v>21520</c:v>
                </c:pt>
                <c:pt idx="44">
                  <c:v>21610</c:v>
                </c:pt>
                <c:pt idx="45">
                  <c:v>21702</c:v>
                </c:pt>
                <c:pt idx="46">
                  <c:v>21794</c:v>
                </c:pt>
                <c:pt idx="47">
                  <c:v>21885</c:v>
                </c:pt>
                <c:pt idx="48">
                  <c:v>21976</c:v>
                </c:pt>
                <c:pt idx="49">
                  <c:v>22068</c:v>
                </c:pt>
                <c:pt idx="50">
                  <c:v>22160</c:v>
                </c:pt>
                <c:pt idx="51">
                  <c:v>22251</c:v>
                </c:pt>
                <c:pt idx="52">
                  <c:v>22341</c:v>
                </c:pt>
                <c:pt idx="53">
                  <c:v>22433</c:v>
                </c:pt>
                <c:pt idx="54">
                  <c:v>22525</c:v>
                </c:pt>
                <c:pt idx="55">
                  <c:v>22616</c:v>
                </c:pt>
                <c:pt idx="56">
                  <c:v>22706</c:v>
                </c:pt>
                <c:pt idx="57">
                  <c:v>22798</c:v>
                </c:pt>
                <c:pt idx="58">
                  <c:v>22890</c:v>
                </c:pt>
                <c:pt idx="59">
                  <c:v>22981</c:v>
                </c:pt>
                <c:pt idx="60">
                  <c:v>23071</c:v>
                </c:pt>
                <c:pt idx="61">
                  <c:v>23163</c:v>
                </c:pt>
                <c:pt idx="62">
                  <c:v>23255</c:v>
                </c:pt>
                <c:pt idx="63">
                  <c:v>23346</c:v>
                </c:pt>
                <c:pt idx="64">
                  <c:v>23437</c:v>
                </c:pt>
                <c:pt idx="65">
                  <c:v>23529</c:v>
                </c:pt>
                <c:pt idx="66">
                  <c:v>23621</c:v>
                </c:pt>
                <c:pt idx="67">
                  <c:v>23712</c:v>
                </c:pt>
                <c:pt idx="68">
                  <c:v>23802</c:v>
                </c:pt>
                <c:pt idx="69">
                  <c:v>23894</c:v>
                </c:pt>
                <c:pt idx="70">
                  <c:v>23986</c:v>
                </c:pt>
                <c:pt idx="71">
                  <c:v>24077</c:v>
                </c:pt>
                <c:pt idx="72">
                  <c:v>24167</c:v>
                </c:pt>
                <c:pt idx="73">
                  <c:v>24259</c:v>
                </c:pt>
                <c:pt idx="74">
                  <c:v>24351</c:v>
                </c:pt>
                <c:pt idx="75">
                  <c:v>24442</c:v>
                </c:pt>
                <c:pt idx="76">
                  <c:v>24532</c:v>
                </c:pt>
                <c:pt idx="77">
                  <c:v>24624</c:v>
                </c:pt>
                <c:pt idx="78">
                  <c:v>24716</c:v>
                </c:pt>
                <c:pt idx="79">
                  <c:v>24807</c:v>
                </c:pt>
                <c:pt idx="80">
                  <c:v>24898</c:v>
                </c:pt>
                <c:pt idx="81">
                  <c:v>24990</c:v>
                </c:pt>
                <c:pt idx="82">
                  <c:v>25082</c:v>
                </c:pt>
                <c:pt idx="83">
                  <c:v>25173</c:v>
                </c:pt>
                <c:pt idx="84">
                  <c:v>25263</c:v>
                </c:pt>
                <c:pt idx="85">
                  <c:v>25355</c:v>
                </c:pt>
                <c:pt idx="86">
                  <c:v>25447</c:v>
                </c:pt>
                <c:pt idx="87">
                  <c:v>25538</c:v>
                </c:pt>
                <c:pt idx="88">
                  <c:v>25628</c:v>
                </c:pt>
                <c:pt idx="89">
                  <c:v>25720</c:v>
                </c:pt>
                <c:pt idx="90">
                  <c:v>25812</c:v>
                </c:pt>
                <c:pt idx="91">
                  <c:v>25903</c:v>
                </c:pt>
                <c:pt idx="92">
                  <c:v>25993</c:v>
                </c:pt>
                <c:pt idx="93">
                  <c:v>26085</c:v>
                </c:pt>
                <c:pt idx="94">
                  <c:v>26177</c:v>
                </c:pt>
                <c:pt idx="95">
                  <c:v>26268</c:v>
                </c:pt>
                <c:pt idx="96">
                  <c:v>26359</c:v>
                </c:pt>
                <c:pt idx="97">
                  <c:v>26451</c:v>
                </c:pt>
                <c:pt idx="98">
                  <c:v>26543</c:v>
                </c:pt>
                <c:pt idx="99">
                  <c:v>26634</c:v>
                </c:pt>
                <c:pt idx="100">
                  <c:v>26724</c:v>
                </c:pt>
                <c:pt idx="101">
                  <c:v>26816</c:v>
                </c:pt>
                <c:pt idx="102">
                  <c:v>26908</c:v>
                </c:pt>
                <c:pt idx="103">
                  <c:v>26999</c:v>
                </c:pt>
                <c:pt idx="104">
                  <c:v>27089</c:v>
                </c:pt>
                <c:pt idx="105">
                  <c:v>27181</c:v>
                </c:pt>
                <c:pt idx="106">
                  <c:v>27273</c:v>
                </c:pt>
                <c:pt idx="107">
                  <c:v>27364</c:v>
                </c:pt>
                <c:pt idx="108">
                  <c:v>27454</c:v>
                </c:pt>
                <c:pt idx="109">
                  <c:v>27546</c:v>
                </c:pt>
                <c:pt idx="110">
                  <c:v>27638</c:v>
                </c:pt>
                <c:pt idx="111">
                  <c:v>27729</c:v>
                </c:pt>
                <c:pt idx="112">
                  <c:v>27820</c:v>
                </c:pt>
                <c:pt idx="113">
                  <c:v>27912</c:v>
                </c:pt>
                <c:pt idx="114">
                  <c:v>28004</c:v>
                </c:pt>
                <c:pt idx="115">
                  <c:v>28095</c:v>
                </c:pt>
                <c:pt idx="116">
                  <c:v>28185</c:v>
                </c:pt>
                <c:pt idx="117">
                  <c:v>28277</c:v>
                </c:pt>
                <c:pt idx="118">
                  <c:v>28369</c:v>
                </c:pt>
                <c:pt idx="119">
                  <c:v>28460</c:v>
                </c:pt>
                <c:pt idx="120">
                  <c:v>28550</c:v>
                </c:pt>
                <c:pt idx="121">
                  <c:v>28642</c:v>
                </c:pt>
                <c:pt idx="122">
                  <c:v>28734</c:v>
                </c:pt>
                <c:pt idx="123">
                  <c:v>28825</c:v>
                </c:pt>
                <c:pt idx="124">
                  <c:v>28915</c:v>
                </c:pt>
                <c:pt idx="125">
                  <c:v>29007</c:v>
                </c:pt>
                <c:pt idx="126">
                  <c:v>29099</c:v>
                </c:pt>
                <c:pt idx="127">
                  <c:v>29190</c:v>
                </c:pt>
                <c:pt idx="128">
                  <c:v>29281</c:v>
                </c:pt>
                <c:pt idx="129">
                  <c:v>29373</c:v>
                </c:pt>
                <c:pt idx="130">
                  <c:v>29465</c:v>
                </c:pt>
                <c:pt idx="131">
                  <c:v>29556</c:v>
                </c:pt>
                <c:pt idx="132">
                  <c:v>29646</c:v>
                </c:pt>
                <c:pt idx="133">
                  <c:v>29738</c:v>
                </c:pt>
                <c:pt idx="134">
                  <c:v>29830</c:v>
                </c:pt>
                <c:pt idx="135">
                  <c:v>29921</c:v>
                </c:pt>
                <c:pt idx="136">
                  <c:v>30011</c:v>
                </c:pt>
                <c:pt idx="137">
                  <c:v>30103</c:v>
                </c:pt>
                <c:pt idx="138">
                  <c:v>30195</c:v>
                </c:pt>
                <c:pt idx="139">
                  <c:v>30286</c:v>
                </c:pt>
                <c:pt idx="140">
                  <c:v>30376</c:v>
                </c:pt>
                <c:pt idx="141">
                  <c:v>30468</c:v>
                </c:pt>
                <c:pt idx="142">
                  <c:v>30560</c:v>
                </c:pt>
                <c:pt idx="143">
                  <c:v>30651</c:v>
                </c:pt>
                <c:pt idx="144">
                  <c:v>30742</c:v>
                </c:pt>
                <c:pt idx="145">
                  <c:v>30834</c:v>
                </c:pt>
                <c:pt idx="146">
                  <c:v>30926</c:v>
                </c:pt>
                <c:pt idx="147">
                  <c:v>31017</c:v>
                </c:pt>
                <c:pt idx="148">
                  <c:v>31107</c:v>
                </c:pt>
                <c:pt idx="149">
                  <c:v>31199</c:v>
                </c:pt>
                <c:pt idx="150">
                  <c:v>31291</c:v>
                </c:pt>
                <c:pt idx="151">
                  <c:v>31382</c:v>
                </c:pt>
                <c:pt idx="152">
                  <c:v>31472</c:v>
                </c:pt>
                <c:pt idx="153">
                  <c:v>31564</c:v>
                </c:pt>
                <c:pt idx="154">
                  <c:v>31656</c:v>
                </c:pt>
                <c:pt idx="155">
                  <c:v>31747</c:v>
                </c:pt>
                <c:pt idx="156">
                  <c:v>31837</c:v>
                </c:pt>
                <c:pt idx="157">
                  <c:v>31929</c:v>
                </c:pt>
                <c:pt idx="158">
                  <c:v>32021</c:v>
                </c:pt>
                <c:pt idx="159">
                  <c:v>32112</c:v>
                </c:pt>
                <c:pt idx="160">
                  <c:v>32203</c:v>
                </c:pt>
                <c:pt idx="161">
                  <c:v>32295</c:v>
                </c:pt>
                <c:pt idx="162">
                  <c:v>32387</c:v>
                </c:pt>
                <c:pt idx="163">
                  <c:v>32478</c:v>
                </c:pt>
                <c:pt idx="164">
                  <c:v>32568</c:v>
                </c:pt>
                <c:pt idx="165">
                  <c:v>32660</c:v>
                </c:pt>
                <c:pt idx="166">
                  <c:v>32752</c:v>
                </c:pt>
                <c:pt idx="167">
                  <c:v>32843</c:v>
                </c:pt>
                <c:pt idx="168">
                  <c:v>32933</c:v>
                </c:pt>
                <c:pt idx="169">
                  <c:v>33025</c:v>
                </c:pt>
                <c:pt idx="170">
                  <c:v>33117</c:v>
                </c:pt>
                <c:pt idx="171">
                  <c:v>33208</c:v>
                </c:pt>
                <c:pt idx="172">
                  <c:v>33298</c:v>
                </c:pt>
                <c:pt idx="173">
                  <c:v>33390</c:v>
                </c:pt>
                <c:pt idx="174">
                  <c:v>33482</c:v>
                </c:pt>
                <c:pt idx="175">
                  <c:v>33573</c:v>
                </c:pt>
                <c:pt idx="176">
                  <c:v>33664</c:v>
                </c:pt>
                <c:pt idx="177">
                  <c:v>33756</c:v>
                </c:pt>
                <c:pt idx="178">
                  <c:v>33848</c:v>
                </c:pt>
                <c:pt idx="179">
                  <c:v>33939</c:v>
                </c:pt>
                <c:pt idx="180">
                  <c:v>34029</c:v>
                </c:pt>
                <c:pt idx="181">
                  <c:v>34121</c:v>
                </c:pt>
                <c:pt idx="182">
                  <c:v>34213</c:v>
                </c:pt>
                <c:pt idx="183">
                  <c:v>34304</c:v>
                </c:pt>
                <c:pt idx="184">
                  <c:v>34394</c:v>
                </c:pt>
                <c:pt idx="185">
                  <c:v>34486</c:v>
                </c:pt>
                <c:pt idx="186">
                  <c:v>34578</c:v>
                </c:pt>
                <c:pt idx="187">
                  <c:v>34669</c:v>
                </c:pt>
                <c:pt idx="188">
                  <c:v>34759</c:v>
                </c:pt>
                <c:pt idx="189">
                  <c:v>34851</c:v>
                </c:pt>
                <c:pt idx="190">
                  <c:v>34943</c:v>
                </c:pt>
                <c:pt idx="191">
                  <c:v>35034</c:v>
                </c:pt>
                <c:pt idx="192">
                  <c:v>35125</c:v>
                </c:pt>
                <c:pt idx="193">
                  <c:v>35217</c:v>
                </c:pt>
                <c:pt idx="194">
                  <c:v>35309</c:v>
                </c:pt>
                <c:pt idx="195">
                  <c:v>35400</c:v>
                </c:pt>
                <c:pt idx="196">
                  <c:v>35490</c:v>
                </c:pt>
                <c:pt idx="197">
                  <c:v>35582</c:v>
                </c:pt>
                <c:pt idx="198">
                  <c:v>35674</c:v>
                </c:pt>
                <c:pt idx="199">
                  <c:v>35765</c:v>
                </c:pt>
                <c:pt idx="200">
                  <c:v>35855</c:v>
                </c:pt>
                <c:pt idx="201">
                  <c:v>35947</c:v>
                </c:pt>
                <c:pt idx="202">
                  <c:v>36039</c:v>
                </c:pt>
                <c:pt idx="203">
                  <c:v>36130</c:v>
                </c:pt>
                <c:pt idx="204">
                  <c:v>36220</c:v>
                </c:pt>
                <c:pt idx="205">
                  <c:v>36312</c:v>
                </c:pt>
                <c:pt idx="206">
                  <c:v>36404</c:v>
                </c:pt>
                <c:pt idx="207">
                  <c:v>36495</c:v>
                </c:pt>
                <c:pt idx="208">
                  <c:v>36586</c:v>
                </c:pt>
                <c:pt idx="209">
                  <c:v>36678</c:v>
                </c:pt>
                <c:pt idx="210">
                  <c:v>36770</c:v>
                </c:pt>
                <c:pt idx="211">
                  <c:v>36861</c:v>
                </c:pt>
                <c:pt idx="212">
                  <c:v>36951</c:v>
                </c:pt>
                <c:pt idx="213">
                  <c:v>37043</c:v>
                </c:pt>
                <c:pt idx="214">
                  <c:v>37135</c:v>
                </c:pt>
                <c:pt idx="215">
                  <c:v>37226</c:v>
                </c:pt>
                <c:pt idx="216">
                  <c:v>37316</c:v>
                </c:pt>
                <c:pt idx="217">
                  <c:v>37408</c:v>
                </c:pt>
                <c:pt idx="218">
                  <c:v>37500</c:v>
                </c:pt>
                <c:pt idx="219">
                  <c:v>37591</c:v>
                </c:pt>
                <c:pt idx="220">
                  <c:v>37681</c:v>
                </c:pt>
                <c:pt idx="221">
                  <c:v>37773</c:v>
                </c:pt>
                <c:pt idx="222">
                  <c:v>37865</c:v>
                </c:pt>
                <c:pt idx="223">
                  <c:v>37956</c:v>
                </c:pt>
                <c:pt idx="224">
                  <c:v>38047</c:v>
                </c:pt>
                <c:pt idx="225">
                  <c:v>38139</c:v>
                </c:pt>
                <c:pt idx="226">
                  <c:v>38231</c:v>
                </c:pt>
                <c:pt idx="227">
                  <c:v>38322</c:v>
                </c:pt>
                <c:pt idx="228">
                  <c:v>38412</c:v>
                </c:pt>
                <c:pt idx="229">
                  <c:v>38504</c:v>
                </c:pt>
                <c:pt idx="230">
                  <c:v>38596</c:v>
                </c:pt>
                <c:pt idx="231">
                  <c:v>38687</c:v>
                </c:pt>
                <c:pt idx="232">
                  <c:v>38777</c:v>
                </c:pt>
                <c:pt idx="233">
                  <c:v>38869</c:v>
                </c:pt>
                <c:pt idx="234">
                  <c:v>38961</c:v>
                </c:pt>
                <c:pt idx="235">
                  <c:v>39052</c:v>
                </c:pt>
                <c:pt idx="236">
                  <c:v>39142</c:v>
                </c:pt>
                <c:pt idx="237">
                  <c:v>39234</c:v>
                </c:pt>
                <c:pt idx="238">
                  <c:v>39326</c:v>
                </c:pt>
                <c:pt idx="239">
                  <c:v>39417</c:v>
                </c:pt>
                <c:pt idx="240">
                  <c:v>39508</c:v>
                </c:pt>
                <c:pt idx="241">
                  <c:v>39600</c:v>
                </c:pt>
                <c:pt idx="242">
                  <c:v>39692</c:v>
                </c:pt>
                <c:pt idx="243">
                  <c:v>39783</c:v>
                </c:pt>
                <c:pt idx="244">
                  <c:v>39873</c:v>
                </c:pt>
                <c:pt idx="245">
                  <c:v>39965</c:v>
                </c:pt>
                <c:pt idx="246">
                  <c:v>40057</c:v>
                </c:pt>
                <c:pt idx="247">
                  <c:v>40148</c:v>
                </c:pt>
                <c:pt idx="248">
                  <c:v>40238</c:v>
                </c:pt>
                <c:pt idx="249">
                  <c:v>40330</c:v>
                </c:pt>
                <c:pt idx="250">
                  <c:v>40422</c:v>
                </c:pt>
                <c:pt idx="251">
                  <c:v>40513</c:v>
                </c:pt>
                <c:pt idx="252">
                  <c:v>40603</c:v>
                </c:pt>
                <c:pt idx="253">
                  <c:v>40695</c:v>
                </c:pt>
                <c:pt idx="254">
                  <c:v>40787</c:v>
                </c:pt>
                <c:pt idx="255">
                  <c:v>40878</c:v>
                </c:pt>
                <c:pt idx="256">
                  <c:v>40969</c:v>
                </c:pt>
                <c:pt idx="257">
                  <c:v>41061</c:v>
                </c:pt>
                <c:pt idx="258">
                  <c:v>41153</c:v>
                </c:pt>
                <c:pt idx="259">
                  <c:v>41244</c:v>
                </c:pt>
                <c:pt idx="260">
                  <c:v>41334</c:v>
                </c:pt>
                <c:pt idx="261">
                  <c:v>41426</c:v>
                </c:pt>
                <c:pt idx="262">
                  <c:v>41518</c:v>
                </c:pt>
                <c:pt idx="263">
                  <c:v>41609</c:v>
                </c:pt>
                <c:pt idx="264">
                  <c:v>41699</c:v>
                </c:pt>
                <c:pt idx="265">
                  <c:v>41791</c:v>
                </c:pt>
                <c:pt idx="266">
                  <c:v>41883</c:v>
                </c:pt>
                <c:pt idx="267">
                  <c:v>41974</c:v>
                </c:pt>
                <c:pt idx="268">
                  <c:v>42064</c:v>
                </c:pt>
                <c:pt idx="269">
                  <c:v>42156</c:v>
                </c:pt>
                <c:pt idx="270">
                  <c:v>42248</c:v>
                </c:pt>
                <c:pt idx="271">
                  <c:v>42339</c:v>
                </c:pt>
                <c:pt idx="272">
                  <c:v>42430</c:v>
                </c:pt>
                <c:pt idx="273">
                  <c:v>42522</c:v>
                </c:pt>
                <c:pt idx="274">
                  <c:v>42614</c:v>
                </c:pt>
                <c:pt idx="275">
                  <c:v>42705</c:v>
                </c:pt>
                <c:pt idx="276">
                  <c:v>42795</c:v>
                </c:pt>
                <c:pt idx="277">
                  <c:v>42887</c:v>
                </c:pt>
                <c:pt idx="278">
                  <c:v>42979</c:v>
                </c:pt>
                <c:pt idx="279">
                  <c:v>43070</c:v>
                </c:pt>
                <c:pt idx="280">
                  <c:v>43160</c:v>
                </c:pt>
                <c:pt idx="281">
                  <c:v>43252</c:v>
                </c:pt>
                <c:pt idx="282">
                  <c:v>43344</c:v>
                </c:pt>
                <c:pt idx="283">
                  <c:v>43435</c:v>
                </c:pt>
                <c:pt idx="284">
                  <c:v>43525</c:v>
                </c:pt>
                <c:pt idx="285">
                  <c:v>43617</c:v>
                </c:pt>
                <c:pt idx="286">
                  <c:v>43709</c:v>
                </c:pt>
                <c:pt idx="287">
                  <c:v>43800</c:v>
                </c:pt>
                <c:pt idx="288">
                  <c:v>43891</c:v>
                </c:pt>
                <c:pt idx="289">
                  <c:v>43983</c:v>
                </c:pt>
                <c:pt idx="290">
                  <c:v>44075</c:v>
                </c:pt>
                <c:pt idx="291">
                  <c:v>44166</c:v>
                </c:pt>
                <c:pt idx="292">
                  <c:v>44256</c:v>
                </c:pt>
                <c:pt idx="293">
                  <c:v>44348</c:v>
                </c:pt>
                <c:pt idx="294">
                  <c:v>44440</c:v>
                </c:pt>
                <c:pt idx="295">
                  <c:v>44531</c:v>
                </c:pt>
                <c:pt idx="296">
                  <c:v>44621</c:v>
                </c:pt>
                <c:pt idx="297">
                  <c:v>44713</c:v>
                </c:pt>
                <c:pt idx="298">
                  <c:v>44805</c:v>
                </c:pt>
                <c:pt idx="299">
                  <c:v>44896</c:v>
                </c:pt>
                <c:pt idx="300">
                  <c:v>44986</c:v>
                </c:pt>
                <c:pt idx="301">
                  <c:v>45078</c:v>
                </c:pt>
                <c:pt idx="302">
                  <c:v>45170</c:v>
                </c:pt>
                <c:pt idx="303">
                  <c:v>45261</c:v>
                </c:pt>
                <c:pt idx="304">
                  <c:v>45352</c:v>
                </c:pt>
                <c:pt idx="305">
                  <c:v>45444</c:v>
                </c:pt>
                <c:pt idx="306">
                  <c:v>45536</c:v>
                </c:pt>
                <c:pt idx="307">
                  <c:v>45627</c:v>
                </c:pt>
                <c:pt idx="308">
                  <c:v>45717</c:v>
                </c:pt>
                <c:pt idx="309">
                  <c:v>45809</c:v>
                </c:pt>
                <c:pt idx="310">
                  <c:v>45901</c:v>
                </c:pt>
                <c:pt idx="311">
                  <c:v>45992</c:v>
                </c:pt>
                <c:pt idx="312">
                  <c:v>46082</c:v>
                </c:pt>
                <c:pt idx="313">
                  <c:v>46174</c:v>
                </c:pt>
                <c:pt idx="314">
                  <c:v>46266</c:v>
                </c:pt>
                <c:pt idx="315">
                  <c:v>46357</c:v>
                </c:pt>
                <c:pt idx="316">
                  <c:v>46447</c:v>
                </c:pt>
                <c:pt idx="317">
                  <c:v>46539</c:v>
                </c:pt>
                <c:pt idx="318">
                  <c:v>46631</c:v>
                </c:pt>
                <c:pt idx="319">
                  <c:v>46722</c:v>
                </c:pt>
              </c:numCache>
            </c:numRef>
          </c:cat>
          <c:val>
            <c:numRef>
              <c:f>Sheet1!$D$2:$D$321</c:f>
              <c:numCache>
                <c:formatCode>General</c:formatCode>
                <c:ptCount val="320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68</c:v>
                </c:pt>
                <c:pt idx="4">
                  <c:v>68</c:v>
                </c:pt>
                <c:pt idx="5">
                  <c:v>68</c:v>
                </c:pt>
                <c:pt idx="6">
                  <c:v>68</c:v>
                </c:pt>
                <c:pt idx="7">
                  <c:v>68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68</c:v>
                </c:pt>
                <c:pt idx="22">
                  <c:v>68</c:v>
                </c:pt>
                <c:pt idx="23">
                  <c:v>68</c:v>
                </c:pt>
                <c:pt idx="24">
                  <c:v>68</c:v>
                </c:pt>
                <c:pt idx="25">
                  <c:v>68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68</c:v>
                </c:pt>
                <c:pt idx="39">
                  <c:v>68</c:v>
                </c:pt>
                <c:pt idx="40">
                  <c:v>68</c:v>
                </c:pt>
                <c:pt idx="41">
                  <c:v>68</c:v>
                </c:pt>
                <c:pt idx="42">
                  <c:v>#N/A</c:v>
                </c:pt>
                <c:pt idx="43">
                  <c:v>#N/A</c:v>
                </c:pt>
                <c:pt idx="44">
                  <c:v>#N/A</c:v>
                </c:pt>
                <c:pt idx="45">
                  <c:v>#N/A</c:v>
                </c:pt>
                <c:pt idx="46">
                  <c:v>#N/A</c:v>
                </c:pt>
                <c:pt idx="47">
                  <c:v>#N/A</c:v>
                </c:pt>
                <c:pt idx="48">
                  <c:v>#N/A</c:v>
                </c:pt>
                <c:pt idx="49">
                  <c:v>68</c:v>
                </c:pt>
                <c:pt idx="50">
                  <c:v>68</c:v>
                </c:pt>
                <c:pt idx="51">
                  <c:v>68</c:v>
                </c:pt>
                <c:pt idx="52">
                  <c:v>68</c:v>
                </c:pt>
                <c:pt idx="53">
                  <c:v>#N/A</c:v>
                </c:pt>
                <c:pt idx="54">
                  <c:v>#N/A</c:v>
                </c:pt>
                <c:pt idx="55">
                  <c:v>#N/A</c:v>
                </c:pt>
                <c:pt idx="56">
                  <c:v>#N/A</c:v>
                </c:pt>
                <c:pt idx="57">
                  <c:v>#N/A</c:v>
                </c:pt>
                <c:pt idx="58">
                  <c:v>#N/A</c:v>
                </c:pt>
                <c:pt idx="59">
                  <c:v>#N/A</c:v>
                </c:pt>
                <c:pt idx="60">
                  <c:v>#N/A</c:v>
                </c:pt>
                <c:pt idx="61">
                  <c:v>#N/A</c:v>
                </c:pt>
                <c:pt idx="62">
                  <c:v>#N/A</c:v>
                </c:pt>
                <c:pt idx="63">
                  <c:v>#N/A</c:v>
                </c:pt>
                <c:pt idx="64">
                  <c:v>#N/A</c:v>
                </c:pt>
                <c:pt idx="65">
                  <c:v>#N/A</c:v>
                </c:pt>
                <c:pt idx="66">
                  <c:v>#N/A</c:v>
                </c:pt>
                <c:pt idx="67">
                  <c:v>#N/A</c:v>
                </c:pt>
                <c:pt idx="68">
                  <c:v>#N/A</c:v>
                </c:pt>
                <c:pt idx="69">
                  <c:v>#N/A</c:v>
                </c:pt>
                <c:pt idx="70">
                  <c:v>#N/A</c:v>
                </c:pt>
                <c:pt idx="71">
                  <c:v>#N/A</c:v>
                </c:pt>
                <c:pt idx="72">
                  <c:v>#N/A</c:v>
                </c:pt>
                <c:pt idx="73">
                  <c:v>#N/A</c:v>
                </c:pt>
                <c:pt idx="74">
                  <c:v>#N/A</c:v>
                </c:pt>
                <c:pt idx="75">
                  <c:v>#N/A</c:v>
                </c:pt>
                <c:pt idx="76">
                  <c:v>#N/A</c:v>
                </c:pt>
                <c:pt idx="77">
                  <c:v>#N/A</c:v>
                </c:pt>
                <c:pt idx="78">
                  <c:v>#N/A</c:v>
                </c:pt>
                <c:pt idx="79">
                  <c:v>#N/A</c:v>
                </c:pt>
                <c:pt idx="80">
                  <c:v>#N/A</c:v>
                </c:pt>
                <c:pt idx="81">
                  <c:v>#N/A</c:v>
                </c:pt>
                <c:pt idx="82">
                  <c:v>#N/A</c:v>
                </c:pt>
                <c:pt idx="83">
                  <c:v>#N/A</c:v>
                </c:pt>
                <c:pt idx="84">
                  <c:v>#N/A</c:v>
                </c:pt>
                <c:pt idx="85">
                  <c:v>#N/A</c:v>
                </c:pt>
                <c:pt idx="86">
                  <c:v>#N/A</c:v>
                </c:pt>
                <c:pt idx="87">
                  <c:v>68</c:v>
                </c:pt>
                <c:pt idx="88">
                  <c:v>68</c:v>
                </c:pt>
                <c:pt idx="89">
                  <c:v>68</c:v>
                </c:pt>
                <c:pt idx="90">
                  <c:v>68</c:v>
                </c:pt>
                <c:pt idx="91">
                  <c:v>68</c:v>
                </c:pt>
                <c:pt idx="92">
                  <c:v>#N/A</c:v>
                </c:pt>
                <c:pt idx="93">
                  <c:v>#N/A</c:v>
                </c:pt>
                <c:pt idx="94">
                  <c:v>#N/A</c:v>
                </c:pt>
                <c:pt idx="95">
                  <c:v>#N/A</c:v>
                </c:pt>
                <c:pt idx="96">
                  <c:v>#N/A</c:v>
                </c:pt>
                <c:pt idx="97">
                  <c:v>#N/A</c:v>
                </c:pt>
                <c:pt idx="98">
                  <c:v>#N/A</c:v>
                </c:pt>
                <c:pt idx="99">
                  <c:v>#N/A</c:v>
                </c:pt>
                <c:pt idx="100">
                  <c:v>#N/A</c:v>
                </c:pt>
                <c:pt idx="101">
                  <c:v>#N/A</c:v>
                </c:pt>
                <c:pt idx="102">
                  <c:v>#N/A</c:v>
                </c:pt>
                <c:pt idx="103">
                  <c:v>68</c:v>
                </c:pt>
                <c:pt idx="104">
                  <c:v>68</c:v>
                </c:pt>
                <c:pt idx="105">
                  <c:v>68</c:v>
                </c:pt>
                <c:pt idx="106">
                  <c:v>68</c:v>
                </c:pt>
                <c:pt idx="107">
                  <c:v>68</c:v>
                </c:pt>
                <c:pt idx="108">
                  <c:v>68</c:v>
                </c:pt>
                <c:pt idx="109">
                  <c:v>#N/A</c:v>
                </c:pt>
                <c:pt idx="110">
                  <c:v>#N/A</c:v>
                </c:pt>
                <c:pt idx="111">
                  <c:v>#N/A</c:v>
                </c:pt>
                <c:pt idx="112">
                  <c:v>#N/A</c:v>
                </c:pt>
                <c:pt idx="113">
                  <c:v>#N/A</c:v>
                </c:pt>
                <c:pt idx="114">
                  <c:v>#N/A</c:v>
                </c:pt>
                <c:pt idx="115">
                  <c:v>#N/A</c:v>
                </c:pt>
                <c:pt idx="116">
                  <c:v>#N/A</c:v>
                </c:pt>
                <c:pt idx="117">
                  <c:v>#N/A</c:v>
                </c:pt>
                <c:pt idx="118">
                  <c:v>#N/A</c:v>
                </c:pt>
                <c:pt idx="119">
                  <c:v>#N/A</c:v>
                </c:pt>
                <c:pt idx="120">
                  <c:v>#N/A</c:v>
                </c:pt>
                <c:pt idx="121">
                  <c:v>#N/A</c:v>
                </c:pt>
                <c:pt idx="122">
                  <c:v>#N/A</c:v>
                </c:pt>
                <c:pt idx="123">
                  <c:v>#N/A</c:v>
                </c:pt>
                <c:pt idx="124">
                  <c:v>#N/A</c:v>
                </c:pt>
                <c:pt idx="125">
                  <c:v>#N/A</c:v>
                </c:pt>
                <c:pt idx="126">
                  <c:v>#N/A</c:v>
                </c:pt>
                <c:pt idx="127">
                  <c:v>#N/A</c:v>
                </c:pt>
                <c:pt idx="128">
                  <c:v>68</c:v>
                </c:pt>
                <c:pt idx="129">
                  <c:v>68</c:v>
                </c:pt>
                <c:pt idx="130">
                  <c:v>68</c:v>
                </c:pt>
                <c:pt idx="131">
                  <c:v>#N/A</c:v>
                </c:pt>
                <c:pt idx="132">
                  <c:v>#N/A</c:v>
                </c:pt>
                <c:pt idx="133">
                  <c:v>#N/A</c:v>
                </c:pt>
                <c:pt idx="134">
                  <c:v>68</c:v>
                </c:pt>
                <c:pt idx="135">
                  <c:v>68</c:v>
                </c:pt>
                <c:pt idx="136">
                  <c:v>68</c:v>
                </c:pt>
                <c:pt idx="137">
                  <c:v>68</c:v>
                </c:pt>
                <c:pt idx="138">
                  <c:v>68</c:v>
                </c:pt>
                <c:pt idx="139">
                  <c:v>68</c:v>
                </c:pt>
                <c:pt idx="140">
                  <c:v>#N/A</c:v>
                </c:pt>
                <c:pt idx="141">
                  <c:v>#N/A</c:v>
                </c:pt>
                <c:pt idx="142">
                  <c:v>#N/A</c:v>
                </c:pt>
                <c:pt idx="143">
                  <c:v>#N/A</c:v>
                </c:pt>
                <c:pt idx="144">
                  <c:v>#N/A</c:v>
                </c:pt>
                <c:pt idx="145">
                  <c:v>#N/A</c:v>
                </c:pt>
                <c:pt idx="146">
                  <c:v>#N/A</c:v>
                </c:pt>
                <c:pt idx="147">
                  <c:v>#N/A</c:v>
                </c:pt>
                <c:pt idx="148">
                  <c:v>#N/A</c:v>
                </c:pt>
                <c:pt idx="149">
                  <c:v>#N/A</c:v>
                </c:pt>
                <c:pt idx="150">
                  <c:v>#N/A</c:v>
                </c:pt>
                <c:pt idx="151">
                  <c:v>#N/A</c:v>
                </c:pt>
                <c:pt idx="152">
                  <c:v>#N/A</c:v>
                </c:pt>
                <c:pt idx="153">
                  <c:v>#N/A</c:v>
                </c:pt>
                <c:pt idx="154">
                  <c:v>#N/A</c:v>
                </c:pt>
                <c:pt idx="155">
                  <c:v>#N/A</c:v>
                </c:pt>
                <c:pt idx="156">
                  <c:v>#N/A</c:v>
                </c:pt>
                <c:pt idx="157">
                  <c:v>#N/A</c:v>
                </c:pt>
                <c:pt idx="158">
                  <c:v>#N/A</c:v>
                </c:pt>
                <c:pt idx="159">
                  <c:v>#N/A</c:v>
                </c:pt>
                <c:pt idx="160">
                  <c:v>#N/A</c:v>
                </c:pt>
                <c:pt idx="161">
                  <c:v>#N/A</c:v>
                </c:pt>
                <c:pt idx="162">
                  <c:v>#N/A</c:v>
                </c:pt>
                <c:pt idx="163">
                  <c:v>#N/A</c:v>
                </c:pt>
                <c:pt idx="164">
                  <c:v>#N/A</c:v>
                </c:pt>
                <c:pt idx="165">
                  <c:v>#N/A</c:v>
                </c:pt>
                <c:pt idx="166">
                  <c:v>#N/A</c:v>
                </c:pt>
                <c:pt idx="167">
                  <c:v>#N/A</c:v>
                </c:pt>
                <c:pt idx="168">
                  <c:v>#N/A</c:v>
                </c:pt>
                <c:pt idx="169">
                  <c:v>#N/A</c:v>
                </c:pt>
                <c:pt idx="170">
                  <c:v>68</c:v>
                </c:pt>
                <c:pt idx="171">
                  <c:v>68</c:v>
                </c:pt>
                <c:pt idx="172">
                  <c:v>68</c:v>
                </c:pt>
                <c:pt idx="173">
                  <c:v>#N/A</c:v>
                </c:pt>
                <c:pt idx="174">
                  <c:v>#N/A</c:v>
                </c:pt>
                <c:pt idx="175">
                  <c:v>#N/A</c:v>
                </c:pt>
                <c:pt idx="176">
                  <c:v>#N/A</c:v>
                </c:pt>
                <c:pt idx="177">
                  <c:v>#N/A</c:v>
                </c:pt>
                <c:pt idx="178">
                  <c:v>#N/A</c:v>
                </c:pt>
                <c:pt idx="179">
                  <c:v>#N/A</c:v>
                </c:pt>
                <c:pt idx="180">
                  <c:v>#N/A</c:v>
                </c:pt>
                <c:pt idx="181">
                  <c:v>#N/A</c:v>
                </c:pt>
                <c:pt idx="182">
                  <c:v>#N/A</c:v>
                </c:pt>
                <c:pt idx="183">
                  <c:v>#N/A</c:v>
                </c:pt>
                <c:pt idx="184">
                  <c:v>#N/A</c:v>
                </c:pt>
                <c:pt idx="185">
                  <c:v>#N/A</c:v>
                </c:pt>
                <c:pt idx="186">
                  <c:v>#N/A</c:v>
                </c:pt>
                <c:pt idx="187">
                  <c:v>#N/A</c:v>
                </c:pt>
                <c:pt idx="188">
                  <c:v>#N/A</c:v>
                </c:pt>
                <c:pt idx="189">
                  <c:v>#N/A</c:v>
                </c:pt>
                <c:pt idx="190">
                  <c:v>#N/A</c:v>
                </c:pt>
                <c:pt idx="191">
                  <c:v>#N/A</c:v>
                </c:pt>
                <c:pt idx="192">
                  <c:v>#N/A</c:v>
                </c:pt>
                <c:pt idx="193">
                  <c:v>#N/A</c:v>
                </c:pt>
                <c:pt idx="194">
                  <c:v>#N/A</c:v>
                </c:pt>
                <c:pt idx="195">
                  <c:v>#N/A</c:v>
                </c:pt>
                <c:pt idx="196">
                  <c:v>#N/A</c:v>
                </c:pt>
                <c:pt idx="197">
                  <c:v>#N/A</c:v>
                </c:pt>
                <c:pt idx="198">
                  <c:v>#N/A</c:v>
                </c:pt>
                <c:pt idx="199">
                  <c:v>#N/A</c:v>
                </c:pt>
                <c:pt idx="200">
                  <c:v>#N/A</c:v>
                </c:pt>
                <c:pt idx="201">
                  <c:v>#N/A</c:v>
                </c:pt>
                <c:pt idx="202">
                  <c:v>#N/A</c:v>
                </c:pt>
                <c:pt idx="203">
                  <c:v>#N/A</c:v>
                </c:pt>
                <c:pt idx="204">
                  <c:v>#N/A</c:v>
                </c:pt>
                <c:pt idx="205">
                  <c:v>#N/A</c:v>
                </c:pt>
                <c:pt idx="206">
                  <c:v>#N/A</c:v>
                </c:pt>
                <c:pt idx="207">
                  <c:v>#N/A</c:v>
                </c:pt>
                <c:pt idx="208">
                  <c:v>#N/A</c:v>
                </c:pt>
                <c:pt idx="209">
                  <c:v>#N/A</c:v>
                </c:pt>
                <c:pt idx="210">
                  <c:v>#N/A</c:v>
                </c:pt>
                <c:pt idx="211">
                  <c:v>#N/A</c:v>
                </c:pt>
                <c:pt idx="212">
                  <c:v>68</c:v>
                </c:pt>
                <c:pt idx="213">
                  <c:v>68</c:v>
                </c:pt>
                <c:pt idx="214">
                  <c:v>68</c:v>
                </c:pt>
                <c:pt idx="215">
                  <c:v>68</c:v>
                </c:pt>
                <c:pt idx="216">
                  <c:v>#N/A</c:v>
                </c:pt>
                <c:pt idx="217">
                  <c:v>#N/A</c:v>
                </c:pt>
                <c:pt idx="218">
                  <c:v>#N/A</c:v>
                </c:pt>
                <c:pt idx="219">
                  <c:v>#N/A</c:v>
                </c:pt>
                <c:pt idx="220">
                  <c:v>#N/A</c:v>
                </c:pt>
                <c:pt idx="221">
                  <c:v>#N/A</c:v>
                </c:pt>
                <c:pt idx="222">
                  <c:v>#N/A</c:v>
                </c:pt>
                <c:pt idx="223">
                  <c:v>#N/A</c:v>
                </c:pt>
                <c:pt idx="224">
                  <c:v>#N/A</c:v>
                </c:pt>
                <c:pt idx="225">
                  <c:v>#N/A</c:v>
                </c:pt>
                <c:pt idx="226">
                  <c:v>#N/A</c:v>
                </c:pt>
                <c:pt idx="227">
                  <c:v>#N/A</c:v>
                </c:pt>
                <c:pt idx="228">
                  <c:v>#N/A</c:v>
                </c:pt>
                <c:pt idx="229">
                  <c:v>#N/A</c:v>
                </c:pt>
                <c:pt idx="230">
                  <c:v>#N/A</c:v>
                </c:pt>
                <c:pt idx="231">
                  <c:v>#N/A</c:v>
                </c:pt>
                <c:pt idx="232">
                  <c:v>#N/A</c:v>
                </c:pt>
                <c:pt idx="233">
                  <c:v>#N/A</c:v>
                </c:pt>
                <c:pt idx="234">
                  <c:v>#N/A</c:v>
                </c:pt>
                <c:pt idx="235">
                  <c:v>#N/A</c:v>
                </c:pt>
                <c:pt idx="236">
                  <c:v>#N/A</c:v>
                </c:pt>
                <c:pt idx="237">
                  <c:v>#N/A</c:v>
                </c:pt>
                <c:pt idx="238">
                  <c:v>#N/A</c:v>
                </c:pt>
                <c:pt idx="239">
                  <c:v>68</c:v>
                </c:pt>
                <c:pt idx="240">
                  <c:v>68</c:v>
                </c:pt>
                <c:pt idx="241">
                  <c:v>68</c:v>
                </c:pt>
                <c:pt idx="242">
                  <c:v>68</c:v>
                </c:pt>
                <c:pt idx="243">
                  <c:v>68</c:v>
                </c:pt>
                <c:pt idx="244">
                  <c:v>68</c:v>
                </c:pt>
                <c:pt idx="245">
                  <c:v>68</c:v>
                </c:pt>
                <c:pt idx="246">
                  <c:v>#N/A</c:v>
                </c:pt>
                <c:pt idx="247">
                  <c:v>#N/A</c:v>
                </c:pt>
                <c:pt idx="248">
                  <c:v>#N/A</c:v>
                </c:pt>
                <c:pt idx="249">
                  <c:v>#N/A</c:v>
                </c:pt>
                <c:pt idx="250">
                  <c:v>#N/A</c:v>
                </c:pt>
                <c:pt idx="251">
                  <c:v>#N/A</c:v>
                </c:pt>
                <c:pt idx="252">
                  <c:v>#N/A</c:v>
                </c:pt>
                <c:pt idx="253">
                  <c:v>#N/A</c:v>
                </c:pt>
                <c:pt idx="254">
                  <c:v>#N/A</c:v>
                </c:pt>
                <c:pt idx="255">
                  <c:v>#N/A</c:v>
                </c:pt>
                <c:pt idx="256">
                  <c:v>#N/A</c:v>
                </c:pt>
                <c:pt idx="257">
                  <c:v>#N/A</c:v>
                </c:pt>
                <c:pt idx="258">
                  <c:v>#N/A</c:v>
                </c:pt>
                <c:pt idx="259">
                  <c:v>#N/A</c:v>
                </c:pt>
                <c:pt idx="260">
                  <c:v>#N/A</c:v>
                </c:pt>
                <c:pt idx="261">
                  <c:v>#N/A</c:v>
                </c:pt>
                <c:pt idx="262">
                  <c:v>#N/A</c:v>
                </c:pt>
                <c:pt idx="263">
                  <c:v>#N/A</c:v>
                </c:pt>
                <c:pt idx="264">
                  <c:v>#N/A</c:v>
                </c:pt>
                <c:pt idx="265">
                  <c:v>#N/A</c:v>
                </c:pt>
                <c:pt idx="266">
                  <c:v>#N/A</c:v>
                </c:pt>
                <c:pt idx="267">
                  <c:v>#N/A</c:v>
                </c:pt>
                <c:pt idx="268">
                  <c:v>#N/A</c:v>
                </c:pt>
                <c:pt idx="269">
                  <c:v>#N/A</c:v>
                </c:pt>
                <c:pt idx="270">
                  <c:v>#N/A</c:v>
                </c:pt>
                <c:pt idx="271">
                  <c:v>#N/A</c:v>
                </c:pt>
                <c:pt idx="272">
                  <c:v>#N/A</c:v>
                </c:pt>
                <c:pt idx="273">
                  <c:v>#N/A</c:v>
                </c:pt>
                <c:pt idx="274">
                  <c:v>#N/A</c:v>
                </c:pt>
                <c:pt idx="275">
                  <c:v>#N/A</c:v>
                </c:pt>
                <c:pt idx="276">
                  <c:v>#N/A</c:v>
                </c:pt>
                <c:pt idx="277">
                  <c:v>#N/A</c:v>
                </c:pt>
                <c:pt idx="278">
                  <c:v>#N/A</c:v>
                </c:pt>
                <c:pt idx="279">
                  <c:v>#N/A</c:v>
                </c:pt>
                <c:pt idx="280">
                  <c:v>#N/A</c:v>
                </c:pt>
                <c:pt idx="281">
                  <c:v>#N/A</c:v>
                </c:pt>
                <c:pt idx="282">
                  <c:v>#N/A</c:v>
                </c:pt>
                <c:pt idx="283">
                  <c:v>#N/A</c:v>
                </c:pt>
                <c:pt idx="284">
                  <c:v>#N/A</c:v>
                </c:pt>
                <c:pt idx="285">
                  <c:v>#N/A</c:v>
                </c:pt>
                <c:pt idx="286">
                  <c:v>#N/A</c:v>
                </c:pt>
                <c:pt idx="287">
                  <c:v>#N/A</c:v>
                </c:pt>
                <c:pt idx="288">
                  <c:v>#N/A</c:v>
                </c:pt>
                <c:pt idx="289">
                  <c:v>#N/A</c:v>
                </c:pt>
                <c:pt idx="290">
                  <c:v>#N/A</c:v>
                </c:pt>
                <c:pt idx="291">
                  <c:v>#N/A</c:v>
                </c:pt>
                <c:pt idx="292">
                  <c:v>#N/A</c:v>
                </c:pt>
                <c:pt idx="293">
                  <c:v>#N/A</c:v>
                </c:pt>
                <c:pt idx="294">
                  <c:v>#N/A</c:v>
                </c:pt>
                <c:pt idx="295">
                  <c:v>#N/A</c:v>
                </c:pt>
                <c:pt idx="296">
                  <c:v>#N/A</c:v>
                </c:pt>
                <c:pt idx="297">
                  <c:v>#N/A</c:v>
                </c:pt>
                <c:pt idx="298">
                  <c:v>#N/A</c:v>
                </c:pt>
                <c:pt idx="299">
                  <c:v>#N/A</c:v>
                </c:pt>
                <c:pt idx="300">
                  <c:v>#N/A</c:v>
                </c:pt>
                <c:pt idx="301">
                  <c:v>#N/A</c:v>
                </c:pt>
                <c:pt idx="302">
                  <c:v>#N/A</c:v>
                </c:pt>
                <c:pt idx="303">
                  <c:v>#N/A</c:v>
                </c:pt>
                <c:pt idx="304">
                  <c:v>#N/A</c:v>
                </c:pt>
                <c:pt idx="305">
                  <c:v>#N/A</c:v>
                </c:pt>
                <c:pt idx="306">
                  <c:v>#N/A</c:v>
                </c:pt>
                <c:pt idx="307">
                  <c:v>#N/A</c:v>
                </c:pt>
                <c:pt idx="308">
                  <c:v>#N/A</c:v>
                </c:pt>
                <c:pt idx="309">
                  <c:v>#N/A</c:v>
                </c:pt>
                <c:pt idx="310">
                  <c:v>#N/A</c:v>
                </c:pt>
                <c:pt idx="311">
                  <c:v>#N/A</c:v>
                </c:pt>
                <c:pt idx="312">
                  <c:v>#N/A</c:v>
                </c:pt>
                <c:pt idx="313">
                  <c:v>#N/A</c:v>
                </c:pt>
                <c:pt idx="314">
                  <c:v>#N/A</c:v>
                </c:pt>
                <c:pt idx="315">
                  <c:v>#N/A</c:v>
                </c:pt>
                <c:pt idx="316">
                  <c:v>#N/A</c:v>
                </c:pt>
                <c:pt idx="317">
                  <c:v>#N/A</c:v>
                </c:pt>
                <c:pt idx="318">
                  <c:v>#N/A</c:v>
                </c:pt>
                <c:pt idx="319">
                  <c:v>#N/A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9620856"/>
        <c:axId val="579617720"/>
      </c:area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Overall</c:v>
                </c:pt>
              </c:strCache>
            </c:strRef>
          </c:tx>
          <c:spPr>
            <a:ln w="38100">
              <a:solidFill>
                <a:srgbClr val="FFC000"/>
              </a:solidFill>
            </a:ln>
          </c:spPr>
          <c:marker>
            <c:symbol val="none"/>
          </c:marker>
          <c:cat>
            <c:numRef>
              <c:f>Sheet1!$A$2:$A$321</c:f>
              <c:numCache>
                <c:formatCode>m/d/yyyy</c:formatCode>
                <c:ptCount val="320"/>
                <c:pt idx="0">
                  <c:v>17593</c:v>
                </c:pt>
                <c:pt idx="1">
                  <c:v>17685</c:v>
                </c:pt>
                <c:pt idx="2">
                  <c:v>17777</c:v>
                </c:pt>
                <c:pt idx="3">
                  <c:v>17868</c:v>
                </c:pt>
                <c:pt idx="4">
                  <c:v>17958</c:v>
                </c:pt>
                <c:pt idx="5">
                  <c:v>18050</c:v>
                </c:pt>
                <c:pt idx="6">
                  <c:v>18142</c:v>
                </c:pt>
                <c:pt idx="7">
                  <c:v>18233</c:v>
                </c:pt>
                <c:pt idx="8">
                  <c:v>18323</c:v>
                </c:pt>
                <c:pt idx="9">
                  <c:v>18415</c:v>
                </c:pt>
                <c:pt idx="10">
                  <c:v>18507</c:v>
                </c:pt>
                <c:pt idx="11">
                  <c:v>18598</c:v>
                </c:pt>
                <c:pt idx="12">
                  <c:v>18688</c:v>
                </c:pt>
                <c:pt idx="13">
                  <c:v>18780</c:v>
                </c:pt>
                <c:pt idx="14">
                  <c:v>18872</c:v>
                </c:pt>
                <c:pt idx="15">
                  <c:v>18963</c:v>
                </c:pt>
                <c:pt idx="16">
                  <c:v>19054</c:v>
                </c:pt>
                <c:pt idx="17">
                  <c:v>19146</c:v>
                </c:pt>
                <c:pt idx="18">
                  <c:v>19238</c:v>
                </c:pt>
                <c:pt idx="19">
                  <c:v>19329</c:v>
                </c:pt>
                <c:pt idx="20">
                  <c:v>19419</c:v>
                </c:pt>
                <c:pt idx="21">
                  <c:v>19511</c:v>
                </c:pt>
                <c:pt idx="22">
                  <c:v>19603</c:v>
                </c:pt>
                <c:pt idx="23">
                  <c:v>19694</c:v>
                </c:pt>
                <c:pt idx="24">
                  <c:v>19784</c:v>
                </c:pt>
                <c:pt idx="25">
                  <c:v>19876</c:v>
                </c:pt>
                <c:pt idx="26">
                  <c:v>19968</c:v>
                </c:pt>
                <c:pt idx="27">
                  <c:v>20059</c:v>
                </c:pt>
                <c:pt idx="28">
                  <c:v>20149</c:v>
                </c:pt>
                <c:pt idx="29">
                  <c:v>20241</c:v>
                </c:pt>
                <c:pt idx="30">
                  <c:v>20333</c:v>
                </c:pt>
                <c:pt idx="31">
                  <c:v>20424</c:v>
                </c:pt>
                <c:pt idx="32">
                  <c:v>20515</c:v>
                </c:pt>
                <c:pt idx="33">
                  <c:v>20607</c:v>
                </c:pt>
                <c:pt idx="34">
                  <c:v>20699</c:v>
                </c:pt>
                <c:pt idx="35">
                  <c:v>20790</c:v>
                </c:pt>
                <c:pt idx="36">
                  <c:v>20880</c:v>
                </c:pt>
                <c:pt idx="37">
                  <c:v>20972</c:v>
                </c:pt>
                <c:pt idx="38">
                  <c:v>21064</c:v>
                </c:pt>
                <c:pt idx="39">
                  <c:v>21155</c:v>
                </c:pt>
                <c:pt idx="40">
                  <c:v>21245</c:v>
                </c:pt>
                <c:pt idx="41">
                  <c:v>21337</c:v>
                </c:pt>
                <c:pt idx="42">
                  <c:v>21429</c:v>
                </c:pt>
                <c:pt idx="43">
                  <c:v>21520</c:v>
                </c:pt>
                <c:pt idx="44">
                  <c:v>21610</c:v>
                </c:pt>
                <c:pt idx="45">
                  <c:v>21702</c:v>
                </c:pt>
                <c:pt idx="46">
                  <c:v>21794</c:v>
                </c:pt>
                <c:pt idx="47">
                  <c:v>21885</c:v>
                </c:pt>
                <c:pt idx="48">
                  <c:v>21976</c:v>
                </c:pt>
                <c:pt idx="49">
                  <c:v>22068</c:v>
                </c:pt>
                <c:pt idx="50">
                  <c:v>22160</c:v>
                </c:pt>
                <c:pt idx="51">
                  <c:v>22251</c:v>
                </c:pt>
                <c:pt idx="52">
                  <c:v>22341</c:v>
                </c:pt>
                <c:pt idx="53">
                  <c:v>22433</c:v>
                </c:pt>
                <c:pt idx="54">
                  <c:v>22525</c:v>
                </c:pt>
                <c:pt idx="55">
                  <c:v>22616</c:v>
                </c:pt>
                <c:pt idx="56">
                  <c:v>22706</c:v>
                </c:pt>
                <c:pt idx="57">
                  <c:v>22798</c:v>
                </c:pt>
                <c:pt idx="58">
                  <c:v>22890</c:v>
                </c:pt>
                <c:pt idx="59">
                  <c:v>22981</c:v>
                </c:pt>
                <c:pt idx="60">
                  <c:v>23071</c:v>
                </c:pt>
                <c:pt idx="61">
                  <c:v>23163</c:v>
                </c:pt>
                <c:pt idx="62">
                  <c:v>23255</c:v>
                </c:pt>
                <c:pt idx="63">
                  <c:v>23346</c:v>
                </c:pt>
                <c:pt idx="64">
                  <c:v>23437</c:v>
                </c:pt>
                <c:pt idx="65">
                  <c:v>23529</c:v>
                </c:pt>
                <c:pt idx="66">
                  <c:v>23621</c:v>
                </c:pt>
                <c:pt idx="67">
                  <c:v>23712</c:v>
                </c:pt>
                <c:pt idx="68">
                  <c:v>23802</c:v>
                </c:pt>
                <c:pt idx="69">
                  <c:v>23894</c:v>
                </c:pt>
                <c:pt idx="70">
                  <c:v>23986</c:v>
                </c:pt>
                <c:pt idx="71">
                  <c:v>24077</c:v>
                </c:pt>
                <c:pt idx="72">
                  <c:v>24167</c:v>
                </c:pt>
                <c:pt idx="73">
                  <c:v>24259</c:v>
                </c:pt>
                <c:pt idx="74">
                  <c:v>24351</c:v>
                </c:pt>
                <c:pt idx="75">
                  <c:v>24442</c:v>
                </c:pt>
                <c:pt idx="76">
                  <c:v>24532</c:v>
                </c:pt>
                <c:pt idx="77">
                  <c:v>24624</c:v>
                </c:pt>
                <c:pt idx="78">
                  <c:v>24716</c:v>
                </c:pt>
                <c:pt idx="79">
                  <c:v>24807</c:v>
                </c:pt>
                <c:pt idx="80">
                  <c:v>24898</c:v>
                </c:pt>
                <c:pt idx="81">
                  <c:v>24990</c:v>
                </c:pt>
                <c:pt idx="82">
                  <c:v>25082</c:v>
                </c:pt>
                <c:pt idx="83">
                  <c:v>25173</c:v>
                </c:pt>
                <c:pt idx="84">
                  <c:v>25263</c:v>
                </c:pt>
                <c:pt idx="85">
                  <c:v>25355</c:v>
                </c:pt>
                <c:pt idx="86">
                  <c:v>25447</c:v>
                </c:pt>
                <c:pt idx="87">
                  <c:v>25538</c:v>
                </c:pt>
                <c:pt idx="88">
                  <c:v>25628</c:v>
                </c:pt>
                <c:pt idx="89">
                  <c:v>25720</c:v>
                </c:pt>
                <c:pt idx="90">
                  <c:v>25812</c:v>
                </c:pt>
                <c:pt idx="91">
                  <c:v>25903</c:v>
                </c:pt>
                <c:pt idx="92">
                  <c:v>25993</c:v>
                </c:pt>
                <c:pt idx="93">
                  <c:v>26085</c:v>
                </c:pt>
                <c:pt idx="94">
                  <c:v>26177</c:v>
                </c:pt>
                <c:pt idx="95">
                  <c:v>26268</c:v>
                </c:pt>
                <c:pt idx="96">
                  <c:v>26359</c:v>
                </c:pt>
                <c:pt idx="97">
                  <c:v>26451</c:v>
                </c:pt>
                <c:pt idx="98">
                  <c:v>26543</c:v>
                </c:pt>
                <c:pt idx="99">
                  <c:v>26634</c:v>
                </c:pt>
                <c:pt idx="100">
                  <c:v>26724</c:v>
                </c:pt>
                <c:pt idx="101">
                  <c:v>26816</c:v>
                </c:pt>
                <c:pt idx="102">
                  <c:v>26908</c:v>
                </c:pt>
                <c:pt idx="103">
                  <c:v>26999</c:v>
                </c:pt>
                <c:pt idx="104">
                  <c:v>27089</c:v>
                </c:pt>
                <c:pt idx="105">
                  <c:v>27181</c:v>
                </c:pt>
                <c:pt idx="106">
                  <c:v>27273</c:v>
                </c:pt>
                <c:pt idx="107">
                  <c:v>27364</c:v>
                </c:pt>
                <c:pt idx="108">
                  <c:v>27454</c:v>
                </c:pt>
                <c:pt idx="109">
                  <c:v>27546</c:v>
                </c:pt>
                <c:pt idx="110">
                  <c:v>27638</c:v>
                </c:pt>
                <c:pt idx="111">
                  <c:v>27729</c:v>
                </c:pt>
                <c:pt idx="112">
                  <c:v>27820</c:v>
                </c:pt>
                <c:pt idx="113">
                  <c:v>27912</c:v>
                </c:pt>
                <c:pt idx="114">
                  <c:v>28004</c:v>
                </c:pt>
                <c:pt idx="115">
                  <c:v>28095</c:v>
                </c:pt>
                <c:pt idx="116">
                  <c:v>28185</c:v>
                </c:pt>
                <c:pt idx="117">
                  <c:v>28277</c:v>
                </c:pt>
                <c:pt idx="118">
                  <c:v>28369</c:v>
                </c:pt>
                <c:pt idx="119">
                  <c:v>28460</c:v>
                </c:pt>
                <c:pt idx="120">
                  <c:v>28550</c:v>
                </c:pt>
                <c:pt idx="121">
                  <c:v>28642</c:v>
                </c:pt>
                <c:pt idx="122">
                  <c:v>28734</c:v>
                </c:pt>
                <c:pt idx="123">
                  <c:v>28825</c:v>
                </c:pt>
                <c:pt idx="124">
                  <c:v>28915</c:v>
                </c:pt>
                <c:pt idx="125">
                  <c:v>29007</c:v>
                </c:pt>
                <c:pt idx="126">
                  <c:v>29099</c:v>
                </c:pt>
                <c:pt idx="127">
                  <c:v>29190</c:v>
                </c:pt>
                <c:pt idx="128">
                  <c:v>29281</c:v>
                </c:pt>
                <c:pt idx="129">
                  <c:v>29373</c:v>
                </c:pt>
                <c:pt idx="130">
                  <c:v>29465</c:v>
                </c:pt>
                <c:pt idx="131">
                  <c:v>29556</c:v>
                </c:pt>
                <c:pt idx="132">
                  <c:v>29646</c:v>
                </c:pt>
                <c:pt idx="133">
                  <c:v>29738</c:v>
                </c:pt>
                <c:pt idx="134">
                  <c:v>29830</c:v>
                </c:pt>
                <c:pt idx="135">
                  <c:v>29921</c:v>
                </c:pt>
                <c:pt idx="136">
                  <c:v>30011</c:v>
                </c:pt>
                <c:pt idx="137">
                  <c:v>30103</c:v>
                </c:pt>
                <c:pt idx="138">
                  <c:v>30195</c:v>
                </c:pt>
                <c:pt idx="139">
                  <c:v>30286</c:v>
                </c:pt>
                <c:pt idx="140">
                  <c:v>30376</c:v>
                </c:pt>
                <c:pt idx="141">
                  <c:v>30468</c:v>
                </c:pt>
                <c:pt idx="142">
                  <c:v>30560</c:v>
                </c:pt>
                <c:pt idx="143">
                  <c:v>30651</c:v>
                </c:pt>
                <c:pt idx="144">
                  <c:v>30742</c:v>
                </c:pt>
                <c:pt idx="145">
                  <c:v>30834</c:v>
                </c:pt>
                <c:pt idx="146">
                  <c:v>30926</c:v>
                </c:pt>
                <c:pt idx="147">
                  <c:v>31017</c:v>
                </c:pt>
                <c:pt idx="148">
                  <c:v>31107</c:v>
                </c:pt>
                <c:pt idx="149">
                  <c:v>31199</c:v>
                </c:pt>
                <c:pt idx="150">
                  <c:v>31291</c:v>
                </c:pt>
                <c:pt idx="151">
                  <c:v>31382</c:v>
                </c:pt>
                <c:pt idx="152">
                  <c:v>31472</c:v>
                </c:pt>
                <c:pt idx="153">
                  <c:v>31564</c:v>
                </c:pt>
                <c:pt idx="154">
                  <c:v>31656</c:v>
                </c:pt>
                <c:pt idx="155">
                  <c:v>31747</c:v>
                </c:pt>
                <c:pt idx="156">
                  <c:v>31837</c:v>
                </c:pt>
                <c:pt idx="157">
                  <c:v>31929</c:v>
                </c:pt>
                <c:pt idx="158">
                  <c:v>32021</c:v>
                </c:pt>
                <c:pt idx="159">
                  <c:v>32112</c:v>
                </c:pt>
                <c:pt idx="160">
                  <c:v>32203</c:v>
                </c:pt>
                <c:pt idx="161">
                  <c:v>32295</c:v>
                </c:pt>
                <c:pt idx="162">
                  <c:v>32387</c:v>
                </c:pt>
                <c:pt idx="163">
                  <c:v>32478</c:v>
                </c:pt>
                <c:pt idx="164">
                  <c:v>32568</c:v>
                </c:pt>
                <c:pt idx="165">
                  <c:v>32660</c:v>
                </c:pt>
                <c:pt idx="166">
                  <c:v>32752</c:v>
                </c:pt>
                <c:pt idx="167">
                  <c:v>32843</c:v>
                </c:pt>
                <c:pt idx="168">
                  <c:v>32933</c:v>
                </c:pt>
                <c:pt idx="169">
                  <c:v>33025</c:v>
                </c:pt>
                <c:pt idx="170">
                  <c:v>33117</c:v>
                </c:pt>
                <c:pt idx="171">
                  <c:v>33208</c:v>
                </c:pt>
                <c:pt idx="172">
                  <c:v>33298</c:v>
                </c:pt>
                <c:pt idx="173">
                  <c:v>33390</c:v>
                </c:pt>
                <c:pt idx="174">
                  <c:v>33482</c:v>
                </c:pt>
                <c:pt idx="175">
                  <c:v>33573</c:v>
                </c:pt>
                <c:pt idx="176">
                  <c:v>33664</c:v>
                </c:pt>
                <c:pt idx="177">
                  <c:v>33756</c:v>
                </c:pt>
                <c:pt idx="178">
                  <c:v>33848</c:v>
                </c:pt>
                <c:pt idx="179">
                  <c:v>33939</c:v>
                </c:pt>
                <c:pt idx="180">
                  <c:v>34029</c:v>
                </c:pt>
                <c:pt idx="181">
                  <c:v>34121</c:v>
                </c:pt>
                <c:pt idx="182">
                  <c:v>34213</c:v>
                </c:pt>
                <c:pt idx="183">
                  <c:v>34304</c:v>
                </c:pt>
                <c:pt idx="184">
                  <c:v>34394</c:v>
                </c:pt>
                <c:pt idx="185">
                  <c:v>34486</c:v>
                </c:pt>
                <c:pt idx="186">
                  <c:v>34578</c:v>
                </c:pt>
                <c:pt idx="187">
                  <c:v>34669</c:v>
                </c:pt>
                <c:pt idx="188">
                  <c:v>34759</c:v>
                </c:pt>
                <c:pt idx="189">
                  <c:v>34851</c:v>
                </c:pt>
                <c:pt idx="190">
                  <c:v>34943</c:v>
                </c:pt>
                <c:pt idx="191">
                  <c:v>35034</c:v>
                </c:pt>
                <c:pt idx="192">
                  <c:v>35125</c:v>
                </c:pt>
                <c:pt idx="193">
                  <c:v>35217</c:v>
                </c:pt>
                <c:pt idx="194">
                  <c:v>35309</c:v>
                </c:pt>
                <c:pt idx="195">
                  <c:v>35400</c:v>
                </c:pt>
                <c:pt idx="196">
                  <c:v>35490</c:v>
                </c:pt>
                <c:pt idx="197">
                  <c:v>35582</c:v>
                </c:pt>
                <c:pt idx="198">
                  <c:v>35674</c:v>
                </c:pt>
                <c:pt idx="199">
                  <c:v>35765</c:v>
                </c:pt>
                <c:pt idx="200">
                  <c:v>35855</c:v>
                </c:pt>
                <c:pt idx="201">
                  <c:v>35947</c:v>
                </c:pt>
                <c:pt idx="202">
                  <c:v>36039</c:v>
                </c:pt>
                <c:pt idx="203">
                  <c:v>36130</c:v>
                </c:pt>
                <c:pt idx="204">
                  <c:v>36220</c:v>
                </c:pt>
                <c:pt idx="205">
                  <c:v>36312</c:v>
                </c:pt>
                <c:pt idx="206">
                  <c:v>36404</c:v>
                </c:pt>
                <c:pt idx="207">
                  <c:v>36495</c:v>
                </c:pt>
                <c:pt idx="208">
                  <c:v>36586</c:v>
                </c:pt>
                <c:pt idx="209">
                  <c:v>36678</c:v>
                </c:pt>
                <c:pt idx="210">
                  <c:v>36770</c:v>
                </c:pt>
                <c:pt idx="211">
                  <c:v>36861</c:v>
                </c:pt>
                <c:pt idx="212">
                  <c:v>36951</c:v>
                </c:pt>
                <c:pt idx="213">
                  <c:v>37043</c:v>
                </c:pt>
                <c:pt idx="214">
                  <c:v>37135</c:v>
                </c:pt>
                <c:pt idx="215">
                  <c:v>37226</c:v>
                </c:pt>
                <c:pt idx="216">
                  <c:v>37316</c:v>
                </c:pt>
                <c:pt idx="217">
                  <c:v>37408</c:v>
                </c:pt>
                <c:pt idx="218">
                  <c:v>37500</c:v>
                </c:pt>
                <c:pt idx="219">
                  <c:v>37591</c:v>
                </c:pt>
                <c:pt idx="220">
                  <c:v>37681</c:v>
                </c:pt>
                <c:pt idx="221">
                  <c:v>37773</c:v>
                </c:pt>
                <c:pt idx="222">
                  <c:v>37865</c:v>
                </c:pt>
                <c:pt idx="223">
                  <c:v>37956</c:v>
                </c:pt>
                <c:pt idx="224">
                  <c:v>38047</c:v>
                </c:pt>
                <c:pt idx="225">
                  <c:v>38139</c:v>
                </c:pt>
                <c:pt idx="226">
                  <c:v>38231</c:v>
                </c:pt>
                <c:pt idx="227">
                  <c:v>38322</c:v>
                </c:pt>
                <c:pt idx="228">
                  <c:v>38412</c:v>
                </c:pt>
                <c:pt idx="229">
                  <c:v>38504</c:v>
                </c:pt>
                <c:pt idx="230">
                  <c:v>38596</c:v>
                </c:pt>
                <c:pt idx="231">
                  <c:v>38687</c:v>
                </c:pt>
                <c:pt idx="232">
                  <c:v>38777</c:v>
                </c:pt>
                <c:pt idx="233">
                  <c:v>38869</c:v>
                </c:pt>
                <c:pt idx="234">
                  <c:v>38961</c:v>
                </c:pt>
                <c:pt idx="235">
                  <c:v>39052</c:v>
                </c:pt>
                <c:pt idx="236">
                  <c:v>39142</c:v>
                </c:pt>
                <c:pt idx="237">
                  <c:v>39234</c:v>
                </c:pt>
                <c:pt idx="238">
                  <c:v>39326</c:v>
                </c:pt>
                <c:pt idx="239">
                  <c:v>39417</c:v>
                </c:pt>
                <c:pt idx="240">
                  <c:v>39508</c:v>
                </c:pt>
                <c:pt idx="241">
                  <c:v>39600</c:v>
                </c:pt>
                <c:pt idx="242">
                  <c:v>39692</c:v>
                </c:pt>
                <c:pt idx="243">
                  <c:v>39783</c:v>
                </c:pt>
                <c:pt idx="244">
                  <c:v>39873</c:v>
                </c:pt>
                <c:pt idx="245">
                  <c:v>39965</c:v>
                </c:pt>
                <c:pt idx="246">
                  <c:v>40057</c:v>
                </c:pt>
                <c:pt idx="247">
                  <c:v>40148</c:v>
                </c:pt>
                <c:pt idx="248">
                  <c:v>40238</c:v>
                </c:pt>
                <c:pt idx="249">
                  <c:v>40330</c:v>
                </c:pt>
                <c:pt idx="250">
                  <c:v>40422</c:v>
                </c:pt>
                <c:pt idx="251">
                  <c:v>40513</c:v>
                </c:pt>
                <c:pt idx="252">
                  <c:v>40603</c:v>
                </c:pt>
                <c:pt idx="253">
                  <c:v>40695</c:v>
                </c:pt>
                <c:pt idx="254">
                  <c:v>40787</c:v>
                </c:pt>
                <c:pt idx="255">
                  <c:v>40878</c:v>
                </c:pt>
                <c:pt idx="256">
                  <c:v>40969</c:v>
                </c:pt>
                <c:pt idx="257">
                  <c:v>41061</c:v>
                </c:pt>
                <c:pt idx="258">
                  <c:v>41153</c:v>
                </c:pt>
                <c:pt idx="259">
                  <c:v>41244</c:v>
                </c:pt>
                <c:pt idx="260">
                  <c:v>41334</c:v>
                </c:pt>
                <c:pt idx="261">
                  <c:v>41426</c:v>
                </c:pt>
                <c:pt idx="262">
                  <c:v>41518</c:v>
                </c:pt>
                <c:pt idx="263">
                  <c:v>41609</c:v>
                </c:pt>
                <c:pt idx="264">
                  <c:v>41699</c:v>
                </c:pt>
                <c:pt idx="265">
                  <c:v>41791</c:v>
                </c:pt>
                <c:pt idx="266">
                  <c:v>41883</c:v>
                </c:pt>
                <c:pt idx="267">
                  <c:v>41974</c:v>
                </c:pt>
                <c:pt idx="268">
                  <c:v>42064</c:v>
                </c:pt>
                <c:pt idx="269">
                  <c:v>42156</c:v>
                </c:pt>
                <c:pt idx="270">
                  <c:v>42248</c:v>
                </c:pt>
                <c:pt idx="271">
                  <c:v>42339</c:v>
                </c:pt>
                <c:pt idx="272">
                  <c:v>42430</c:v>
                </c:pt>
                <c:pt idx="273">
                  <c:v>42522</c:v>
                </c:pt>
                <c:pt idx="274">
                  <c:v>42614</c:v>
                </c:pt>
                <c:pt idx="275">
                  <c:v>42705</c:v>
                </c:pt>
                <c:pt idx="276">
                  <c:v>42795</c:v>
                </c:pt>
                <c:pt idx="277">
                  <c:v>42887</c:v>
                </c:pt>
                <c:pt idx="278">
                  <c:v>42979</c:v>
                </c:pt>
                <c:pt idx="279">
                  <c:v>43070</c:v>
                </c:pt>
                <c:pt idx="280">
                  <c:v>43160</c:v>
                </c:pt>
                <c:pt idx="281">
                  <c:v>43252</c:v>
                </c:pt>
                <c:pt idx="282">
                  <c:v>43344</c:v>
                </c:pt>
                <c:pt idx="283">
                  <c:v>43435</c:v>
                </c:pt>
                <c:pt idx="284">
                  <c:v>43525</c:v>
                </c:pt>
                <c:pt idx="285">
                  <c:v>43617</c:v>
                </c:pt>
                <c:pt idx="286">
                  <c:v>43709</c:v>
                </c:pt>
                <c:pt idx="287">
                  <c:v>43800</c:v>
                </c:pt>
                <c:pt idx="288">
                  <c:v>43891</c:v>
                </c:pt>
                <c:pt idx="289">
                  <c:v>43983</c:v>
                </c:pt>
                <c:pt idx="290">
                  <c:v>44075</c:v>
                </c:pt>
                <c:pt idx="291">
                  <c:v>44166</c:v>
                </c:pt>
                <c:pt idx="292">
                  <c:v>44256</c:v>
                </c:pt>
                <c:pt idx="293">
                  <c:v>44348</c:v>
                </c:pt>
                <c:pt idx="294">
                  <c:v>44440</c:v>
                </c:pt>
                <c:pt idx="295">
                  <c:v>44531</c:v>
                </c:pt>
                <c:pt idx="296">
                  <c:v>44621</c:v>
                </c:pt>
                <c:pt idx="297">
                  <c:v>44713</c:v>
                </c:pt>
                <c:pt idx="298">
                  <c:v>44805</c:v>
                </c:pt>
                <c:pt idx="299">
                  <c:v>44896</c:v>
                </c:pt>
                <c:pt idx="300">
                  <c:v>44986</c:v>
                </c:pt>
                <c:pt idx="301">
                  <c:v>45078</c:v>
                </c:pt>
                <c:pt idx="302">
                  <c:v>45170</c:v>
                </c:pt>
                <c:pt idx="303">
                  <c:v>45261</c:v>
                </c:pt>
                <c:pt idx="304">
                  <c:v>45352</c:v>
                </c:pt>
                <c:pt idx="305">
                  <c:v>45444</c:v>
                </c:pt>
                <c:pt idx="306">
                  <c:v>45536</c:v>
                </c:pt>
                <c:pt idx="307">
                  <c:v>45627</c:v>
                </c:pt>
                <c:pt idx="308">
                  <c:v>45717</c:v>
                </c:pt>
                <c:pt idx="309">
                  <c:v>45809</c:v>
                </c:pt>
                <c:pt idx="310">
                  <c:v>45901</c:v>
                </c:pt>
                <c:pt idx="311">
                  <c:v>45992</c:v>
                </c:pt>
                <c:pt idx="312">
                  <c:v>46082</c:v>
                </c:pt>
                <c:pt idx="313">
                  <c:v>46174</c:v>
                </c:pt>
                <c:pt idx="314">
                  <c:v>46266</c:v>
                </c:pt>
                <c:pt idx="315">
                  <c:v>46357</c:v>
                </c:pt>
                <c:pt idx="316">
                  <c:v>46447</c:v>
                </c:pt>
                <c:pt idx="317">
                  <c:v>46539</c:v>
                </c:pt>
                <c:pt idx="318">
                  <c:v>46631</c:v>
                </c:pt>
                <c:pt idx="319">
                  <c:v>46722</c:v>
                </c:pt>
              </c:numCache>
            </c:numRef>
          </c:cat>
          <c:val>
            <c:numRef>
              <c:f>Sheet1!$B$2:$B$321</c:f>
              <c:numCache>
                <c:formatCode>0.0</c:formatCode>
                <c:ptCount val="320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58.841666666666676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59.033333333333331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59.166666666666664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59.283333333333331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59.058333333333344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58.883333333333333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58.783333333333331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59.225000000000001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59.966666666666661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59.625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59.491666666666674</c:v>
                </c:pt>
                <c:pt idx="44">
                  <c:v>#N/A</c:v>
                </c:pt>
                <c:pt idx="45">
                  <c:v>#N/A</c:v>
                </c:pt>
                <c:pt idx="46">
                  <c:v>#N/A</c:v>
                </c:pt>
                <c:pt idx="47">
                  <c:v>59.274999999999999</c:v>
                </c:pt>
                <c:pt idx="48">
                  <c:v>#N/A</c:v>
                </c:pt>
                <c:pt idx="49">
                  <c:v>#N/A</c:v>
                </c:pt>
                <c:pt idx="50">
                  <c:v>#N/A</c:v>
                </c:pt>
                <c:pt idx="51">
                  <c:v>59.416666666666664</c:v>
                </c:pt>
                <c:pt idx="52">
                  <c:v>#N/A</c:v>
                </c:pt>
                <c:pt idx="53">
                  <c:v>#N/A</c:v>
                </c:pt>
                <c:pt idx="54">
                  <c:v>#N/A</c:v>
                </c:pt>
                <c:pt idx="55">
                  <c:v>59.324999999999996</c:v>
                </c:pt>
                <c:pt idx="56">
                  <c:v>#N/A</c:v>
                </c:pt>
                <c:pt idx="57">
                  <c:v>#N/A</c:v>
                </c:pt>
                <c:pt idx="58">
                  <c:v>#N/A</c:v>
                </c:pt>
                <c:pt idx="59">
                  <c:v>58.766666666666659</c:v>
                </c:pt>
                <c:pt idx="60">
                  <c:v>#N/A</c:v>
                </c:pt>
                <c:pt idx="61">
                  <c:v>#N/A</c:v>
                </c:pt>
                <c:pt idx="62">
                  <c:v>#N/A</c:v>
                </c:pt>
                <c:pt idx="63">
                  <c:v>58.658333333333331</c:v>
                </c:pt>
                <c:pt idx="64">
                  <c:v>#N/A</c:v>
                </c:pt>
                <c:pt idx="65">
                  <c:v>#N/A</c:v>
                </c:pt>
                <c:pt idx="66">
                  <c:v>#N/A</c:v>
                </c:pt>
                <c:pt idx="67">
                  <c:v>58.716666666666676</c:v>
                </c:pt>
                <c:pt idx="68">
                  <c:v>#N/A</c:v>
                </c:pt>
                <c:pt idx="69">
                  <c:v>#N/A</c:v>
                </c:pt>
                <c:pt idx="70">
                  <c:v>#N/A</c:v>
                </c:pt>
                <c:pt idx="71">
                  <c:v>58.833333333333336</c:v>
                </c:pt>
                <c:pt idx="72">
                  <c:v>#N/A</c:v>
                </c:pt>
                <c:pt idx="73">
                  <c:v>#N/A</c:v>
                </c:pt>
                <c:pt idx="74">
                  <c:v>#N/A</c:v>
                </c:pt>
                <c:pt idx="75">
                  <c:v>59.150000000000006</c:v>
                </c:pt>
                <c:pt idx="76">
                  <c:v>#N/A</c:v>
                </c:pt>
                <c:pt idx="77">
                  <c:v>#N/A</c:v>
                </c:pt>
                <c:pt idx="78">
                  <c:v>#N/A</c:v>
                </c:pt>
                <c:pt idx="79">
                  <c:v>59.566666666666663</c:v>
                </c:pt>
                <c:pt idx="80">
                  <c:v>#N/A</c:v>
                </c:pt>
                <c:pt idx="81">
                  <c:v>#N/A</c:v>
                </c:pt>
                <c:pt idx="82">
                  <c:v>#N/A</c:v>
                </c:pt>
                <c:pt idx="83">
                  <c:v>59.625000000000007</c:v>
                </c:pt>
                <c:pt idx="84">
                  <c:v>#N/A</c:v>
                </c:pt>
                <c:pt idx="85">
                  <c:v>#N/A</c:v>
                </c:pt>
                <c:pt idx="86">
                  <c:v>#N/A</c:v>
                </c:pt>
                <c:pt idx="87">
                  <c:v>60.07500000000001</c:v>
                </c:pt>
                <c:pt idx="88">
                  <c:v>#N/A</c:v>
                </c:pt>
                <c:pt idx="89">
                  <c:v>#N/A</c:v>
                </c:pt>
                <c:pt idx="90">
                  <c:v>#N/A</c:v>
                </c:pt>
                <c:pt idx="91">
                  <c:v>60.383333333333326</c:v>
                </c:pt>
                <c:pt idx="92">
                  <c:v>#N/A</c:v>
                </c:pt>
                <c:pt idx="93">
                  <c:v>#N/A</c:v>
                </c:pt>
                <c:pt idx="94">
                  <c:v>#N/A</c:v>
                </c:pt>
                <c:pt idx="95">
                  <c:v>60.158333333333331</c:v>
                </c:pt>
                <c:pt idx="96">
                  <c:v>#N/A</c:v>
                </c:pt>
                <c:pt idx="97">
                  <c:v>#N/A</c:v>
                </c:pt>
                <c:pt idx="98">
                  <c:v>#N/A</c:v>
                </c:pt>
                <c:pt idx="99">
                  <c:v>60.383333333333326</c:v>
                </c:pt>
                <c:pt idx="100">
                  <c:v>#N/A</c:v>
                </c:pt>
                <c:pt idx="101">
                  <c:v>#N/A</c:v>
                </c:pt>
                <c:pt idx="102">
                  <c:v>#N/A</c:v>
                </c:pt>
                <c:pt idx="103">
                  <c:v>60.775000000000006</c:v>
                </c:pt>
                <c:pt idx="104">
                  <c:v>#N/A</c:v>
                </c:pt>
                <c:pt idx="105">
                  <c:v>#N/A</c:v>
                </c:pt>
                <c:pt idx="106">
                  <c:v>#N/A</c:v>
                </c:pt>
                <c:pt idx="107">
                  <c:v>61.274999999999999</c:v>
                </c:pt>
                <c:pt idx="108">
                  <c:v>#N/A</c:v>
                </c:pt>
                <c:pt idx="109">
                  <c:v>#N/A</c:v>
                </c:pt>
                <c:pt idx="110">
                  <c:v>#N/A</c:v>
                </c:pt>
                <c:pt idx="111">
                  <c:v>61.233333333333348</c:v>
                </c:pt>
                <c:pt idx="112">
                  <c:v>#N/A</c:v>
                </c:pt>
                <c:pt idx="113">
                  <c:v>#N/A</c:v>
                </c:pt>
                <c:pt idx="114">
                  <c:v>#N/A</c:v>
                </c:pt>
                <c:pt idx="115">
                  <c:v>61.583333333333336</c:v>
                </c:pt>
                <c:pt idx="116">
                  <c:v>#N/A</c:v>
                </c:pt>
                <c:pt idx="117">
                  <c:v>#N/A</c:v>
                </c:pt>
                <c:pt idx="118">
                  <c:v>#N/A</c:v>
                </c:pt>
                <c:pt idx="119">
                  <c:v>62.233333333333327</c:v>
                </c:pt>
                <c:pt idx="120">
                  <c:v>#N/A</c:v>
                </c:pt>
                <c:pt idx="121">
                  <c:v>#N/A</c:v>
                </c:pt>
                <c:pt idx="122">
                  <c:v>#N/A</c:v>
                </c:pt>
                <c:pt idx="123">
                  <c:v>63.15</c:v>
                </c:pt>
                <c:pt idx="124">
                  <c:v>#N/A</c:v>
                </c:pt>
                <c:pt idx="125">
                  <c:v>#N/A</c:v>
                </c:pt>
                <c:pt idx="126">
                  <c:v>#N/A</c:v>
                </c:pt>
                <c:pt idx="127">
                  <c:v>63.650000000000006</c:v>
                </c:pt>
                <c:pt idx="128">
                  <c:v>#N/A</c:v>
                </c:pt>
                <c:pt idx="129">
                  <c:v>#N/A</c:v>
                </c:pt>
                <c:pt idx="130">
                  <c:v>#N/A</c:v>
                </c:pt>
                <c:pt idx="131">
                  <c:v>63.774999999999999</c:v>
                </c:pt>
                <c:pt idx="132">
                  <c:v>#N/A</c:v>
                </c:pt>
                <c:pt idx="133">
                  <c:v>#N/A</c:v>
                </c:pt>
                <c:pt idx="134">
                  <c:v>#N/A</c:v>
                </c:pt>
                <c:pt idx="135">
                  <c:v>63.875</c:v>
                </c:pt>
                <c:pt idx="136">
                  <c:v>#N/A</c:v>
                </c:pt>
                <c:pt idx="137">
                  <c:v>#N/A</c:v>
                </c:pt>
                <c:pt idx="138">
                  <c:v>#N/A</c:v>
                </c:pt>
                <c:pt idx="139">
                  <c:v>63.991666666666674</c:v>
                </c:pt>
                <c:pt idx="140">
                  <c:v>#N/A</c:v>
                </c:pt>
                <c:pt idx="141">
                  <c:v>#N/A</c:v>
                </c:pt>
                <c:pt idx="142">
                  <c:v>#N/A</c:v>
                </c:pt>
                <c:pt idx="143">
                  <c:v>64.00833333333334</c:v>
                </c:pt>
                <c:pt idx="144">
                  <c:v>#N/A</c:v>
                </c:pt>
                <c:pt idx="145">
                  <c:v>#N/A</c:v>
                </c:pt>
                <c:pt idx="146">
                  <c:v>#N/A</c:v>
                </c:pt>
                <c:pt idx="147">
                  <c:v>64.36666666666666</c:v>
                </c:pt>
                <c:pt idx="148">
                  <c:v>#N/A</c:v>
                </c:pt>
                <c:pt idx="149">
                  <c:v>#N/A</c:v>
                </c:pt>
                <c:pt idx="150">
                  <c:v>#N/A</c:v>
                </c:pt>
                <c:pt idx="151">
                  <c:v>64.808333333333323</c:v>
                </c:pt>
                <c:pt idx="152">
                  <c:v>#N/A</c:v>
                </c:pt>
                <c:pt idx="153">
                  <c:v>#N/A</c:v>
                </c:pt>
                <c:pt idx="154">
                  <c:v>#N/A</c:v>
                </c:pt>
                <c:pt idx="155">
                  <c:v>65.24166666666666</c:v>
                </c:pt>
                <c:pt idx="156">
                  <c:v>#N/A</c:v>
                </c:pt>
                <c:pt idx="157">
                  <c:v>#N/A</c:v>
                </c:pt>
                <c:pt idx="158">
                  <c:v>#N/A</c:v>
                </c:pt>
                <c:pt idx="159">
                  <c:v>65.575000000000017</c:v>
                </c:pt>
                <c:pt idx="160">
                  <c:v>#N/A</c:v>
                </c:pt>
                <c:pt idx="161">
                  <c:v>#N/A</c:v>
                </c:pt>
                <c:pt idx="162">
                  <c:v>#N/A</c:v>
                </c:pt>
                <c:pt idx="163">
                  <c:v>65.908333333333346</c:v>
                </c:pt>
                <c:pt idx="164">
                  <c:v>#N/A</c:v>
                </c:pt>
                <c:pt idx="165">
                  <c:v>#N/A</c:v>
                </c:pt>
                <c:pt idx="166">
                  <c:v>#N/A</c:v>
                </c:pt>
                <c:pt idx="167">
                  <c:v>66.441666666666663</c:v>
                </c:pt>
                <c:pt idx="168">
                  <c:v>#N/A</c:v>
                </c:pt>
                <c:pt idx="169">
                  <c:v>#N/A</c:v>
                </c:pt>
                <c:pt idx="170">
                  <c:v>#N/A</c:v>
                </c:pt>
                <c:pt idx="171">
                  <c:v>66.533333333333317</c:v>
                </c:pt>
                <c:pt idx="172">
                  <c:v>#N/A</c:v>
                </c:pt>
                <c:pt idx="173">
                  <c:v>#N/A</c:v>
                </c:pt>
                <c:pt idx="174">
                  <c:v>#N/A</c:v>
                </c:pt>
                <c:pt idx="175">
                  <c:v>66.166666666666671</c:v>
                </c:pt>
                <c:pt idx="176">
                  <c:v>#N/A</c:v>
                </c:pt>
                <c:pt idx="177">
                  <c:v>#N/A</c:v>
                </c:pt>
                <c:pt idx="178">
                  <c:v>#N/A</c:v>
                </c:pt>
                <c:pt idx="179">
                  <c:v>66.441666666666663</c:v>
                </c:pt>
                <c:pt idx="180">
                  <c:v>#N/A</c:v>
                </c:pt>
                <c:pt idx="181">
                  <c:v>#N/A</c:v>
                </c:pt>
                <c:pt idx="182">
                  <c:v>#N/A</c:v>
                </c:pt>
                <c:pt idx="183">
                  <c:v>66.3</c:v>
                </c:pt>
                <c:pt idx="184">
                  <c:v>#N/A</c:v>
                </c:pt>
                <c:pt idx="185">
                  <c:v>#N/A</c:v>
                </c:pt>
                <c:pt idx="186">
                  <c:v>#N/A</c:v>
                </c:pt>
                <c:pt idx="187">
                  <c:v>66.575000000000003</c:v>
                </c:pt>
                <c:pt idx="188">
                  <c:v>#N/A</c:v>
                </c:pt>
                <c:pt idx="189">
                  <c:v>#N/A</c:v>
                </c:pt>
                <c:pt idx="190">
                  <c:v>#N/A</c:v>
                </c:pt>
                <c:pt idx="191">
                  <c:v>66.625000000000014</c:v>
                </c:pt>
                <c:pt idx="192">
                  <c:v>#N/A</c:v>
                </c:pt>
                <c:pt idx="193">
                  <c:v>#N/A</c:v>
                </c:pt>
                <c:pt idx="194">
                  <c:v>#N/A</c:v>
                </c:pt>
                <c:pt idx="195">
                  <c:v>66.766666666666666</c:v>
                </c:pt>
                <c:pt idx="196">
                  <c:v>#N/A</c:v>
                </c:pt>
                <c:pt idx="197">
                  <c:v>#N/A</c:v>
                </c:pt>
                <c:pt idx="198">
                  <c:v>#N/A</c:v>
                </c:pt>
                <c:pt idx="199">
                  <c:v>67.108333333333348</c:v>
                </c:pt>
                <c:pt idx="200">
                  <c:v>#N/A</c:v>
                </c:pt>
                <c:pt idx="201">
                  <c:v>#N/A</c:v>
                </c:pt>
                <c:pt idx="202">
                  <c:v>#N/A</c:v>
                </c:pt>
                <c:pt idx="203">
                  <c:v>67.083333333333343</c:v>
                </c:pt>
                <c:pt idx="204">
                  <c:v>#N/A</c:v>
                </c:pt>
                <c:pt idx="205">
                  <c:v>#N/A</c:v>
                </c:pt>
                <c:pt idx="206">
                  <c:v>#N/A</c:v>
                </c:pt>
                <c:pt idx="207">
                  <c:v>67.083333333333343</c:v>
                </c:pt>
                <c:pt idx="208">
                  <c:v>#N/A</c:v>
                </c:pt>
                <c:pt idx="209">
                  <c:v>#N/A</c:v>
                </c:pt>
                <c:pt idx="210">
                  <c:v>#N/A</c:v>
                </c:pt>
                <c:pt idx="211">
                  <c:v>67.066666666666649</c:v>
                </c:pt>
                <c:pt idx="212">
                  <c:v>#N/A</c:v>
                </c:pt>
                <c:pt idx="213">
                  <c:v>#N/A</c:v>
                </c:pt>
                <c:pt idx="214">
                  <c:v>#N/A</c:v>
                </c:pt>
                <c:pt idx="215">
                  <c:v>66.833333333333329</c:v>
                </c:pt>
                <c:pt idx="216">
                  <c:v>#N/A</c:v>
                </c:pt>
                <c:pt idx="217">
                  <c:v>#N/A</c:v>
                </c:pt>
                <c:pt idx="218">
                  <c:v>#N/A</c:v>
                </c:pt>
                <c:pt idx="219">
                  <c:v>66.583333333333329</c:v>
                </c:pt>
                <c:pt idx="220">
                  <c:v>#N/A</c:v>
                </c:pt>
                <c:pt idx="221">
                  <c:v>#N/A</c:v>
                </c:pt>
                <c:pt idx="222">
                  <c:v>#N/A</c:v>
                </c:pt>
                <c:pt idx="223">
                  <c:v>66.24166666666666</c:v>
                </c:pt>
                <c:pt idx="224">
                  <c:v>#N/A</c:v>
                </c:pt>
                <c:pt idx="225">
                  <c:v>#N/A</c:v>
                </c:pt>
                <c:pt idx="226">
                  <c:v>#N/A</c:v>
                </c:pt>
                <c:pt idx="227">
                  <c:v>65.983333333333334</c:v>
                </c:pt>
                <c:pt idx="228">
                  <c:v>#N/A</c:v>
                </c:pt>
                <c:pt idx="229">
                  <c:v>#N/A</c:v>
                </c:pt>
                <c:pt idx="230">
                  <c:v>#N/A</c:v>
                </c:pt>
                <c:pt idx="231">
                  <c:v>66.033333333333346</c:v>
                </c:pt>
                <c:pt idx="232">
                  <c:v>#N/A</c:v>
                </c:pt>
                <c:pt idx="233">
                  <c:v>#N/A</c:v>
                </c:pt>
                <c:pt idx="234">
                  <c:v>#N/A</c:v>
                </c:pt>
                <c:pt idx="235">
                  <c:v>66.166666666666671</c:v>
                </c:pt>
                <c:pt idx="236">
                  <c:v>#N/A</c:v>
                </c:pt>
                <c:pt idx="237">
                  <c:v>#N/A</c:v>
                </c:pt>
                <c:pt idx="238">
                  <c:v>#N/A</c:v>
                </c:pt>
                <c:pt idx="239">
                  <c:v>66.033333333333317</c:v>
                </c:pt>
                <c:pt idx="240">
                  <c:v>#N/A</c:v>
                </c:pt>
                <c:pt idx="241">
                  <c:v>#N/A</c:v>
                </c:pt>
                <c:pt idx="242">
                  <c:v>#N/A</c:v>
                </c:pt>
                <c:pt idx="243">
                  <c:v>66.024999999999991</c:v>
                </c:pt>
                <c:pt idx="244">
                  <c:v>#N/A</c:v>
                </c:pt>
                <c:pt idx="245">
                  <c:v>#N/A</c:v>
                </c:pt>
                <c:pt idx="246">
                  <c:v>#N/A</c:v>
                </c:pt>
                <c:pt idx="247">
                  <c:v>65.400000000000006</c:v>
                </c:pt>
                <c:pt idx="248">
                  <c:v>#N/A</c:v>
                </c:pt>
                <c:pt idx="249">
                  <c:v>#N/A</c:v>
                </c:pt>
                <c:pt idx="250">
                  <c:v>#N/A</c:v>
                </c:pt>
                <c:pt idx="251">
                  <c:v>64.708333333333343</c:v>
                </c:pt>
                <c:pt idx="252">
                  <c:v>#N/A</c:v>
                </c:pt>
                <c:pt idx="253">
                  <c:v>#N/A</c:v>
                </c:pt>
                <c:pt idx="254">
                  <c:v>#N/A</c:v>
                </c:pt>
                <c:pt idx="255">
                  <c:v>64.108333333333334</c:v>
                </c:pt>
                <c:pt idx="256">
                  <c:v>#N/A</c:v>
                </c:pt>
                <c:pt idx="257">
                  <c:v>#N/A</c:v>
                </c:pt>
                <c:pt idx="258">
                  <c:v>#N/A</c:v>
                </c:pt>
                <c:pt idx="259">
                  <c:v>63.699999999999996</c:v>
                </c:pt>
                <c:pt idx="260">
                  <c:v>#N/A</c:v>
                </c:pt>
                <c:pt idx="261">
                  <c:v>#N/A</c:v>
                </c:pt>
                <c:pt idx="262">
                  <c:v>#N/A</c:v>
                </c:pt>
                <c:pt idx="263">
                  <c:v>63.258333333333326</c:v>
                </c:pt>
                <c:pt idx="264">
                  <c:v>#N/A</c:v>
                </c:pt>
                <c:pt idx="265">
                  <c:v>#N/A</c:v>
                </c:pt>
                <c:pt idx="266">
                  <c:v>#N/A</c:v>
                </c:pt>
                <c:pt idx="267">
                  <c:v>62.866666666666667</c:v>
                </c:pt>
                <c:pt idx="268">
                  <c:v>#N/A</c:v>
                </c:pt>
                <c:pt idx="269">
                  <c:v>#N/A</c:v>
                </c:pt>
                <c:pt idx="270">
                  <c:v>#N/A</c:v>
                </c:pt>
                <c:pt idx="271">
                  <c:v>62.658333333333339</c:v>
                </c:pt>
                <c:pt idx="272">
                  <c:v>#N/A</c:v>
                </c:pt>
                <c:pt idx="273">
                  <c:v>#N/A</c:v>
                </c:pt>
                <c:pt idx="274">
                  <c:v>#N/A</c:v>
                </c:pt>
                <c:pt idx="275">
                  <c:v>62.775000000000006</c:v>
                </c:pt>
                <c:pt idx="276">
                  <c:v>#N/A</c:v>
                </c:pt>
                <c:pt idx="277">
                  <c:v>#N/A</c:v>
                </c:pt>
                <c:pt idx="278">
                  <c:v>#N/A</c:v>
                </c:pt>
                <c:pt idx="279">
                  <c:v>#N/A</c:v>
                </c:pt>
                <c:pt idx="280">
                  <c:v>#N/A</c:v>
                </c:pt>
                <c:pt idx="281">
                  <c:v>#N/A</c:v>
                </c:pt>
                <c:pt idx="282">
                  <c:v>#N/A</c:v>
                </c:pt>
                <c:pt idx="283">
                  <c:v>#N/A</c:v>
                </c:pt>
                <c:pt idx="284">
                  <c:v>#N/A</c:v>
                </c:pt>
                <c:pt idx="285">
                  <c:v>#N/A</c:v>
                </c:pt>
                <c:pt idx="286">
                  <c:v>#N/A</c:v>
                </c:pt>
                <c:pt idx="287">
                  <c:v>#N/A</c:v>
                </c:pt>
                <c:pt idx="288">
                  <c:v>#N/A</c:v>
                </c:pt>
                <c:pt idx="289">
                  <c:v>#N/A</c:v>
                </c:pt>
                <c:pt idx="290">
                  <c:v>#N/A</c:v>
                </c:pt>
                <c:pt idx="291">
                  <c:v>#N/A</c:v>
                </c:pt>
                <c:pt idx="292">
                  <c:v>#N/A</c:v>
                </c:pt>
                <c:pt idx="293">
                  <c:v>#N/A</c:v>
                </c:pt>
                <c:pt idx="294">
                  <c:v>#N/A</c:v>
                </c:pt>
                <c:pt idx="295">
                  <c:v>#N/A</c:v>
                </c:pt>
                <c:pt idx="296">
                  <c:v>#N/A</c:v>
                </c:pt>
                <c:pt idx="297">
                  <c:v>#N/A</c:v>
                </c:pt>
                <c:pt idx="298">
                  <c:v>#N/A</c:v>
                </c:pt>
                <c:pt idx="299">
                  <c:v>#N/A</c:v>
                </c:pt>
                <c:pt idx="300">
                  <c:v>#N/A</c:v>
                </c:pt>
                <c:pt idx="301">
                  <c:v>#N/A</c:v>
                </c:pt>
                <c:pt idx="302">
                  <c:v>#N/A</c:v>
                </c:pt>
                <c:pt idx="303">
                  <c:v>#N/A</c:v>
                </c:pt>
                <c:pt idx="304">
                  <c:v>#N/A</c:v>
                </c:pt>
                <c:pt idx="305">
                  <c:v>#N/A</c:v>
                </c:pt>
                <c:pt idx="306">
                  <c:v>#N/A</c:v>
                </c:pt>
                <c:pt idx="307">
                  <c:v>#N/A</c:v>
                </c:pt>
                <c:pt idx="308">
                  <c:v>#N/A</c:v>
                </c:pt>
                <c:pt idx="309">
                  <c:v>#N/A</c:v>
                </c:pt>
                <c:pt idx="310">
                  <c:v>#N/A</c:v>
                </c:pt>
                <c:pt idx="311">
                  <c:v>#N/A</c:v>
                </c:pt>
                <c:pt idx="312">
                  <c:v>#N/A</c:v>
                </c:pt>
                <c:pt idx="313">
                  <c:v>#N/A</c:v>
                </c:pt>
                <c:pt idx="314">
                  <c:v>#N/A</c:v>
                </c:pt>
                <c:pt idx="315">
                  <c:v>#N/A</c:v>
                </c:pt>
                <c:pt idx="316">
                  <c:v>#N/A</c:v>
                </c:pt>
                <c:pt idx="317">
                  <c:v>#N/A</c:v>
                </c:pt>
                <c:pt idx="318">
                  <c:v>#N/A</c:v>
                </c:pt>
                <c:pt idx="319">
                  <c:v>#N/A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CBO Forecast</c:v>
                </c:pt>
              </c:strCache>
            </c:strRef>
          </c:tx>
          <c:spPr>
            <a:ln w="31750">
              <a:solidFill>
                <a:srgbClr val="FFC000"/>
              </a:solidFill>
              <a:prstDash val="sysDash"/>
            </a:ln>
          </c:spPr>
          <c:marker>
            <c:symbol val="none"/>
          </c:marker>
          <c:cat>
            <c:numRef>
              <c:f>Sheet1!$A$2:$A$321</c:f>
              <c:numCache>
                <c:formatCode>m/d/yyyy</c:formatCode>
                <c:ptCount val="320"/>
                <c:pt idx="0">
                  <c:v>17593</c:v>
                </c:pt>
                <c:pt idx="1">
                  <c:v>17685</c:v>
                </c:pt>
                <c:pt idx="2">
                  <c:v>17777</c:v>
                </c:pt>
                <c:pt idx="3">
                  <c:v>17868</c:v>
                </c:pt>
                <c:pt idx="4">
                  <c:v>17958</c:v>
                </c:pt>
                <c:pt idx="5">
                  <c:v>18050</c:v>
                </c:pt>
                <c:pt idx="6">
                  <c:v>18142</c:v>
                </c:pt>
                <c:pt idx="7">
                  <c:v>18233</c:v>
                </c:pt>
                <c:pt idx="8">
                  <c:v>18323</c:v>
                </c:pt>
                <c:pt idx="9">
                  <c:v>18415</c:v>
                </c:pt>
                <c:pt idx="10">
                  <c:v>18507</c:v>
                </c:pt>
                <c:pt idx="11">
                  <c:v>18598</c:v>
                </c:pt>
                <c:pt idx="12">
                  <c:v>18688</c:v>
                </c:pt>
                <c:pt idx="13">
                  <c:v>18780</c:v>
                </c:pt>
                <c:pt idx="14">
                  <c:v>18872</c:v>
                </c:pt>
                <c:pt idx="15">
                  <c:v>18963</c:v>
                </c:pt>
                <c:pt idx="16">
                  <c:v>19054</c:v>
                </c:pt>
                <c:pt idx="17">
                  <c:v>19146</c:v>
                </c:pt>
                <c:pt idx="18">
                  <c:v>19238</c:v>
                </c:pt>
                <c:pt idx="19">
                  <c:v>19329</c:v>
                </c:pt>
                <c:pt idx="20">
                  <c:v>19419</c:v>
                </c:pt>
                <c:pt idx="21">
                  <c:v>19511</c:v>
                </c:pt>
                <c:pt idx="22">
                  <c:v>19603</c:v>
                </c:pt>
                <c:pt idx="23">
                  <c:v>19694</c:v>
                </c:pt>
                <c:pt idx="24">
                  <c:v>19784</c:v>
                </c:pt>
                <c:pt idx="25">
                  <c:v>19876</c:v>
                </c:pt>
                <c:pt idx="26">
                  <c:v>19968</c:v>
                </c:pt>
                <c:pt idx="27">
                  <c:v>20059</c:v>
                </c:pt>
                <c:pt idx="28">
                  <c:v>20149</c:v>
                </c:pt>
                <c:pt idx="29">
                  <c:v>20241</c:v>
                </c:pt>
                <c:pt idx="30">
                  <c:v>20333</c:v>
                </c:pt>
                <c:pt idx="31">
                  <c:v>20424</c:v>
                </c:pt>
                <c:pt idx="32">
                  <c:v>20515</c:v>
                </c:pt>
                <c:pt idx="33">
                  <c:v>20607</c:v>
                </c:pt>
                <c:pt idx="34">
                  <c:v>20699</c:v>
                </c:pt>
                <c:pt idx="35">
                  <c:v>20790</c:v>
                </c:pt>
                <c:pt idx="36">
                  <c:v>20880</c:v>
                </c:pt>
                <c:pt idx="37">
                  <c:v>20972</c:v>
                </c:pt>
                <c:pt idx="38">
                  <c:v>21064</c:v>
                </c:pt>
                <c:pt idx="39">
                  <c:v>21155</c:v>
                </c:pt>
                <c:pt idx="40">
                  <c:v>21245</c:v>
                </c:pt>
                <c:pt idx="41">
                  <c:v>21337</c:v>
                </c:pt>
                <c:pt idx="42">
                  <c:v>21429</c:v>
                </c:pt>
                <c:pt idx="43">
                  <c:v>21520</c:v>
                </c:pt>
                <c:pt idx="44">
                  <c:v>21610</c:v>
                </c:pt>
                <c:pt idx="45">
                  <c:v>21702</c:v>
                </c:pt>
                <c:pt idx="46">
                  <c:v>21794</c:v>
                </c:pt>
                <c:pt idx="47">
                  <c:v>21885</c:v>
                </c:pt>
                <c:pt idx="48">
                  <c:v>21976</c:v>
                </c:pt>
                <c:pt idx="49">
                  <c:v>22068</c:v>
                </c:pt>
                <c:pt idx="50">
                  <c:v>22160</c:v>
                </c:pt>
                <c:pt idx="51">
                  <c:v>22251</c:v>
                </c:pt>
                <c:pt idx="52">
                  <c:v>22341</c:v>
                </c:pt>
                <c:pt idx="53">
                  <c:v>22433</c:v>
                </c:pt>
                <c:pt idx="54">
                  <c:v>22525</c:v>
                </c:pt>
                <c:pt idx="55">
                  <c:v>22616</c:v>
                </c:pt>
                <c:pt idx="56">
                  <c:v>22706</c:v>
                </c:pt>
                <c:pt idx="57">
                  <c:v>22798</c:v>
                </c:pt>
                <c:pt idx="58">
                  <c:v>22890</c:v>
                </c:pt>
                <c:pt idx="59">
                  <c:v>22981</c:v>
                </c:pt>
                <c:pt idx="60">
                  <c:v>23071</c:v>
                </c:pt>
                <c:pt idx="61">
                  <c:v>23163</c:v>
                </c:pt>
                <c:pt idx="62">
                  <c:v>23255</c:v>
                </c:pt>
                <c:pt idx="63">
                  <c:v>23346</c:v>
                </c:pt>
                <c:pt idx="64">
                  <c:v>23437</c:v>
                </c:pt>
                <c:pt idx="65">
                  <c:v>23529</c:v>
                </c:pt>
                <c:pt idx="66">
                  <c:v>23621</c:v>
                </c:pt>
                <c:pt idx="67">
                  <c:v>23712</c:v>
                </c:pt>
                <c:pt idx="68">
                  <c:v>23802</c:v>
                </c:pt>
                <c:pt idx="69">
                  <c:v>23894</c:v>
                </c:pt>
                <c:pt idx="70">
                  <c:v>23986</c:v>
                </c:pt>
                <c:pt idx="71">
                  <c:v>24077</c:v>
                </c:pt>
                <c:pt idx="72">
                  <c:v>24167</c:v>
                </c:pt>
                <c:pt idx="73">
                  <c:v>24259</c:v>
                </c:pt>
                <c:pt idx="74">
                  <c:v>24351</c:v>
                </c:pt>
                <c:pt idx="75">
                  <c:v>24442</c:v>
                </c:pt>
                <c:pt idx="76">
                  <c:v>24532</c:v>
                </c:pt>
                <c:pt idx="77">
                  <c:v>24624</c:v>
                </c:pt>
                <c:pt idx="78">
                  <c:v>24716</c:v>
                </c:pt>
                <c:pt idx="79">
                  <c:v>24807</c:v>
                </c:pt>
                <c:pt idx="80">
                  <c:v>24898</c:v>
                </c:pt>
                <c:pt idx="81">
                  <c:v>24990</c:v>
                </c:pt>
                <c:pt idx="82">
                  <c:v>25082</c:v>
                </c:pt>
                <c:pt idx="83">
                  <c:v>25173</c:v>
                </c:pt>
                <c:pt idx="84">
                  <c:v>25263</c:v>
                </c:pt>
                <c:pt idx="85">
                  <c:v>25355</c:v>
                </c:pt>
                <c:pt idx="86">
                  <c:v>25447</c:v>
                </c:pt>
                <c:pt idx="87">
                  <c:v>25538</c:v>
                </c:pt>
                <c:pt idx="88">
                  <c:v>25628</c:v>
                </c:pt>
                <c:pt idx="89">
                  <c:v>25720</c:v>
                </c:pt>
                <c:pt idx="90">
                  <c:v>25812</c:v>
                </c:pt>
                <c:pt idx="91">
                  <c:v>25903</c:v>
                </c:pt>
                <c:pt idx="92">
                  <c:v>25993</c:v>
                </c:pt>
                <c:pt idx="93">
                  <c:v>26085</c:v>
                </c:pt>
                <c:pt idx="94">
                  <c:v>26177</c:v>
                </c:pt>
                <c:pt idx="95">
                  <c:v>26268</c:v>
                </c:pt>
                <c:pt idx="96">
                  <c:v>26359</c:v>
                </c:pt>
                <c:pt idx="97">
                  <c:v>26451</c:v>
                </c:pt>
                <c:pt idx="98">
                  <c:v>26543</c:v>
                </c:pt>
                <c:pt idx="99">
                  <c:v>26634</c:v>
                </c:pt>
                <c:pt idx="100">
                  <c:v>26724</c:v>
                </c:pt>
                <c:pt idx="101">
                  <c:v>26816</c:v>
                </c:pt>
                <c:pt idx="102">
                  <c:v>26908</c:v>
                </c:pt>
                <c:pt idx="103">
                  <c:v>26999</c:v>
                </c:pt>
                <c:pt idx="104">
                  <c:v>27089</c:v>
                </c:pt>
                <c:pt idx="105">
                  <c:v>27181</c:v>
                </c:pt>
                <c:pt idx="106">
                  <c:v>27273</c:v>
                </c:pt>
                <c:pt idx="107">
                  <c:v>27364</c:v>
                </c:pt>
                <c:pt idx="108">
                  <c:v>27454</c:v>
                </c:pt>
                <c:pt idx="109">
                  <c:v>27546</c:v>
                </c:pt>
                <c:pt idx="110">
                  <c:v>27638</c:v>
                </c:pt>
                <c:pt idx="111">
                  <c:v>27729</c:v>
                </c:pt>
                <c:pt idx="112">
                  <c:v>27820</c:v>
                </c:pt>
                <c:pt idx="113">
                  <c:v>27912</c:v>
                </c:pt>
                <c:pt idx="114">
                  <c:v>28004</c:v>
                </c:pt>
                <c:pt idx="115">
                  <c:v>28095</c:v>
                </c:pt>
                <c:pt idx="116">
                  <c:v>28185</c:v>
                </c:pt>
                <c:pt idx="117">
                  <c:v>28277</c:v>
                </c:pt>
                <c:pt idx="118">
                  <c:v>28369</c:v>
                </c:pt>
                <c:pt idx="119">
                  <c:v>28460</c:v>
                </c:pt>
                <c:pt idx="120">
                  <c:v>28550</c:v>
                </c:pt>
                <c:pt idx="121">
                  <c:v>28642</c:v>
                </c:pt>
                <c:pt idx="122">
                  <c:v>28734</c:v>
                </c:pt>
                <c:pt idx="123">
                  <c:v>28825</c:v>
                </c:pt>
                <c:pt idx="124">
                  <c:v>28915</c:v>
                </c:pt>
                <c:pt idx="125">
                  <c:v>29007</c:v>
                </c:pt>
                <c:pt idx="126">
                  <c:v>29099</c:v>
                </c:pt>
                <c:pt idx="127">
                  <c:v>29190</c:v>
                </c:pt>
                <c:pt idx="128">
                  <c:v>29281</c:v>
                </c:pt>
                <c:pt idx="129">
                  <c:v>29373</c:v>
                </c:pt>
                <c:pt idx="130">
                  <c:v>29465</c:v>
                </c:pt>
                <c:pt idx="131">
                  <c:v>29556</c:v>
                </c:pt>
                <c:pt idx="132">
                  <c:v>29646</c:v>
                </c:pt>
                <c:pt idx="133">
                  <c:v>29738</c:v>
                </c:pt>
                <c:pt idx="134">
                  <c:v>29830</c:v>
                </c:pt>
                <c:pt idx="135">
                  <c:v>29921</c:v>
                </c:pt>
                <c:pt idx="136">
                  <c:v>30011</c:v>
                </c:pt>
                <c:pt idx="137">
                  <c:v>30103</c:v>
                </c:pt>
                <c:pt idx="138">
                  <c:v>30195</c:v>
                </c:pt>
                <c:pt idx="139">
                  <c:v>30286</c:v>
                </c:pt>
                <c:pt idx="140">
                  <c:v>30376</c:v>
                </c:pt>
                <c:pt idx="141">
                  <c:v>30468</c:v>
                </c:pt>
                <c:pt idx="142">
                  <c:v>30560</c:v>
                </c:pt>
                <c:pt idx="143">
                  <c:v>30651</c:v>
                </c:pt>
                <c:pt idx="144">
                  <c:v>30742</c:v>
                </c:pt>
                <c:pt idx="145">
                  <c:v>30834</c:v>
                </c:pt>
                <c:pt idx="146">
                  <c:v>30926</c:v>
                </c:pt>
                <c:pt idx="147">
                  <c:v>31017</c:v>
                </c:pt>
                <c:pt idx="148">
                  <c:v>31107</c:v>
                </c:pt>
                <c:pt idx="149">
                  <c:v>31199</c:v>
                </c:pt>
                <c:pt idx="150">
                  <c:v>31291</c:v>
                </c:pt>
                <c:pt idx="151">
                  <c:v>31382</c:v>
                </c:pt>
                <c:pt idx="152">
                  <c:v>31472</c:v>
                </c:pt>
                <c:pt idx="153">
                  <c:v>31564</c:v>
                </c:pt>
                <c:pt idx="154">
                  <c:v>31656</c:v>
                </c:pt>
                <c:pt idx="155">
                  <c:v>31747</c:v>
                </c:pt>
                <c:pt idx="156">
                  <c:v>31837</c:v>
                </c:pt>
                <c:pt idx="157">
                  <c:v>31929</c:v>
                </c:pt>
                <c:pt idx="158">
                  <c:v>32021</c:v>
                </c:pt>
                <c:pt idx="159">
                  <c:v>32112</c:v>
                </c:pt>
                <c:pt idx="160">
                  <c:v>32203</c:v>
                </c:pt>
                <c:pt idx="161">
                  <c:v>32295</c:v>
                </c:pt>
                <c:pt idx="162">
                  <c:v>32387</c:v>
                </c:pt>
                <c:pt idx="163">
                  <c:v>32478</c:v>
                </c:pt>
                <c:pt idx="164">
                  <c:v>32568</c:v>
                </c:pt>
                <c:pt idx="165">
                  <c:v>32660</c:v>
                </c:pt>
                <c:pt idx="166">
                  <c:v>32752</c:v>
                </c:pt>
                <c:pt idx="167">
                  <c:v>32843</c:v>
                </c:pt>
                <c:pt idx="168">
                  <c:v>32933</c:v>
                </c:pt>
                <c:pt idx="169">
                  <c:v>33025</c:v>
                </c:pt>
                <c:pt idx="170">
                  <c:v>33117</c:v>
                </c:pt>
                <c:pt idx="171">
                  <c:v>33208</c:v>
                </c:pt>
                <c:pt idx="172">
                  <c:v>33298</c:v>
                </c:pt>
                <c:pt idx="173">
                  <c:v>33390</c:v>
                </c:pt>
                <c:pt idx="174">
                  <c:v>33482</c:v>
                </c:pt>
                <c:pt idx="175">
                  <c:v>33573</c:v>
                </c:pt>
                <c:pt idx="176">
                  <c:v>33664</c:v>
                </c:pt>
                <c:pt idx="177">
                  <c:v>33756</c:v>
                </c:pt>
                <c:pt idx="178">
                  <c:v>33848</c:v>
                </c:pt>
                <c:pt idx="179">
                  <c:v>33939</c:v>
                </c:pt>
                <c:pt idx="180">
                  <c:v>34029</c:v>
                </c:pt>
                <c:pt idx="181">
                  <c:v>34121</c:v>
                </c:pt>
                <c:pt idx="182">
                  <c:v>34213</c:v>
                </c:pt>
                <c:pt idx="183">
                  <c:v>34304</c:v>
                </c:pt>
                <c:pt idx="184">
                  <c:v>34394</c:v>
                </c:pt>
                <c:pt idx="185">
                  <c:v>34486</c:v>
                </c:pt>
                <c:pt idx="186">
                  <c:v>34578</c:v>
                </c:pt>
                <c:pt idx="187">
                  <c:v>34669</c:v>
                </c:pt>
                <c:pt idx="188">
                  <c:v>34759</c:v>
                </c:pt>
                <c:pt idx="189">
                  <c:v>34851</c:v>
                </c:pt>
                <c:pt idx="190">
                  <c:v>34943</c:v>
                </c:pt>
                <c:pt idx="191">
                  <c:v>35034</c:v>
                </c:pt>
                <c:pt idx="192">
                  <c:v>35125</c:v>
                </c:pt>
                <c:pt idx="193">
                  <c:v>35217</c:v>
                </c:pt>
                <c:pt idx="194">
                  <c:v>35309</c:v>
                </c:pt>
                <c:pt idx="195">
                  <c:v>35400</c:v>
                </c:pt>
                <c:pt idx="196">
                  <c:v>35490</c:v>
                </c:pt>
                <c:pt idx="197">
                  <c:v>35582</c:v>
                </c:pt>
                <c:pt idx="198">
                  <c:v>35674</c:v>
                </c:pt>
                <c:pt idx="199">
                  <c:v>35765</c:v>
                </c:pt>
                <c:pt idx="200">
                  <c:v>35855</c:v>
                </c:pt>
                <c:pt idx="201">
                  <c:v>35947</c:v>
                </c:pt>
                <c:pt idx="202">
                  <c:v>36039</c:v>
                </c:pt>
                <c:pt idx="203">
                  <c:v>36130</c:v>
                </c:pt>
                <c:pt idx="204">
                  <c:v>36220</c:v>
                </c:pt>
                <c:pt idx="205">
                  <c:v>36312</c:v>
                </c:pt>
                <c:pt idx="206">
                  <c:v>36404</c:v>
                </c:pt>
                <c:pt idx="207">
                  <c:v>36495</c:v>
                </c:pt>
                <c:pt idx="208">
                  <c:v>36586</c:v>
                </c:pt>
                <c:pt idx="209">
                  <c:v>36678</c:v>
                </c:pt>
                <c:pt idx="210">
                  <c:v>36770</c:v>
                </c:pt>
                <c:pt idx="211">
                  <c:v>36861</c:v>
                </c:pt>
                <c:pt idx="212">
                  <c:v>36951</c:v>
                </c:pt>
                <c:pt idx="213">
                  <c:v>37043</c:v>
                </c:pt>
                <c:pt idx="214">
                  <c:v>37135</c:v>
                </c:pt>
                <c:pt idx="215">
                  <c:v>37226</c:v>
                </c:pt>
                <c:pt idx="216">
                  <c:v>37316</c:v>
                </c:pt>
                <c:pt idx="217">
                  <c:v>37408</c:v>
                </c:pt>
                <c:pt idx="218">
                  <c:v>37500</c:v>
                </c:pt>
                <c:pt idx="219">
                  <c:v>37591</c:v>
                </c:pt>
                <c:pt idx="220">
                  <c:v>37681</c:v>
                </c:pt>
                <c:pt idx="221">
                  <c:v>37773</c:v>
                </c:pt>
                <c:pt idx="222">
                  <c:v>37865</c:v>
                </c:pt>
                <c:pt idx="223">
                  <c:v>37956</c:v>
                </c:pt>
                <c:pt idx="224">
                  <c:v>38047</c:v>
                </c:pt>
                <c:pt idx="225">
                  <c:v>38139</c:v>
                </c:pt>
                <c:pt idx="226">
                  <c:v>38231</c:v>
                </c:pt>
                <c:pt idx="227">
                  <c:v>38322</c:v>
                </c:pt>
                <c:pt idx="228">
                  <c:v>38412</c:v>
                </c:pt>
                <c:pt idx="229">
                  <c:v>38504</c:v>
                </c:pt>
                <c:pt idx="230">
                  <c:v>38596</c:v>
                </c:pt>
                <c:pt idx="231">
                  <c:v>38687</c:v>
                </c:pt>
                <c:pt idx="232">
                  <c:v>38777</c:v>
                </c:pt>
                <c:pt idx="233">
                  <c:v>38869</c:v>
                </c:pt>
                <c:pt idx="234">
                  <c:v>38961</c:v>
                </c:pt>
                <c:pt idx="235">
                  <c:v>39052</c:v>
                </c:pt>
                <c:pt idx="236">
                  <c:v>39142</c:v>
                </c:pt>
                <c:pt idx="237">
                  <c:v>39234</c:v>
                </c:pt>
                <c:pt idx="238">
                  <c:v>39326</c:v>
                </c:pt>
                <c:pt idx="239">
                  <c:v>39417</c:v>
                </c:pt>
                <c:pt idx="240">
                  <c:v>39508</c:v>
                </c:pt>
                <c:pt idx="241">
                  <c:v>39600</c:v>
                </c:pt>
                <c:pt idx="242">
                  <c:v>39692</c:v>
                </c:pt>
                <c:pt idx="243">
                  <c:v>39783</c:v>
                </c:pt>
                <c:pt idx="244">
                  <c:v>39873</c:v>
                </c:pt>
                <c:pt idx="245">
                  <c:v>39965</c:v>
                </c:pt>
                <c:pt idx="246">
                  <c:v>40057</c:v>
                </c:pt>
                <c:pt idx="247">
                  <c:v>40148</c:v>
                </c:pt>
                <c:pt idx="248">
                  <c:v>40238</c:v>
                </c:pt>
                <c:pt idx="249">
                  <c:v>40330</c:v>
                </c:pt>
                <c:pt idx="250">
                  <c:v>40422</c:v>
                </c:pt>
                <c:pt idx="251">
                  <c:v>40513</c:v>
                </c:pt>
                <c:pt idx="252">
                  <c:v>40603</c:v>
                </c:pt>
                <c:pt idx="253">
                  <c:v>40695</c:v>
                </c:pt>
                <c:pt idx="254">
                  <c:v>40787</c:v>
                </c:pt>
                <c:pt idx="255">
                  <c:v>40878</c:v>
                </c:pt>
                <c:pt idx="256">
                  <c:v>40969</c:v>
                </c:pt>
                <c:pt idx="257">
                  <c:v>41061</c:v>
                </c:pt>
                <c:pt idx="258">
                  <c:v>41153</c:v>
                </c:pt>
                <c:pt idx="259">
                  <c:v>41244</c:v>
                </c:pt>
                <c:pt idx="260">
                  <c:v>41334</c:v>
                </c:pt>
                <c:pt idx="261">
                  <c:v>41426</c:v>
                </c:pt>
                <c:pt idx="262">
                  <c:v>41518</c:v>
                </c:pt>
                <c:pt idx="263">
                  <c:v>41609</c:v>
                </c:pt>
                <c:pt idx="264">
                  <c:v>41699</c:v>
                </c:pt>
                <c:pt idx="265">
                  <c:v>41791</c:v>
                </c:pt>
                <c:pt idx="266">
                  <c:v>41883</c:v>
                </c:pt>
                <c:pt idx="267">
                  <c:v>41974</c:v>
                </c:pt>
                <c:pt idx="268">
                  <c:v>42064</c:v>
                </c:pt>
                <c:pt idx="269">
                  <c:v>42156</c:v>
                </c:pt>
                <c:pt idx="270">
                  <c:v>42248</c:v>
                </c:pt>
                <c:pt idx="271">
                  <c:v>42339</c:v>
                </c:pt>
                <c:pt idx="272">
                  <c:v>42430</c:v>
                </c:pt>
                <c:pt idx="273">
                  <c:v>42522</c:v>
                </c:pt>
                <c:pt idx="274">
                  <c:v>42614</c:v>
                </c:pt>
                <c:pt idx="275">
                  <c:v>42705</c:v>
                </c:pt>
                <c:pt idx="276">
                  <c:v>42795</c:v>
                </c:pt>
                <c:pt idx="277">
                  <c:v>42887</c:v>
                </c:pt>
                <c:pt idx="278">
                  <c:v>42979</c:v>
                </c:pt>
                <c:pt idx="279">
                  <c:v>43070</c:v>
                </c:pt>
                <c:pt idx="280">
                  <c:v>43160</c:v>
                </c:pt>
                <c:pt idx="281">
                  <c:v>43252</c:v>
                </c:pt>
                <c:pt idx="282">
                  <c:v>43344</c:v>
                </c:pt>
                <c:pt idx="283">
                  <c:v>43435</c:v>
                </c:pt>
                <c:pt idx="284">
                  <c:v>43525</c:v>
                </c:pt>
                <c:pt idx="285">
                  <c:v>43617</c:v>
                </c:pt>
                <c:pt idx="286">
                  <c:v>43709</c:v>
                </c:pt>
                <c:pt idx="287">
                  <c:v>43800</c:v>
                </c:pt>
                <c:pt idx="288">
                  <c:v>43891</c:v>
                </c:pt>
                <c:pt idx="289">
                  <c:v>43983</c:v>
                </c:pt>
                <c:pt idx="290">
                  <c:v>44075</c:v>
                </c:pt>
                <c:pt idx="291">
                  <c:v>44166</c:v>
                </c:pt>
                <c:pt idx="292">
                  <c:v>44256</c:v>
                </c:pt>
                <c:pt idx="293">
                  <c:v>44348</c:v>
                </c:pt>
                <c:pt idx="294">
                  <c:v>44440</c:v>
                </c:pt>
                <c:pt idx="295">
                  <c:v>44531</c:v>
                </c:pt>
                <c:pt idx="296">
                  <c:v>44621</c:v>
                </c:pt>
                <c:pt idx="297">
                  <c:v>44713</c:v>
                </c:pt>
                <c:pt idx="298">
                  <c:v>44805</c:v>
                </c:pt>
                <c:pt idx="299">
                  <c:v>44896</c:v>
                </c:pt>
                <c:pt idx="300">
                  <c:v>44986</c:v>
                </c:pt>
                <c:pt idx="301">
                  <c:v>45078</c:v>
                </c:pt>
                <c:pt idx="302">
                  <c:v>45170</c:v>
                </c:pt>
                <c:pt idx="303">
                  <c:v>45261</c:v>
                </c:pt>
                <c:pt idx="304">
                  <c:v>45352</c:v>
                </c:pt>
                <c:pt idx="305">
                  <c:v>45444</c:v>
                </c:pt>
                <c:pt idx="306">
                  <c:v>45536</c:v>
                </c:pt>
                <c:pt idx="307">
                  <c:v>45627</c:v>
                </c:pt>
                <c:pt idx="308">
                  <c:v>45717</c:v>
                </c:pt>
                <c:pt idx="309">
                  <c:v>45809</c:v>
                </c:pt>
                <c:pt idx="310">
                  <c:v>45901</c:v>
                </c:pt>
                <c:pt idx="311">
                  <c:v>45992</c:v>
                </c:pt>
                <c:pt idx="312">
                  <c:v>46082</c:v>
                </c:pt>
                <c:pt idx="313">
                  <c:v>46174</c:v>
                </c:pt>
                <c:pt idx="314">
                  <c:v>46266</c:v>
                </c:pt>
                <c:pt idx="315">
                  <c:v>46357</c:v>
                </c:pt>
                <c:pt idx="316">
                  <c:v>46447</c:v>
                </c:pt>
                <c:pt idx="317">
                  <c:v>46539</c:v>
                </c:pt>
                <c:pt idx="318">
                  <c:v>46631</c:v>
                </c:pt>
                <c:pt idx="319">
                  <c:v>46722</c:v>
                </c:pt>
              </c:numCache>
            </c:numRef>
          </c:cat>
          <c:val>
            <c:numRef>
              <c:f>Sheet1!$C$2:$C$321</c:f>
              <c:numCache>
                <c:formatCode>0.0</c:formatCode>
                <c:ptCount val="320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#N/A</c:v>
                </c:pt>
                <c:pt idx="44">
                  <c:v>#N/A</c:v>
                </c:pt>
                <c:pt idx="45">
                  <c:v>#N/A</c:v>
                </c:pt>
                <c:pt idx="46">
                  <c:v>#N/A</c:v>
                </c:pt>
                <c:pt idx="47">
                  <c:v>#N/A</c:v>
                </c:pt>
                <c:pt idx="48">
                  <c:v>#N/A</c:v>
                </c:pt>
                <c:pt idx="49">
                  <c:v>#N/A</c:v>
                </c:pt>
                <c:pt idx="50">
                  <c:v>#N/A</c:v>
                </c:pt>
                <c:pt idx="51">
                  <c:v>#N/A</c:v>
                </c:pt>
                <c:pt idx="52">
                  <c:v>#N/A</c:v>
                </c:pt>
                <c:pt idx="53">
                  <c:v>#N/A</c:v>
                </c:pt>
                <c:pt idx="54">
                  <c:v>#N/A</c:v>
                </c:pt>
                <c:pt idx="55">
                  <c:v>#N/A</c:v>
                </c:pt>
                <c:pt idx="56">
                  <c:v>#N/A</c:v>
                </c:pt>
                <c:pt idx="57">
                  <c:v>#N/A</c:v>
                </c:pt>
                <c:pt idx="58">
                  <c:v>#N/A</c:v>
                </c:pt>
                <c:pt idx="59">
                  <c:v>#N/A</c:v>
                </c:pt>
                <c:pt idx="60">
                  <c:v>#N/A</c:v>
                </c:pt>
                <c:pt idx="61">
                  <c:v>#N/A</c:v>
                </c:pt>
                <c:pt idx="62">
                  <c:v>#N/A</c:v>
                </c:pt>
                <c:pt idx="63">
                  <c:v>#N/A</c:v>
                </c:pt>
                <c:pt idx="64">
                  <c:v>#N/A</c:v>
                </c:pt>
                <c:pt idx="65">
                  <c:v>#N/A</c:v>
                </c:pt>
                <c:pt idx="66">
                  <c:v>#N/A</c:v>
                </c:pt>
                <c:pt idx="67">
                  <c:v>#N/A</c:v>
                </c:pt>
                <c:pt idx="68">
                  <c:v>#N/A</c:v>
                </c:pt>
                <c:pt idx="69">
                  <c:v>#N/A</c:v>
                </c:pt>
                <c:pt idx="70">
                  <c:v>#N/A</c:v>
                </c:pt>
                <c:pt idx="71">
                  <c:v>#N/A</c:v>
                </c:pt>
                <c:pt idx="72">
                  <c:v>#N/A</c:v>
                </c:pt>
                <c:pt idx="73">
                  <c:v>#N/A</c:v>
                </c:pt>
                <c:pt idx="74">
                  <c:v>#N/A</c:v>
                </c:pt>
                <c:pt idx="75">
                  <c:v>#N/A</c:v>
                </c:pt>
                <c:pt idx="76">
                  <c:v>#N/A</c:v>
                </c:pt>
                <c:pt idx="77">
                  <c:v>#N/A</c:v>
                </c:pt>
                <c:pt idx="78">
                  <c:v>#N/A</c:v>
                </c:pt>
                <c:pt idx="79">
                  <c:v>#N/A</c:v>
                </c:pt>
                <c:pt idx="80">
                  <c:v>#N/A</c:v>
                </c:pt>
                <c:pt idx="81">
                  <c:v>#N/A</c:v>
                </c:pt>
                <c:pt idx="82">
                  <c:v>#N/A</c:v>
                </c:pt>
                <c:pt idx="83">
                  <c:v>#N/A</c:v>
                </c:pt>
                <c:pt idx="84">
                  <c:v>#N/A</c:v>
                </c:pt>
                <c:pt idx="85">
                  <c:v>#N/A</c:v>
                </c:pt>
                <c:pt idx="86">
                  <c:v>#N/A</c:v>
                </c:pt>
                <c:pt idx="87">
                  <c:v>#N/A</c:v>
                </c:pt>
                <c:pt idx="88">
                  <c:v>#N/A</c:v>
                </c:pt>
                <c:pt idx="89">
                  <c:v>#N/A</c:v>
                </c:pt>
                <c:pt idx="90">
                  <c:v>#N/A</c:v>
                </c:pt>
                <c:pt idx="91">
                  <c:v>#N/A</c:v>
                </c:pt>
                <c:pt idx="92">
                  <c:v>#N/A</c:v>
                </c:pt>
                <c:pt idx="93">
                  <c:v>#N/A</c:v>
                </c:pt>
                <c:pt idx="94">
                  <c:v>#N/A</c:v>
                </c:pt>
                <c:pt idx="95">
                  <c:v>#N/A</c:v>
                </c:pt>
                <c:pt idx="96">
                  <c:v>#N/A</c:v>
                </c:pt>
                <c:pt idx="97">
                  <c:v>#N/A</c:v>
                </c:pt>
                <c:pt idx="98">
                  <c:v>#N/A</c:v>
                </c:pt>
                <c:pt idx="99">
                  <c:v>#N/A</c:v>
                </c:pt>
                <c:pt idx="100">
                  <c:v>#N/A</c:v>
                </c:pt>
                <c:pt idx="101">
                  <c:v>#N/A</c:v>
                </c:pt>
                <c:pt idx="102">
                  <c:v>#N/A</c:v>
                </c:pt>
                <c:pt idx="103">
                  <c:v>#N/A</c:v>
                </c:pt>
                <c:pt idx="104">
                  <c:v>#N/A</c:v>
                </c:pt>
                <c:pt idx="105">
                  <c:v>#N/A</c:v>
                </c:pt>
                <c:pt idx="106">
                  <c:v>#N/A</c:v>
                </c:pt>
                <c:pt idx="107">
                  <c:v>#N/A</c:v>
                </c:pt>
                <c:pt idx="108">
                  <c:v>#N/A</c:v>
                </c:pt>
                <c:pt idx="109">
                  <c:v>#N/A</c:v>
                </c:pt>
                <c:pt idx="110">
                  <c:v>#N/A</c:v>
                </c:pt>
                <c:pt idx="111">
                  <c:v>#N/A</c:v>
                </c:pt>
                <c:pt idx="112">
                  <c:v>#N/A</c:v>
                </c:pt>
                <c:pt idx="113">
                  <c:v>#N/A</c:v>
                </c:pt>
                <c:pt idx="114">
                  <c:v>#N/A</c:v>
                </c:pt>
                <c:pt idx="115">
                  <c:v>#N/A</c:v>
                </c:pt>
                <c:pt idx="116">
                  <c:v>#N/A</c:v>
                </c:pt>
                <c:pt idx="117">
                  <c:v>#N/A</c:v>
                </c:pt>
                <c:pt idx="118">
                  <c:v>#N/A</c:v>
                </c:pt>
                <c:pt idx="119">
                  <c:v>#N/A</c:v>
                </c:pt>
                <c:pt idx="120">
                  <c:v>#N/A</c:v>
                </c:pt>
                <c:pt idx="121">
                  <c:v>#N/A</c:v>
                </c:pt>
                <c:pt idx="122">
                  <c:v>#N/A</c:v>
                </c:pt>
                <c:pt idx="123">
                  <c:v>#N/A</c:v>
                </c:pt>
                <c:pt idx="124">
                  <c:v>#N/A</c:v>
                </c:pt>
                <c:pt idx="125">
                  <c:v>#N/A</c:v>
                </c:pt>
                <c:pt idx="126">
                  <c:v>#N/A</c:v>
                </c:pt>
                <c:pt idx="127">
                  <c:v>#N/A</c:v>
                </c:pt>
                <c:pt idx="128">
                  <c:v>#N/A</c:v>
                </c:pt>
                <c:pt idx="129">
                  <c:v>#N/A</c:v>
                </c:pt>
                <c:pt idx="130">
                  <c:v>#N/A</c:v>
                </c:pt>
                <c:pt idx="131">
                  <c:v>#N/A</c:v>
                </c:pt>
                <c:pt idx="132">
                  <c:v>#N/A</c:v>
                </c:pt>
                <c:pt idx="133">
                  <c:v>#N/A</c:v>
                </c:pt>
                <c:pt idx="134">
                  <c:v>#N/A</c:v>
                </c:pt>
                <c:pt idx="135">
                  <c:v>#N/A</c:v>
                </c:pt>
                <c:pt idx="136">
                  <c:v>#N/A</c:v>
                </c:pt>
                <c:pt idx="137">
                  <c:v>#N/A</c:v>
                </c:pt>
                <c:pt idx="138">
                  <c:v>#N/A</c:v>
                </c:pt>
                <c:pt idx="139">
                  <c:v>#N/A</c:v>
                </c:pt>
                <c:pt idx="140">
                  <c:v>#N/A</c:v>
                </c:pt>
                <c:pt idx="141">
                  <c:v>#N/A</c:v>
                </c:pt>
                <c:pt idx="142">
                  <c:v>#N/A</c:v>
                </c:pt>
                <c:pt idx="143">
                  <c:v>#N/A</c:v>
                </c:pt>
                <c:pt idx="144">
                  <c:v>#N/A</c:v>
                </c:pt>
                <c:pt idx="145">
                  <c:v>#N/A</c:v>
                </c:pt>
                <c:pt idx="146">
                  <c:v>#N/A</c:v>
                </c:pt>
                <c:pt idx="147">
                  <c:v>#N/A</c:v>
                </c:pt>
                <c:pt idx="148">
                  <c:v>#N/A</c:v>
                </c:pt>
                <c:pt idx="149">
                  <c:v>#N/A</c:v>
                </c:pt>
                <c:pt idx="150">
                  <c:v>#N/A</c:v>
                </c:pt>
                <c:pt idx="151">
                  <c:v>#N/A</c:v>
                </c:pt>
                <c:pt idx="152">
                  <c:v>#N/A</c:v>
                </c:pt>
                <c:pt idx="153">
                  <c:v>#N/A</c:v>
                </c:pt>
                <c:pt idx="154">
                  <c:v>#N/A</c:v>
                </c:pt>
                <c:pt idx="155">
                  <c:v>#N/A</c:v>
                </c:pt>
                <c:pt idx="156">
                  <c:v>#N/A</c:v>
                </c:pt>
                <c:pt idx="157">
                  <c:v>#N/A</c:v>
                </c:pt>
                <c:pt idx="158">
                  <c:v>#N/A</c:v>
                </c:pt>
                <c:pt idx="159">
                  <c:v>#N/A</c:v>
                </c:pt>
                <c:pt idx="160">
                  <c:v>#N/A</c:v>
                </c:pt>
                <c:pt idx="161">
                  <c:v>#N/A</c:v>
                </c:pt>
                <c:pt idx="162">
                  <c:v>#N/A</c:v>
                </c:pt>
                <c:pt idx="163">
                  <c:v>#N/A</c:v>
                </c:pt>
                <c:pt idx="164">
                  <c:v>#N/A</c:v>
                </c:pt>
                <c:pt idx="165">
                  <c:v>#N/A</c:v>
                </c:pt>
                <c:pt idx="166">
                  <c:v>#N/A</c:v>
                </c:pt>
                <c:pt idx="167">
                  <c:v>#N/A</c:v>
                </c:pt>
                <c:pt idx="168">
                  <c:v>#N/A</c:v>
                </c:pt>
                <c:pt idx="169">
                  <c:v>#N/A</c:v>
                </c:pt>
                <c:pt idx="170">
                  <c:v>#N/A</c:v>
                </c:pt>
                <c:pt idx="171">
                  <c:v>#N/A</c:v>
                </c:pt>
                <c:pt idx="172">
                  <c:v>#N/A</c:v>
                </c:pt>
                <c:pt idx="173">
                  <c:v>#N/A</c:v>
                </c:pt>
                <c:pt idx="174">
                  <c:v>#N/A</c:v>
                </c:pt>
                <c:pt idx="175">
                  <c:v>#N/A</c:v>
                </c:pt>
                <c:pt idx="176">
                  <c:v>#N/A</c:v>
                </c:pt>
                <c:pt idx="177">
                  <c:v>#N/A</c:v>
                </c:pt>
                <c:pt idx="178">
                  <c:v>#N/A</c:v>
                </c:pt>
                <c:pt idx="179">
                  <c:v>#N/A</c:v>
                </c:pt>
                <c:pt idx="180">
                  <c:v>#N/A</c:v>
                </c:pt>
                <c:pt idx="181">
                  <c:v>#N/A</c:v>
                </c:pt>
                <c:pt idx="182">
                  <c:v>#N/A</c:v>
                </c:pt>
                <c:pt idx="183">
                  <c:v>#N/A</c:v>
                </c:pt>
                <c:pt idx="184">
                  <c:v>#N/A</c:v>
                </c:pt>
                <c:pt idx="185">
                  <c:v>#N/A</c:v>
                </c:pt>
                <c:pt idx="186">
                  <c:v>#N/A</c:v>
                </c:pt>
                <c:pt idx="187">
                  <c:v>#N/A</c:v>
                </c:pt>
                <c:pt idx="188">
                  <c:v>#N/A</c:v>
                </c:pt>
                <c:pt idx="189">
                  <c:v>#N/A</c:v>
                </c:pt>
                <c:pt idx="190">
                  <c:v>#N/A</c:v>
                </c:pt>
                <c:pt idx="191">
                  <c:v>#N/A</c:v>
                </c:pt>
                <c:pt idx="192">
                  <c:v>#N/A</c:v>
                </c:pt>
                <c:pt idx="193">
                  <c:v>#N/A</c:v>
                </c:pt>
                <c:pt idx="194">
                  <c:v>#N/A</c:v>
                </c:pt>
                <c:pt idx="195">
                  <c:v>#N/A</c:v>
                </c:pt>
                <c:pt idx="196">
                  <c:v>#N/A</c:v>
                </c:pt>
                <c:pt idx="197">
                  <c:v>#N/A</c:v>
                </c:pt>
                <c:pt idx="198">
                  <c:v>#N/A</c:v>
                </c:pt>
                <c:pt idx="199">
                  <c:v>#N/A</c:v>
                </c:pt>
                <c:pt idx="200">
                  <c:v>#N/A</c:v>
                </c:pt>
                <c:pt idx="201">
                  <c:v>#N/A</c:v>
                </c:pt>
                <c:pt idx="202">
                  <c:v>#N/A</c:v>
                </c:pt>
                <c:pt idx="203">
                  <c:v>#N/A</c:v>
                </c:pt>
                <c:pt idx="204">
                  <c:v>#N/A</c:v>
                </c:pt>
                <c:pt idx="205">
                  <c:v>#N/A</c:v>
                </c:pt>
                <c:pt idx="206">
                  <c:v>#N/A</c:v>
                </c:pt>
                <c:pt idx="207">
                  <c:v>#N/A</c:v>
                </c:pt>
                <c:pt idx="208">
                  <c:v>#N/A</c:v>
                </c:pt>
                <c:pt idx="209">
                  <c:v>#N/A</c:v>
                </c:pt>
                <c:pt idx="210">
                  <c:v>#N/A</c:v>
                </c:pt>
                <c:pt idx="211">
                  <c:v>#N/A</c:v>
                </c:pt>
                <c:pt idx="212">
                  <c:v>#N/A</c:v>
                </c:pt>
                <c:pt idx="213">
                  <c:v>#N/A</c:v>
                </c:pt>
                <c:pt idx="214">
                  <c:v>#N/A</c:v>
                </c:pt>
                <c:pt idx="215">
                  <c:v>#N/A</c:v>
                </c:pt>
                <c:pt idx="216">
                  <c:v>#N/A</c:v>
                </c:pt>
                <c:pt idx="217">
                  <c:v>#N/A</c:v>
                </c:pt>
                <c:pt idx="218">
                  <c:v>#N/A</c:v>
                </c:pt>
                <c:pt idx="219">
                  <c:v>#N/A</c:v>
                </c:pt>
                <c:pt idx="220">
                  <c:v>#N/A</c:v>
                </c:pt>
                <c:pt idx="221">
                  <c:v>#N/A</c:v>
                </c:pt>
                <c:pt idx="222">
                  <c:v>#N/A</c:v>
                </c:pt>
                <c:pt idx="223">
                  <c:v>#N/A</c:v>
                </c:pt>
                <c:pt idx="224">
                  <c:v>#N/A</c:v>
                </c:pt>
                <c:pt idx="225">
                  <c:v>#N/A</c:v>
                </c:pt>
                <c:pt idx="226">
                  <c:v>#N/A</c:v>
                </c:pt>
                <c:pt idx="227">
                  <c:v>#N/A</c:v>
                </c:pt>
                <c:pt idx="228">
                  <c:v>#N/A</c:v>
                </c:pt>
                <c:pt idx="229">
                  <c:v>#N/A</c:v>
                </c:pt>
                <c:pt idx="230">
                  <c:v>#N/A</c:v>
                </c:pt>
                <c:pt idx="231">
                  <c:v>#N/A</c:v>
                </c:pt>
                <c:pt idx="232">
                  <c:v>#N/A</c:v>
                </c:pt>
                <c:pt idx="233">
                  <c:v>#N/A</c:v>
                </c:pt>
                <c:pt idx="234">
                  <c:v>#N/A</c:v>
                </c:pt>
                <c:pt idx="235">
                  <c:v>#N/A</c:v>
                </c:pt>
                <c:pt idx="236">
                  <c:v>#N/A</c:v>
                </c:pt>
                <c:pt idx="237">
                  <c:v>#N/A</c:v>
                </c:pt>
                <c:pt idx="238">
                  <c:v>#N/A</c:v>
                </c:pt>
                <c:pt idx="239">
                  <c:v>#N/A</c:v>
                </c:pt>
                <c:pt idx="240">
                  <c:v>#N/A</c:v>
                </c:pt>
                <c:pt idx="241">
                  <c:v>#N/A</c:v>
                </c:pt>
                <c:pt idx="242">
                  <c:v>#N/A</c:v>
                </c:pt>
                <c:pt idx="243">
                  <c:v>#N/A</c:v>
                </c:pt>
                <c:pt idx="244">
                  <c:v>#N/A</c:v>
                </c:pt>
                <c:pt idx="245">
                  <c:v>#N/A</c:v>
                </c:pt>
                <c:pt idx="246">
                  <c:v>#N/A</c:v>
                </c:pt>
                <c:pt idx="247">
                  <c:v>#N/A</c:v>
                </c:pt>
                <c:pt idx="248">
                  <c:v>#N/A</c:v>
                </c:pt>
                <c:pt idx="249">
                  <c:v>#N/A</c:v>
                </c:pt>
                <c:pt idx="250">
                  <c:v>#N/A</c:v>
                </c:pt>
                <c:pt idx="251">
                  <c:v>#N/A</c:v>
                </c:pt>
                <c:pt idx="252">
                  <c:v>#N/A</c:v>
                </c:pt>
                <c:pt idx="253">
                  <c:v>#N/A</c:v>
                </c:pt>
                <c:pt idx="254">
                  <c:v>#N/A</c:v>
                </c:pt>
                <c:pt idx="255">
                  <c:v>#N/A</c:v>
                </c:pt>
                <c:pt idx="256">
                  <c:v>#N/A</c:v>
                </c:pt>
                <c:pt idx="257">
                  <c:v>#N/A</c:v>
                </c:pt>
                <c:pt idx="258">
                  <c:v>#N/A</c:v>
                </c:pt>
                <c:pt idx="259">
                  <c:v>#N/A</c:v>
                </c:pt>
                <c:pt idx="260">
                  <c:v>#N/A</c:v>
                </c:pt>
                <c:pt idx="261">
                  <c:v>#N/A</c:v>
                </c:pt>
                <c:pt idx="262">
                  <c:v>#N/A</c:v>
                </c:pt>
                <c:pt idx="263">
                  <c:v>#N/A</c:v>
                </c:pt>
                <c:pt idx="264">
                  <c:v>#N/A</c:v>
                </c:pt>
                <c:pt idx="265">
                  <c:v>#N/A</c:v>
                </c:pt>
                <c:pt idx="266">
                  <c:v>#N/A</c:v>
                </c:pt>
                <c:pt idx="267">
                  <c:v>#N/A</c:v>
                </c:pt>
                <c:pt idx="268">
                  <c:v>#N/A</c:v>
                </c:pt>
                <c:pt idx="269">
                  <c:v>#N/A</c:v>
                </c:pt>
                <c:pt idx="270">
                  <c:v>#N/A</c:v>
                </c:pt>
                <c:pt idx="271">
                  <c:v>#N/A</c:v>
                </c:pt>
                <c:pt idx="272">
                  <c:v>#N/A</c:v>
                </c:pt>
                <c:pt idx="273">
                  <c:v>#N/A</c:v>
                </c:pt>
                <c:pt idx="274">
                  <c:v>#N/A</c:v>
                </c:pt>
                <c:pt idx="275">
                  <c:v>62.775000000000006</c:v>
                </c:pt>
                <c:pt idx="276">
                  <c:v>#N/A</c:v>
                </c:pt>
                <c:pt idx="277">
                  <c:v>#N/A</c:v>
                </c:pt>
                <c:pt idx="278">
                  <c:v>#N/A</c:v>
                </c:pt>
                <c:pt idx="279">
                  <c:v>62.9</c:v>
                </c:pt>
                <c:pt idx="280">
                  <c:v>#N/A</c:v>
                </c:pt>
                <c:pt idx="281">
                  <c:v>#N/A</c:v>
                </c:pt>
                <c:pt idx="282">
                  <c:v>#N/A</c:v>
                </c:pt>
                <c:pt idx="283">
                  <c:v>62.78</c:v>
                </c:pt>
                <c:pt idx="284">
                  <c:v>#N/A</c:v>
                </c:pt>
                <c:pt idx="285">
                  <c:v>#N/A</c:v>
                </c:pt>
                <c:pt idx="286">
                  <c:v>#N/A</c:v>
                </c:pt>
                <c:pt idx="287">
                  <c:v>62.561</c:v>
                </c:pt>
                <c:pt idx="288">
                  <c:v>#N/A</c:v>
                </c:pt>
                <c:pt idx="289">
                  <c:v>#N/A</c:v>
                </c:pt>
                <c:pt idx="290">
                  <c:v>#N/A</c:v>
                </c:pt>
                <c:pt idx="291">
                  <c:v>62.33</c:v>
                </c:pt>
                <c:pt idx="292">
                  <c:v>#N/A</c:v>
                </c:pt>
                <c:pt idx="293">
                  <c:v>#N/A</c:v>
                </c:pt>
                <c:pt idx="294">
                  <c:v>#N/A</c:v>
                </c:pt>
                <c:pt idx="295">
                  <c:v>62.097000000000001</c:v>
                </c:pt>
                <c:pt idx="296">
                  <c:v>#N/A</c:v>
                </c:pt>
                <c:pt idx="297">
                  <c:v>#N/A</c:v>
                </c:pt>
                <c:pt idx="298">
                  <c:v>#N/A</c:v>
                </c:pt>
                <c:pt idx="299">
                  <c:v>61.866999999999997</c:v>
                </c:pt>
                <c:pt idx="300">
                  <c:v>#N/A</c:v>
                </c:pt>
                <c:pt idx="301">
                  <c:v>#N/A</c:v>
                </c:pt>
                <c:pt idx="302">
                  <c:v>#N/A</c:v>
                </c:pt>
                <c:pt idx="303">
                  <c:v>61.645000000000003</c:v>
                </c:pt>
                <c:pt idx="304">
                  <c:v>#N/A</c:v>
                </c:pt>
                <c:pt idx="305">
                  <c:v>#N/A</c:v>
                </c:pt>
                <c:pt idx="306">
                  <c:v>#N/A</c:v>
                </c:pt>
                <c:pt idx="307">
                  <c:v>61.439</c:v>
                </c:pt>
                <c:pt idx="308">
                  <c:v>#N/A</c:v>
                </c:pt>
                <c:pt idx="309">
                  <c:v>#N/A</c:v>
                </c:pt>
                <c:pt idx="310">
                  <c:v>#N/A</c:v>
                </c:pt>
                <c:pt idx="311">
                  <c:v>61.253</c:v>
                </c:pt>
                <c:pt idx="312">
                  <c:v>#N/A</c:v>
                </c:pt>
                <c:pt idx="313">
                  <c:v>#N/A</c:v>
                </c:pt>
                <c:pt idx="314">
                  <c:v>#N/A</c:v>
                </c:pt>
                <c:pt idx="315">
                  <c:v>61.088999999999999</c:v>
                </c:pt>
                <c:pt idx="316">
                  <c:v>#N/A</c:v>
                </c:pt>
                <c:pt idx="317">
                  <c:v>#N/A</c:v>
                </c:pt>
                <c:pt idx="318">
                  <c:v>#N/A</c:v>
                </c:pt>
                <c:pt idx="319">
                  <c:v>60.945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79620856"/>
        <c:axId val="579617720"/>
      </c:lineChart>
      <c:dateAx>
        <c:axId val="579620856"/>
        <c:scaling>
          <c:orientation val="minMax"/>
        </c:scaling>
        <c:delete val="0"/>
        <c:axPos val="b"/>
        <c:minorGridlines>
          <c:spPr>
            <a:ln>
              <a:solidFill>
                <a:prstClr val="white">
                  <a:alpha val="0"/>
                </a:prstClr>
              </a:solidFill>
            </a:ln>
          </c:spPr>
        </c:minorGridlines>
        <c:numFmt formatCode="yyyy" sourceLinked="0"/>
        <c:majorTickMark val="in"/>
        <c:minorTickMark val="in"/>
        <c:tickLblPos val="nextTo"/>
        <c:spPr>
          <a:ln w="25400">
            <a:solidFill>
              <a:prstClr val="white"/>
            </a:solidFill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579617720"/>
        <c:crosses val="autoZero"/>
        <c:auto val="1"/>
        <c:lblOffset val="100"/>
        <c:baseTimeUnit val="months"/>
        <c:majorUnit val="120"/>
        <c:majorTimeUnit val="months"/>
        <c:minorUnit val="60"/>
        <c:minorTimeUnit val="months"/>
      </c:dateAx>
      <c:valAx>
        <c:axId val="579617720"/>
        <c:scaling>
          <c:orientation val="minMax"/>
          <c:max val="68"/>
          <c:min val="56"/>
        </c:scaling>
        <c:delete val="0"/>
        <c:axPos val="l"/>
        <c:majorGridlines/>
        <c:numFmt formatCode="General" sourceLinked="1"/>
        <c:majorTickMark val="in"/>
        <c:minorTickMark val="in"/>
        <c:tickLblPos val="nextTo"/>
        <c:spPr>
          <a:ln w="25400">
            <a:solidFill>
              <a:schemeClr val="tx1">
                <a:lumMod val="95000"/>
              </a:schemeClr>
            </a:solidFill>
          </a:ln>
        </c:spPr>
        <c:txPr>
          <a:bodyPr/>
          <a:lstStyle/>
          <a:p>
            <a:pPr>
              <a:defRPr sz="1600" b="1"/>
            </a:pPr>
            <a:endParaRPr lang="en-US"/>
          </a:p>
        </c:txPr>
        <c:crossAx val="579620856"/>
        <c:crosses val="autoZero"/>
        <c:crossBetween val="between"/>
        <c:majorUnit val="2"/>
        <c:minorUnit val="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025262467191606E-2"/>
          <c:y val="8.1859382303239497E-2"/>
          <c:w val="0.91241610423697039"/>
          <c:h val="0.81126523568115627"/>
        </c:manualLayout>
      </c:layout>
      <c:areaChart>
        <c:grouping val="standard"/>
        <c:varyColors val="0"/>
        <c:ser>
          <c:idx val="4"/>
          <c:order val="2"/>
          <c:tx>
            <c:strRef>
              <c:f>Sheet1!$D$1</c:f>
              <c:strCache>
                <c:ptCount val="1"/>
                <c:pt idx="0">
                  <c:v>Recess</c:v>
                </c:pt>
              </c:strCache>
            </c:strRef>
          </c:tx>
          <c:spPr>
            <a:solidFill>
              <a:prstClr val="white">
                <a:lumMod val="85000"/>
                <a:alpha val="50000"/>
              </a:prstClr>
            </a:solidFill>
          </c:spPr>
          <c:cat>
            <c:numRef>
              <c:f>Sheet1!$A$2:$A$321</c:f>
              <c:numCache>
                <c:formatCode>m/d/yyyy</c:formatCode>
                <c:ptCount val="320"/>
                <c:pt idx="0">
                  <c:v>17593</c:v>
                </c:pt>
                <c:pt idx="1">
                  <c:v>17685</c:v>
                </c:pt>
                <c:pt idx="2">
                  <c:v>17777</c:v>
                </c:pt>
                <c:pt idx="3">
                  <c:v>17868</c:v>
                </c:pt>
                <c:pt idx="4">
                  <c:v>17958</c:v>
                </c:pt>
                <c:pt idx="5">
                  <c:v>18050</c:v>
                </c:pt>
                <c:pt idx="6">
                  <c:v>18142</c:v>
                </c:pt>
                <c:pt idx="7">
                  <c:v>18233</c:v>
                </c:pt>
                <c:pt idx="8">
                  <c:v>18323</c:v>
                </c:pt>
                <c:pt idx="9">
                  <c:v>18415</c:v>
                </c:pt>
                <c:pt idx="10">
                  <c:v>18507</c:v>
                </c:pt>
                <c:pt idx="11">
                  <c:v>18598</c:v>
                </c:pt>
                <c:pt idx="12">
                  <c:v>18688</c:v>
                </c:pt>
                <c:pt idx="13">
                  <c:v>18780</c:v>
                </c:pt>
                <c:pt idx="14">
                  <c:v>18872</c:v>
                </c:pt>
                <c:pt idx="15">
                  <c:v>18963</c:v>
                </c:pt>
                <c:pt idx="16">
                  <c:v>19054</c:v>
                </c:pt>
                <c:pt idx="17">
                  <c:v>19146</c:v>
                </c:pt>
                <c:pt idx="18">
                  <c:v>19238</c:v>
                </c:pt>
                <c:pt idx="19">
                  <c:v>19329</c:v>
                </c:pt>
                <c:pt idx="20">
                  <c:v>19419</c:v>
                </c:pt>
                <c:pt idx="21">
                  <c:v>19511</c:v>
                </c:pt>
                <c:pt idx="22">
                  <c:v>19603</c:v>
                </c:pt>
                <c:pt idx="23">
                  <c:v>19694</c:v>
                </c:pt>
                <c:pt idx="24">
                  <c:v>19784</c:v>
                </c:pt>
                <c:pt idx="25">
                  <c:v>19876</c:v>
                </c:pt>
                <c:pt idx="26">
                  <c:v>19968</c:v>
                </c:pt>
                <c:pt idx="27">
                  <c:v>20059</c:v>
                </c:pt>
                <c:pt idx="28">
                  <c:v>20149</c:v>
                </c:pt>
                <c:pt idx="29">
                  <c:v>20241</c:v>
                </c:pt>
                <c:pt idx="30">
                  <c:v>20333</c:v>
                </c:pt>
                <c:pt idx="31">
                  <c:v>20424</c:v>
                </c:pt>
                <c:pt idx="32">
                  <c:v>20515</c:v>
                </c:pt>
                <c:pt idx="33">
                  <c:v>20607</c:v>
                </c:pt>
                <c:pt idx="34">
                  <c:v>20699</c:v>
                </c:pt>
                <c:pt idx="35">
                  <c:v>20790</c:v>
                </c:pt>
                <c:pt idx="36">
                  <c:v>20880</c:v>
                </c:pt>
                <c:pt idx="37">
                  <c:v>20972</c:v>
                </c:pt>
                <c:pt idx="38">
                  <c:v>21064</c:v>
                </c:pt>
                <c:pt idx="39">
                  <c:v>21155</c:v>
                </c:pt>
                <c:pt idx="40">
                  <c:v>21245</c:v>
                </c:pt>
                <c:pt idx="41">
                  <c:v>21337</c:v>
                </c:pt>
                <c:pt idx="42">
                  <c:v>21429</c:v>
                </c:pt>
                <c:pt idx="43">
                  <c:v>21520</c:v>
                </c:pt>
                <c:pt idx="44">
                  <c:v>21610</c:v>
                </c:pt>
                <c:pt idx="45">
                  <c:v>21702</c:v>
                </c:pt>
                <c:pt idx="46">
                  <c:v>21794</c:v>
                </c:pt>
                <c:pt idx="47">
                  <c:v>21885</c:v>
                </c:pt>
                <c:pt idx="48">
                  <c:v>21976</c:v>
                </c:pt>
                <c:pt idx="49">
                  <c:v>22068</c:v>
                </c:pt>
                <c:pt idx="50">
                  <c:v>22160</c:v>
                </c:pt>
                <c:pt idx="51">
                  <c:v>22251</c:v>
                </c:pt>
                <c:pt idx="52">
                  <c:v>22341</c:v>
                </c:pt>
                <c:pt idx="53">
                  <c:v>22433</c:v>
                </c:pt>
                <c:pt idx="54">
                  <c:v>22525</c:v>
                </c:pt>
                <c:pt idx="55">
                  <c:v>22616</c:v>
                </c:pt>
                <c:pt idx="56">
                  <c:v>22706</c:v>
                </c:pt>
                <c:pt idx="57">
                  <c:v>22798</c:v>
                </c:pt>
                <c:pt idx="58">
                  <c:v>22890</c:v>
                </c:pt>
                <c:pt idx="59">
                  <c:v>22981</c:v>
                </c:pt>
                <c:pt idx="60">
                  <c:v>23071</c:v>
                </c:pt>
                <c:pt idx="61">
                  <c:v>23163</c:v>
                </c:pt>
                <c:pt idx="62">
                  <c:v>23255</c:v>
                </c:pt>
                <c:pt idx="63">
                  <c:v>23346</c:v>
                </c:pt>
                <c:pt idx="64">
                  <c:v>23437</c:v>
                </c:pt>
                <c:pt idx="65">
                  <c:v>23529</c:v>
                </c:pt>
                <c:pt idx="66">
                  <c:v>23621</c:v>
                </c:pt>
                <c:pt idx="67">
                  <c:v>23712</c:v>
                </c:pt>
                <c:pt idx="68">
                  <c:v>23802</c:v>
                </c:pt>
                <c:pt idx="69">
                  <c:v>23894</c:v>
                </c:pt>
                <c:pt idx="70">
                  <c:v>23986</c:v>
                </c:pt>
                <c:pt idx="71">
                  <c:v>24077</c:v>
                </c:pt>
                <c:pt idx="72">
                  <c:v>24167</c:v>
                </c:pt>
                <c:pt idx="73">
                  <c:v>24259</c:v>
                </c:pt>
                <c:pt idx="74">
                  <c:v>24351</c:v>
                </c:pt>
                <c:pt idx="75">
                  <c:v>24442</c:v>
                </c:pt>
                <c:pt idx="76">
                  <c:v>24532</c:v>
                </c:pt>
                <c:pt idx="77">
                  <c:v>24624</c:v>
                </c:pt>
                <c:pt idx="78">
                  <c:v>24716</c:v>
                </c:pt>
                <c:pt idx="79">
                  <c:v>24807</c:v>
                </c:pt>
                <c:pt idx="80">
                  <c:v>24898</c:v>
                </c:pt>
                <c:pt idx="81">
                  <c:v>24990</c:v>
                </c:pt>
                <c:pt idx="82">
                  <c:v>25082</c:v>
                </c:pt>
                <c:pt idx="83">
                  <c:v>25173</c:v>
                </c:pt>
                <c:pt idx="84">
                  <c:v>25263</c:v>
                </c:pt>
                <c:pt idx="85">
                  <c:v>25355</c:v>
                </c:pt>
                <c:pt idx="86">
                  <c:v>25447</c:v>
                </c:pt>
                <c:pt idx="87">
                  <c:v>25538</c:v>
                </c:pt>
                <c:pt idx="88">
                  <c:v>25628</c:v>
                </c:pt>
                <c:pt idx="89">
                  <c:v>25720</c:v>
                </c:pt>
                <c:pt idx="90">
                  <c:v>25812</c:v>
                </c:pt>
                <c:pt idx="91">
                  <c:v>25903</c:v>
                </c:pt>
                <c:pt idx="92">
                  <c:v>25993</c:v>
                </c:pt>
                <c:pt idx="93">
                  <c:v>26085</c:v>
                </c:pt>
                <c:pt idx="94">
                  <c:v>26177</c:v>
                </c:pt>
                <c:pt idx="95">
                  <c:v>26268</c:v>
                </c:pt>
                <c:pt idx="96">
                  <c:v>26359</c:v>
                </c:pt>
                <c:pt idx="97">
                  <c:v>26451</c:v>
                </c:pt>
                <c:pt idx="98">
                  <c:v>26543</c:v>
                </c:pt>
                <c:pt idx="99">
                  <c:v>26634</c:v>
                </c:pt>
                <c:pt idx="100">
                  <c:v>26724</c:v>
                </c:pt>
                <c:pt idx="101">
                  <c:v>26816</c:v>
                </c:pt>
                <c:pt idx="102">
                  <c:v>26908</c:v>
                </c:pt>
                <c:pt idx="103">
                  <c:v>26999</c:v>
                </c:pt>
                <c:pt idx="104">
                  <c:v>27089</c:v>
                </c:pt>
                <c:pt idx="105">
                  <c:v>27181</c:v>
                </c:pt>
                <c:pt idx="106">
                  <c:v>27273</c:v>
                </c:pt>
                <c:pt idx="107">
                  <c:v>27364</c:v>
                </c:pt>
                <c:pt idx="108">
                  <c:v>27454</c:v>
                </c:pt>
                <c:pt idx="109">
                  <c:v>27546</c:v>
                </c:pt>
                <c:pt idx="110">
                  <c:v>27638</c:v>
                </c:pt>
                <c:pt idx="111">
                  <c:v>27729</c:v>
                </c:pt>
                <c:pt idx="112">
                  <c:v>27820</c:v>
                </c:pt>
                <c:pt idx="113">
                  <c:v>27912</c:v>
                </c:pt>
                <c:pt idx="114">
                  <c:v>28004</c:v>
                </c:pt>
                <c:pt idx="115">
                  <c:v>28095</c:v>
                </c:pt>
                <c:pt idx="116">
                  <c:v>28185</c:v>
                </c:pt>
                <c:pt idx="117">
                  <c:v>28277</c:v>
                </c:pt>
                <c:pt idx="118">
                  <c:v>28369</c:v>
                </c:pt>
                <c:pt idx="119">
                  <c:v>28460</c:v>
                </c:pt>
                <c:pt idx="120">
                  <c:v>28550</c:v>
                </c:pt>
                <c:pt idx="121">
                  <c:v>28642</c:v>
                </c:pt>
                <c:pt idx="122">
                  <c:v>28734</c:v>
                </c:pt>
                <c:pt idx="123">
                  <c:v>28825</c:v>
                </c:pt>
                <c:pt idx="124">
                  <c:v>28915</c:v>
                </c:pt>
                <c:pt idx="125">
                  <c:v>29007</c:v>
                </c:pt>
                <c:pt idx="126">
                  <c:v>29099</c:v>
                </c:pt>
                <c:pt idx="127">
                  <c:v>29190</c:v>
                </c:pt>
                <c:pt idx="128">
                  <c:v>29281</c:v>
                </c:pt>
                <c:pt idx="129">
                  <c:v>29373</c:v>
                </c:pt>
                <c:pt idx="130">
                  <c:v>29465</c:v>
                </c:pt>
                <c:pt idx="131">
                  <c:v>29556</c:v>
                </c:pt>
                <c:pt idx="132">
                  <c:v>29646</c:v>
                </c:pt>
                <c:pt idx="133">
                  <c:v>29738</c:v>
                </c:pt>
                <c:pt idx="134">
                  <c:v>29830</c:v>
                </c:pt>
                <c:pt idx="135">
                  <c:v>29921</c:v>
                </c:pt>
                <c:pt idx="136">
                  <c:v>30011</c:v>
                </c:pt>
                <c:pt idx="137">
                  <c:v>30103</c:v>
                </c:pt>
                <c:pt idx="138">
                  <c:v>30195</c:v>
                </c:pt>
                <c:pt idx="139">
                  <c:v>30286</c:v>
                </c:pt>
                <c:pt idx="140">
                  <c:v>30376</c:v>
                </c:pt>
                <c:pt idx="141">
                  <c:v>30468</c:v>
                </c:pt>
                <c:pt idx="142">
                  <c:v>30560</c:v>
                </c:pt>
                <c:pt idx="143">
                  <c:v>30651</c:v>
                </c:pt>
                <c:pt idx="144">
                  <c:v>30742</c:v>
                </c:pt>
                <c:pt idx="145">
                  <c:v>30834</c:v>
                </c:pt>
                <c:pt idx="146">
                  <c:v>30926</c:v>
                </c:pt>
                <c:pt idx="147">
                  <c:v>31017</c:v>
                </c:pt>
                <c:pt idx="148">
                  <c:v>31107</c:v>
                </c:pt>
                <c:pt idx="149">
                  <c:v>31199</c:v>
                </c:pt>
                <c:pt idx="150">
                  <c:v>31291</c:v>
                </c:pt>
                <c:pt idx="151">
                  <c:v>31382</c:v>
                </c:pt>
                <c:pt idx="152">
                  <c:v>31472</c:v>
                </c:pt>
                <c:pt idx="153">
                  <c:v>31564</c:v>
                </c:pt>
                <c:pt idx="154">
                  <c:v>31656</c:v>
                </c:pt>
                <c:pt idx="155">
                  <c:v>31747</c:v>
                </c:pt>
                <c:pt idx="156">
                  <c:v>31837</c:v>
                </c:pt>
                <c:pt idx="157">
                  <c:v>31929</c:v>
                </c:pt>
                <c:pt idx="158">
                  <c:v>32021</c:v>
                </c:pt>
                <c:pt idx="159">
                  <c:v>32112</c:v>
                </c:pt>
                <c:pt idx="160">
                  <c:v>32203</c:v>
                </c:pt>
                <c:pt idx="161">
                  <c:v>32295</c:v>
                </c:pt>
                <c:pt idx="162">
                  <c:v>32387</c:v>
                </c:pt>
                <c:pt idx="163">
                  <c:v>32478</c:v>
                </c:pt>
                <c:pt idx="164">
                  <c:v>32568</c:v>
                </c:pt>
                <c:pt idx="165">
                  <c:v>32660</c:v>
                </c:pt>
                <c:pt idx="166">
                  <c:v>32752</c:v>
                </c:pt>
                <c:pt idx="167">
                  <c:v>32843</c:v>
                </c:pt>
                <c:pt idx="168">
                  <c:v>32933</c:v>
                </c:pt>
                <c:pt idx="169">
                  <c:v>33025</c:v>
                </c:pt>
                <c:pt idx="170">
                  <c:v>33117</c:v>
                </c:pt>
                <c:pt idx="171">
                  <c:v>33208</c:v>
                </c:pt>
                <c:pt idx="172">
                  <c:v>33298</c:v>
                </c:pt>
                <c:pt idx="173">
                  <c:v>33390</c:v>
                </c:pt>
                <c:pt idx="174">
                  <c:v>33482</c:v>
                </c:pt>
                <c:pt idx="175">
                  <c:v>33573</c:v>
                </c:pt>
                <c:pt idx="176">
                  <c:v>33664</c:v>
                </c:pt>
                <c:pt idx="177">
                  <c:v>33756</c:v>
                </c:pt>
                <c:pt idx="178">
                  <c:v>33848</c:v>
                </c:pt>
                <c:pt idx="179">
                  <c:v>33939</c:v>
                </c:pt>
                <c:pt idx="180">
                  <c:v>34029</c:v>
                </c:pt>
                <c:pt idx="181">
                  <c:v>34121</c:v>
                </c:pt>
                <c:pt idx="182">
                  <c:v>34213</c:v>
                </c:pt>
                <c:pt idx="183">
                  <c:v>34304</c:v>
                </c:pt>
                <c:pt idx="184">
                  <c:v>34394</c:v>
                </c:pt>
                <c:pt idx="185">
                  <c:v>34486</c:v>
                </c:pt>
                <c:pt idx="186">
                  <c:v>34578</c:v>
                </c:pt>
                <c:pt idx="187">
                  <c:v>34669</c:v>
                </c:pt>
                <c:pt idx="188">
                  <c:v>34759</c:v>
                </c:pt>
                <c:pt idx="189">
                  <c:v>34851</c:v>
                </c:pt>
                <c:pt idx="190">
                  <c:v>34943</c:v>
                </c:pt>
                <c:pt idx="191">
                  <c:v>35034</c:v>
                </c:pt>
                <c:pt idx="192">
                  <c:v>35125</c:v>
                </c:pt>
                <c:pt idx="193">
                  <c:v>35217</c:v>
                </c:pt>
                <c:pt idx="194">
                  <c:v>35309</c:v>
                </c:pt>
                <c:pt idx="195">
                  <c:v>35400</c:v>
                </c:pt>
                <c:pt idx="196">
                  <c:v>35490</c:v>
                </c:pt>
                <c:pt idx="197">
                  <c:v>35582</c:v>
                </c:pt>
                <c:pt idx="198">
                  <c:v>35674</c:v>
                </c:pt>
                <c:pt idx="199">
                  <c:v>35765</c:v>
                </c:pt>
                <c:pt idx="200">
                  <c:v>35855</c:v>
                </c:pt>
                <c:pt idx="201">
                  <c:v>35947</c:v>
                </c:pt>
                <c:pt idx="202">
                  <c:v>36039</c:v>
                </c:pt>
                <c:pt idx="203">
                  <c:v>36130</c:v>
                </c:pt>
                <c:pt idx="204">
                  <c:v>36220</c:v>
                </c:pt>
                <c:pt idx="205">
                  <c:v>36312</c:v>
                </c:pt>
                <c:pt idx="206">
                  <c:v>36404</c:v>
                </c:pt>
                <c:pt idx="207">
                  <c:v>36495</c:v>
                </c:pt>
                <c:pt idx="208">
                  <c:v>36586</c:v>
                </c:pt>
                <c:pt idx="209">
                  <c:v>36678</c:v>
                </c:pt>
                <c:pt idx="210">
                  <c:v>36770</c:v>
                </c:pt>
                <c:pt idx="211">
                  <c:v>36861</c:v>
                </c:pt>
                <c:pt idx="212">
                  <c:v>36951</c:v>
                </c:pt>
                <c:pt idx="213">
                  <c:v>37043</c:v>
                </c:pt>
                <c:pt idx="214">
                  <c:v>37135</c:v>
                </c:pt>
                <c:pt idx="215">
                  <c:v>37226</c:v>
                </c:pt>
                <c:pt idx="216">
                  <c:v>37316</c:v>
                </c:pt>
                <c:pt idx="217">
                  <c:v>37408</c:v>
                </c:pt>
                <c:pt idx="218">
                  <c:v>37500</c:v>
                </c:pt>
                <c:pt idx="219">
                  <c:v>37591</c:v>
                </c:pt>
                <c:pt idx="220">
                  <c:v>37681</c:v>
                </c:pt>
                <c:pt idx="221">
                  <c:v>37773</c:v>
                </c:pt>
                <c:pt idx="222">
                  <c:v>37865</c:v>
                </c:pt>
                <c:pt idx="223">
                  <c:v>37956</c:v>
                </c:pt>
                <c:pt idx="224">
                  <c:v>38047</c:v>
                </c:pt>
                <c:pt idx="225">
                  <c:v>38139</c:v>
                </c:pt>
                <c:pt idx="226">
                  <c:v>38231</c:v>
                </c:pt>
                <c:pt idx="227">
                  <c:v>38322</c:v>
                </c:pt>
                <c:pt idx="228">
                  <c:v>38412</c:v>
                </c:pt>
                <c:pt idx="229">
                  <c:v>38504</c:v>
                </c:pt>
                <c:pt idx="230">
                  <c:v>38596</c:v>
                </c:pt>
                <c:pt idx="231">
                  <c:v>38687</c:v>
                </c:pt>
                <c:pt idx="232">
                  <c:v>38777</c:v>
                </c:pt>
                <c:pt idx="233">
                  <c:v>38869</c:v>
                </c:pt>
                <c:pt idx="234">
                  <c:v>38961</c:v>
                </c:pt>
                <c:pt idx="235">
                  <c:v>39052</c:v>
                </c:pt>
                <c:pt idx="236">
                  <c:v>39142</c:v>
                </c:pt>
                <c:pt idx="237">
                  <c:v>39234</c:v>
                </c:pt>
                <c:pt idx="238">
                  <c:v>39326</c:v>
                </c:pt>
                <c:pt idx="239">
                  <c:v>39417</c:v>
                </c:pt>
                <c:pt idx="240">
                  <c:v>39508</c:v>
                </c:pt>
                <c:pt idx="241">
                  <c:v>39600</c:v>
                </c:pt>
                <c:pt idx="242">
                  <c:v>39692</c:v>
                </c:pt>
                <c:pt idx="243">
                  <c:v>39783</c:v>
                </c:pt>
                <c:pt idx="244">
                  <c:v>39873</c:v>
                </c:pt>
                <c:pt idx="245">
                  <c:v>39965</c:v>
                </c:pt>
                <c:pt idx="246">
                  <c:v>40057</c:v>
                </c:pt>
                <c:pt idx="247">
                  <c:v>40148</c:v>
                </c:pt>
                <c:pt idx="248">
                  <c:v>40238</c:v>
                </c:pt>
                <c:pt idx="249">
                  <c:v>40330</c:v>
                </c:pt>
                <c:pt idx="250">
                  <c:v>40422</c:v>
                </c:pt>
                <c:pt idx="251">
                  <c:v>40513</c:v>
                </c:pt>
                <c:pt idx="252">
                  <c:v>40603</c:v>
                </c:pt>
                <c:pt idx="253">
                  <c:v>40695</c:v>
                </c:pt>
                <c:pt idx="254">
                  <c:v>40787</c:v>
                </c:pt>
                <c:pt idx="255">
                  <c:v>40878</c:v>
                </c:pt>
                <c:pt idx="256">
                  <c:v>40969</c:v>
                </c:pt>
                <c:pt idx="257">
                  <c:v>41061</c:v>
                </c:pt>
                <c:pt idx="258">
                  <c:v>41153</c:v>
                </c:pt>
                <c:pt idx="259">
                  <c:v>41244</c:v>
                </c:pt>
                <c:pt idx="260">
                  <c:v>41334</c:v>
                </c:pt>
                <c:pt idx="261">
                  <c:v>41426</c:v>
                </c:pt>
                <c:pt idx="262">
                  <c:v>41518</c:v>
                </c:pt>
                <c:pt idx="263">
                  <c:v>41609</c:v>
                </c:pt>
                <c:pt idx="264">
                  <c:v>41699</c:v>
                </c:pt>
                <c:pt idx="265">
                  <c:v>41791</c:v>
                </c:pt>
                <c:pt idx="266">
                  <c:v>41883</c:v>
                </c:pt>
                <c:pt idx="267">
                  <c:v>41974</c:v>
                </c:pt>
                <c:pt idx="268">
                  <c:v>42064</c:v>
                </c:pt>
                <c:pt idx="269">
                  <c:v>42156</c:v>
                </c:pt>
                <c:pt idx="270">
                  <c:v>42248</c:v>
                </c:pt>
                <c:pt idx="271">
                  <c:v>42339</c:v>
                </c:pt>
                <c:pt idx="272">
                  <c:v>42430</c:v>
                </c:pt>
                <c:pt idx="273">
                  <c:v>42522</c:v>
                </c:pt>
                <c:pt idx="274">
                  <c:v>42614</c:v>
                </c:pt>
                <c:pt idx="275">
                  <c:v>42705</c:v>
                </c:pt>
                <c:pt idx="276">
                  <c:v>42795</c:v>
                </c:pt>
                <c:pt idx="277">
                  <c:v>42887</c:v>
                </c:pt>
                <c:pt idx="278">
                  <c:v>42979</c:v>
                </c:pt>
                <c:pt idx="279">
                  <c:v>43070</c:v>
                </c:pt>
                <c:pt idx="280">
                  <c:v>43160</c:v>
                </c:pt>
                <c:pt idx="281">
                  <c:v>43252</c:v>
                </c:pt>
                <c:pt idx="282">
                  <c:v>43344</c:v>
                </c:pt>
                <c:pt idx="283">
                  <c:v>43435</c:v>
                </c:pt>
                <c:pt idx="284">
                  <c:v>43525</c:v>
                </c:pt>
                <c:pt idx="285">
                  <c:v>43617</c:v>
                </c:pt>
                <c:pt idx="286">
                  <c:v>43709</c:v>
                </c:pt>
                <c:pt idx="287">
                  <c:v>43800</c:v>
                </c:pt>
                <c:pt idx="288">
                  <c:v>43891</c:v>
                </c:pt>
                <c:pt idx="289">
                  <c:v>43983</c:v>
                </c:pt>
                <c:pt idx="290">
                  <c:v>44075</c:v>
                </c:pt>
                <c:pt idx="291">
                  <c:v>44166</c:v>
                </c:pt>
                <c:pt idx="292">
                  <c:v>44256</c:v>
                </c:pt>
                <c:pt idx="293">
                  <c:v>44348</c:v>
                </c:pt>
                <c:pt idx="294">
                  <c:v>44440</c:v>
                </c:pt>
                <c:pt idx="295">
                  <c:v>44531</c:v>
                </c:pt>
                <c:pt idx="296">
                  <c:v>44621</c:v>
                </c:pt>
                <c:pt idx="297">
                  <c:v>44713</c:v>
                </c:pt>
                <c:pt idx="298">
                  <c:v>44805</c:v>
                </c:pt>
                <c:pt idx="299">
                  <c:v>44896</c:v>
                </c:pt>
                <c:pt idx="300">
                  <c:v>44986</c:v>
                </c:pt>
                <c:pt idx="301">
                  <c:v>45078</c:v>
                </c:pt>
                <c:pt idx="302">
                  <c:v>45170</c:v>
                </c:pt>
                <c:pt idx="303">
                  <c:v>45261</c:v>
                </c:pt>
                <c:pt idx="304">
                  <c:v>45352</c:v>
                </c:pt>
                <c:pt idx="305">
                  <c:v>45444</c:v>
                </c:pt>
                <c:pt idx="306">
                  <c:v>45536</c:v>
                </c:pt>
                <c:pt idx="307">
                  <c:v>45627</c:v>
                </c:pt>
                <c:pt idx="308">
                  <c:v>45717</c:v>
                </c:pt>
                <c:pt idx="309">
                  <c:v>45809</c:v>
                </c:pt>
                <c:pt idx="310">
                  <c:v>45901</c:v>
                </c:pt>
                <c:pt idx="311">
                  <c:v>45992</c:v>
                </c:pt>
                <c:pt idx="312">
                  <c:v>46082</c:v>
                </c:pt>
                <c:pt idx="313">
                  <c:v>46174</c:v>
                </c:pt>
                <c:pt idx="314">
                  <c:v>46266</c:v>
                </c:pt>
                <c:pt idx="315">
                  <c:v>46357</c:v>
                </c:pt>
                <c:pt idx="316">
                  <c:v>46447</c:v>
                </c:pt>
                <c:pt idx="317">
                  <c:v>46539</c:v>
                </c:pt>
                <c:pt idx="318">
                  <c:v>46631</c:v>
                </c:pt>
                <c:pt idx="319">
                  <c:v>46722</c:v>
                </c:pt>
              </c:numCache>
            </c:numRef>
          </c:cat>
          <c:val>
            <c:numRef>
              <c:f>Sheet1!$D$2:$D$321</c:f>
              <c:numCache>
                <c:formatCode>General</c:formatCode>
                <c:ptCount val="320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68</c:v>
                </c:pt>
                <c:pt idx="4">
                  <c:v>68</c:v>
                </c:pt>
                <c:pt idx="5">
                  <c:v>68</c:v>
                </c:pt>
                <c:pt idx="6">
                  <c:v>68</c:v>
                </c:pt>
                <c:pt idx="7">
                  <c:v>68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68</c:v>
                </c:pt>
                <c:pt idx="22">
                  <c:v>68</c:v>
                </c:pt>
                <c:pt idx="23">
                  <c:v>68</c:v>
                </c:pt>
                <c:pt idx="24">
                  <c:v>68</c:v>
                </c:pt>
                <c:pt idx="25">
                  <c:v>68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68</c:v>
                </c:pt>
                <c:pt idx="39">
                  <c:v>68</c:v>
                </c:pt>
                <c:pt idx="40">
                  <c:v>68</c:v>
                </c:pt>
                <c:pt idx="41">
                  <c:v>68</c:v>
                </c:pt>
                <c:pt idx="42">
                  <c:v>#N/A</c:v>
                </c:pt>
                <c:pt idx="43">
                  <c:v>#N/A</c:v>
                </c:pt>
                <c:pt idx="44">
                  <c:v>#N/A</c:v>
                </c:pt>
                <c:pt idx="45">
                  <c:v>#N/A</c:v>
                </c:pt>
                <c:pt idx="46">
                  <c:v>#N/A</c:v>
                </c:pt>
                <c:pt idx="47">
                  <c:v>#N/A</c:v>
                </c:pt>
                <c:pt idx="48">
                  <c:v>#N/A</c:v>
                </c:pt>
                <c:pt idx="49">
                  <c:v>68</c:v>
                </c:pt>
                <c:pt idx="50">
                  <c:v>68</c:v>
                </c:pt>
                <c:pt idx="51">
                  <c:v>68</c:v>
                </c:pt>
                <c:pt idx="52">
                  <c:v>68</c:v>
                </c:pt>
                <c:pt idx="53">
                  <c:v>#N/A</c:v>
                </c:pt>
                <c:pt idx="54">
                  <c:v>#N/A</c:v>
                </c:pt>
                <c:pt idx="55">
                  <c:v>#N/A</c:v>
                </c:pt>
                <c:pt idx="56">
                  <c:v>#N/A</c:v>
                </c:pt>
                <c:pt idx="57">
                  <c:v>#N/A</c:v>
                </c:pt>
                <c:pt idx="58">
                  <c:v>#N/A</c:v>
                </c:pt>
                <c:pt idx="59">
                  <c:v>#N/A</c:v>
                </c:pt>
                <c:pt idx="60">
                  <c:v>#N/A</c:v>
                </c:pt>
                <c:pt idx="61">
                  <c:v>#N/A</c:v>
                </c:pt>
                <c:pt idx="62">
                  <c:v>#N/A</c:v>
                </c:pt>
                <c:pt idx="63">
                  <c:v>#N/A</c:v>
                </c:pt>
                <c:pt idx="64">
                  <c:v>#N/A</c:v>
                </c:pt>
                <c:pt idx="65">
                  <c:v>#N/A</c:v>
                </c:pt>
                <c:pt idx="66">
                  <c:v>#N/A</c:v>
                </c:pt>
                <c:pt idx="67">
                  <c:v>#N/A</c:v>
                </c:pt>
                <c:pt idx="68">
                  <c:v>#N/A</c:v>
                </c:pt>
                <c:pt idx="69">
                  <c:v>#N/A</c:v>
                </c:pt>
                <c:pt idx="70">
                  <c:v>#N/A</c:v>
                </c:pt>
                <c:pt idx="71">
                  <c:v>#N/A</c:v>
                </c:pt>
                <c:pt idx="72">
                  <c:v>#N/A</c:v>
                </c:pt>
                <c:pt idx="73">
                  <c:v>#N/A</c:v>
                </c:pt>
                <c:pt idx="74">
                  <c:v>#N/A</c:v>
                </c:pt>
                <c:pt idx="75">
                  <c:v>#N/A</c:v>
                </c:pt>
                <c:pt idx="76">
                  <c:v>#N/A</c:v>
                </c:pt>
                <c:pt idx="77">
                  <c:v>#N/A</c:v>
                </c:pt>
                <c:pt idx="78">
                  <c:v>#N/A</c:v>
                </c:pt>
                <c:pt idx="79">
                  <c:v>#N/A</c:v>
                </c:pt>
                <c:pt idx="80">
                  <c:v>#N/A</c:v>
                </c:pt>
                <c:pt idx="81">
                  <c:v>#N/A</c:v>
                </c:pt>
                <c:pt idx="82">
                  <c:v>#N/A</c:v>
                </c:pt>
                <c:pt idx="83">
                  <c:v>#N/A</c:v>
                </c:pt>
                <c:pt idx="84">
                  <c:v>#N/A</c:v>
                </c:pt>
                <c:pt idx="85">
                  <c:v>#N/A</c:v>
                </c:pt>
                <c:pt idx="86">
                  <c:v>#N/A</c:v>
                </c:pt>
                <c:pt idx="87">
                  <c:v>68</c:v>
                </c:pt>
                <c:pt idx="88">
                  <c:v>68</c:v>
                </c:pt>
                <c:pt idx="89">
                  <c:v>68</c:v>
                </c:pt>
                <c:pt idx="90">
                  <c:v>68</c:v>
                </c:pt>
                <c:pt idx="91">
                  <c:v>68</c:v>
                </c:pt>
                <c:pt idx="92">
                  <c:v>#N/A</c:v>
                </c:pt>
                <c:pt idx="93">
                  <c:v>#N/A</c:v>
                </c:pt>
                <c:pt idx="94">
                  <c:v>#N/A</c:v>
                </c:pt>
                <c:pt idx="95">
                  <c:v>#N/A</c:v>
                </c:pt>
                <c:pt idx="96">
                  <c:v>#N/A</c:v>
                </c:pt>
                <c:pt idx="97">
                  <c:v>#N/A</c:v>
                </c:pt>
                <c:pt idx="98">
                  <c:v>#N/A</c:v>
                </c:pt>
                <c:pt idx="99">
                  <c:v>#N/A</c:v>
                </c:pt>
                <c:pt idx="100">
                  <c:v>#N/A</c:v>
                </c:pt>
                <c:pt idx="101">
                  <c:v>#N/A</c:v>
                </c:pt>
                <c:pt idx="102">
                  <c:v>#N/A</c:v>
                </c:pt>
                <c:pt idx="103">
                  <c:v>68</c:v>
                </c:pt>
                <c:pt idx="104">
                  <c:v>68</c:v>
                </c:pt>
                <c:pt idx="105">
                  <c:v>68</c:v>
                </c:pt>
                <c:pt idx="106">
                  <c:v>68</c:v>
                </c:pt>
                <c:pt idx="107">
                  <c:v>68</c:v>
                </c:pt>
                <c:pt idx="108">
                  <c:v>68</c:v>
                </c:pt>
                <c:pt idx="109">
                  <c:v>#N/A</c:v>
                </c:pt>
                <c:pt idx="110">
                  <c:v>#N/A</c:v>
                </c:pt>
                <c:pt idx="111">
                  <c:v>#N/A</c:v>
                </c:pt>
                <c:pt idx="112">
                  <c:v>#N/A</c:v>
                </c:pt>
                <c:pt idx="113">
                  <c:v>#N/A</c:v>
                </c:pt>
                <c:pt idx="114">
                  <c:v>#N/A</c:v>
                </c:pt>
                <c:pt idx="115">
                  <c:v>#N/A</c:v>
                </c:pt>
                <c:pt idx="116">
                  <c:v>#N/A</c:v>
                </c:pt>
                <c:pt idx="117">
                  <c:v>#N/A</c:v>
                </c:pt>
                <c:pt idx="118">
                  <c:v>#N/A</c:v>
                </c:pt>
                <c:pt idx="119">
                  <c:v>#N/A</c:v>
                </c:pt>
                <c:pt idx="120">
                  <c:v>#N/A</c:v>
                </c:pt>
                <c:pt idx="121">
                  <c:v>#N/A</c:v>
                </c:pt>
                <c:pt idx="122">
                  <c:v>#N/A</c:v>
                </c:pt>
                <c:pt idx="123">
                  <c:v>#N/A</c:v>
                </c:pt>
                <c:pt idx="124">
                  <c:v>#N/A</c:v>
                </c:pt>
                <c:pt idx="125">
                  <c:v>#N/A</c:v>
                </c:pt>
                <c:pt idx="126">
                  <c:v>#N/A</c:v>
                </c:pt>
                <c:pt idx="127">
                  <c:v>#N/A</c:v>
                </c:pt>
                <c:pt idx="128">
                  <c:v>68</c:v>
                </c:pt>
                <c:pt idx="129">
                  <c:v>68</c:v>
                </c:pt>
                <c:pt idx="130">
                  <c:v>68</c:v>
                </c:pt>
                <c:pt idx="131">
                  <c:v>#N/A</c:v>
                </c:pt>
                <c:pt idx="132">
                  <c:v>#N/A</c:v>
                </c:pt>
                <c:pt idx="133">
                  <c:v>#N/A</c:v>
                </c:pt>
                <c:pt idx="134">
                  <c:v>68</c:v>
                </c:pt>
                <c:pt idx="135">
                  <c:v>68</c:v>
                </c:pt>
                <c:pt idx="136">
                  <c:v>68</c:v>
                </c:pt>
                <c:pt idx="137">
                  <c:v>68</c:v>
                </c:pt>
                <c:pt idx="138">
                  <c:v>68</c:v>
                </c:pt>
                <c:pt idx="139">
                  <c:v>68</c:v>
                </c:pt>
                <c:pt idx="140">
                  <c:v>#N/A</c:v>
                </c:pt>
                <c:pt idx="141">
                  <c:v>#N/A</c:v>
                </c:pt>
                <c:pt idx="142">
                  <c:v>#N/A</c:v>
                </c:pt>
                <c:pt idx="143">
                  <c:v>#N/A</c:v>
                </c:pt>
                <c:pt idx="144">
                  <c:v>#N/A</c:v>
                </c:pt>
                <c:pt idx="145">
                  <c:v>#N/A</c:v>
                </c:pt>
                <c:pt idx="146">
                  <c:v>#N/A</c:v>
                </c:pt>
                <c:pt idx="147">
                  <c:v>#N/A</c:v>
                </c:pt>
                <c:pt idx="148">
                  <c:v>#N/A</c:v>
                </c:pt>
                <c:pt idx="149">
                  <c:v>#N/A</c:v>
                </c:pt>
                <c:pt idx="150">
                  <c:v>#N/A</c:v>
                </c:pt>
                <c:pt idx="151">
                  <c:v>#N/A</c:v>
                </c:pt>
                <c:pt idx="152">
                  <c:v>#N/A</c:v>
                </c:pt>
                <c:pt idx="153">
                  <c:v>#N/A</c:v>
                </c:pt>
                <c:pt idx="154">
                  <c:v>#N/A</c:v>
                </c:pt>
                <c:pt idx="155">
                  <c:v>#N/A</c:v>
                </c:pt>
                <c:pt idx="156">
                  <c:v>#N/A</c:v>
                </c:pt>
                <c:pt idx="157">
                  <c:v>#N/A</c:v>
                </c:pt>
                <c:pt idx="158">
                  <c:v>#N/A</c:v>
                </c:pt>
                <c:pt idx="159">
                  <c:v>#N/A</c:v>
                </c:pt>
                <c:pt idx="160">
                  <c:v>#N/A</c:v>
                </c:pt>
                <c:pt idx="161">
                  <c:v>#N/A</c:v>
                </c:pt>
                <c:pt idx="162">
                  <c:v>#N/A</c:v>
                </c:pt>
                <c:pt idx="163">
                  <c:v>#N/A</c:v>
                </c:pt>
                <c:pt idx="164">
                  <c:v>#N/A</c:v>
                </c:pt>
                <c:pt idx="165">
                  <c:v>#N/A</c:v>
                </c:pt>
                <c:pt idx="166">
                  <c:v>#N/A</c:v>
                </c:pt>
                <c:pt idx="167">
                  <c:v>#N/A</c:v>
                </c:pt>
                <c:pt idx="168">
                  <c:v>#N/A</c:v>
                </c:pt>
                <c:pt idx="169">
                  <c:v>#N/A</c:v>
                </c:pt>
                <c:pt idx="170">
                  <c:v>68</c:v>
                </c:pt>
                <c:pt idx="171">
                  <c:v>68</c:v>
                </c:pt>
                <c:pt idx="172">
                  <c:v>68</c:v>
                </c:pt>
                <c:pt idx="173">
                  <c:v>#N/A</c:v>
                </c:pt>
                <c:pt idx="174">
                  <c:v>#N/A</c:v>
                </c:pt>
                <c:pt idx="175">
                  <c:v>#N/A</c:v>
                </c:pt>
                <c:pt idx="176">
                  <c:v>#N/A</c:v>
                </c:pt>
                <c:pt idx="177">
                  <c:v>#N/A</c:v>
                </c:pt>
                <c:pt idx="178">
                  <c:v>#N/A</c:v>
                </c:pt>
                <c:pt idx="179">
                  <c:v>#N/A</c:v>
                </c:pt>
                <c:pt idx="180">
                  <c:v>#N/A</c:v>
                </c:pt>
                <c:pt idx="181">
                  <c:v>#N/A</c:v>
                </c:pt>
                <c:pt idx="182">
                  <c:v>#N/A</c:v>
                </c:pt>
                <c:pt idx="183">
                  <c:v>#N/A</c:v>
                </c:pt>
                <c:pt idx="184">
                  <c:v>#N/A</c:v>
                </c:pt>
                <c:pt idx="185">
                  <c:v>#N/A</c:v>
                </c:pt>
                <c:pt idx="186">
                  <c:v>#N/A</c:v>
                </c:pt>
                <c:pt idx="187">
                  <c:v>#N/A</c:v>
                </c:pt>
                <c:pt idx="188">
                  <c:v>#N/A</c:v>
                </c:pt>
                <c:pt idx="189">
                  <c:v>#N/A</c:v>
                </c:pt>
                <c:pt idx="190">
                  <c:v>#N/A</c:v>
                </c:pt>
                <c:pt idx="191">
                  <c:v>#N/A</c:v>
                </c:pt>
                <c:pt idx="192">
                  <c:v>#N/A</c:v>
                </c:pt>
                <c:pt idx="193">
                  <c:v>#N/A</c:v>
                </c:pt>
                <c:pt idx="194">
                  <c:v>#N/A</c:v>
                </c:pt>
                <c:pt idx="195">
                  <c:v>#N/A</c:v>
                </c:pt>
                <c:pt idx="196">
                  <c:v>#N/A</c:v>
                </c:pt>
                <c:pt idx="197">
                  <c:v>#N/A</c:v>
                </c:pt>
                <c:pt idx="198">
                  <c:v>#N/A</c:v>
                </c:pt>
                <c:pt idx="199">
                  <c:v>#N/A</c:v>
                </c:pt>
                <c:pt idx="200">
                  <c:v>#N/A</c:v>
                </c:pt>
                <c:pt idx="201">
                  <c:v>#N/A</c:v>
                </c:pt>
                <c:pt idx="202">
                  <c:v>#N/A</c:v>
                </c:pt>
                <c:pt idx="203">
                  <c:v>#N/A</c:v>
                </c:pt>
                <c:pt idx="204">
                  <c:v>#N/A</c:v>
                </c:pt>
                <c:pt idx="205">
                  <c:v>#N/A</c:v>
                </c:pt>
                <c:pt idx="206">
                  <c:v>#N/A</c:v>
                </c:pt>
                <c:pt idx="207">
                  <c:v>#N/A</c:v>
                </c:pt>
                <c:pt idx="208">
                  <c:v>#N/A</c:v>
                </c:pt>
                <c:pt idx="209">
                  <c:v>#N/A</c:v>
                </c:pt>
                <c:pt idx="210">
                  <c:v>#N/A</c:v>
                </c:pt>
                <c:pt idx="211">
                  <c:v>#N/A</c:v>
                </c:pt>
                <c:pt idx="212">
                  <c:v>68</c:v>
                </c:pt>
                <c:pt idx="213">
                  <c:v>68</c:v>
                </c:pt>
                <c:pt idx="214">
                  <c:v>68</c:v>
                </c:pt>
                <c:pt idx="215">
                  <c:v>68</c:v>
                </c:pt>
                <c:pt idx="216">
                  <c:v>#N/A</c:v>
                </c:pt>
                <c:pt idx="217">
                  <c:v>#N/A</c:v>
                </c:pt>
                <c:pt idx="218">
                  <c:v>#N/A</c:v>
                </c:pt>
                <c:pt idx="219">
                  <c:v>#N/A</c:v>
                </c:pt>
                <c:pt idx="220">
                  <c:v>#N/A</c:v>
                </c:pt>
                <c:pt idx="221">
                  <c:v>#N/A</c:v>
                </c:pt>
                <c:pt idx="222">
                  <c:v>#N/A</c:v>
                </c:pt>
                <c:pt idx="223">
                  <c:v>#N/A</c:v>
                </c:pt>
                <c:pt idx="224">
                  <c:v>#N/A</c:v>
                </c:pt>
                <c:pt idx="225">
                  <c:v>#N/A</c:v>
                </c:pt>
                <c:pt idx="226">
                  <c:v>#N/A</c:v>
                </c:pt>
                <c:pt idx="227">
                  <c:v>#N/A</c:v>
                </c:pt>
                <c:pt idx="228">
                  <c:v>#N/A</c:v>
                </c:pt>
                <c:pt idx="229">
                  <c:v>#N/A</c:v>
                </c:pt>
                <c:pt idx="230">
                  <c:v>#N/A</c:v>
                </c:pt>
                <c:pt idx="231">
                  <c:v>#N/A</c:v>
                </c:pt>
                <c:pt idx="232">
                  <c:v>#N/A</c:v>
                </c:pt>
                <c:pt idx="233">
                  <c:v>#N/A</c:v>
                </c:pt>
                <c:pt idx="234">
                  <c:v>#N/A</c:v>
                </c:pt>
                <c:pt idx="235">
                  <c:v>#N/A</c:v>
                </c:pt>
                <c:pt idx="236">
                  <c:v>#N/A</c:v>
                </c:pt>
                <c:pt idx="237">
                  <c:v>#N/A</c:v>
                </c:pt>
                <c:pt idx="238">
                  <c:v>#N/A</c:v>
                </c:pt>
                <c:pt idx="239">
                  <c:v>68</c:v>
                </c:pt>
                <c:pt idx="240">
                  <c:v>68</c:v>
                </c:pt>
                <c:pt idx="241">
                  <c:v>68</c:v>
                </c:pt>
                <c:pt idx="242">
                  <c:v>68</c:v>
                </c:pt>
                <c:pt idx="243">
                  <c:v>68</c:v>
                </c:pt>
                <c:pt idx="244">
                  <c:v>68</c:v>
                </c:pt>
                <c:pt idx="245">
                  <c:v>68</c:v>
                </c:pt>
                <c:pt idx="246">
                  <c:v>#N/A</c:v>
                </c:pt>
                <c:pt idx="247">
                  <c:v>#N/A</c:v>
                </c:pt>
                <c:pt idx="248">
                  <c:v>#N/A</c:v>
                </c:pt>
                <c:pt idx="249">
                  <c:v>#N/A</c:v>
                </c:pt>
                <c:pt idx="250">
                  <c:v>#N/A</c:v>
                </c:pt>
                <c:pt idx="251">
                  <c:v>#N/A</c:v>
                </c:pt>
                <c:pt idx="252">
                  <c:v>#N/A</c:v>
                </c:pt>
                <c:pt idx="253">
                  <c:v>#N/A</c:v>
                </c:pt>
                <c:pt idx="254">
                  <c:v>#N/A</c:v>
                </c:pt>
                <c:pt idx="255">
                  <c:v>#N/A</c:v>
                </c:pt>
                <c:pt idx="256">
                  <c:v>#N/A</c:v>
                </c:pt>
                <c:pt idx="257">
                  <c:v>#N/A</c:v>
                </c:pt>
                <c:pt idx="258">
                  <c:v>#N/A</c:v>
                </c:pt>
                <c:pt idx="259">
                  <c:v>#N/A</c:v>
                </c:pt>
                <c:pt idx="260">
                  <c:v>#N/A</c:v>
                </c:pt>
                <c:pt idx="261">
                  <c:v>#N/A</c:v>
                </c:pt>
                <c:pt idx="262">
                  <c:v>#N/A</c:v>
                </c:pt>
                <c:pt idx="263">
                  <c:v>#N/A</c:v>
                </c:pt>
                <c:pt idx="264">
                  <c:v>#N/A</c:v>
                </c:pt>
                <c:pt idx="265">
                  <c:v>#N/A</c:v>
                </c:pt>
                <c:pt idx="266">
                  <c:v>#N/A</c:v>
                </c:pt>
                <c:pt idx="267">
                  <c:v>#N/A</c:v>
                </c:pt>
                <c:pt idx="268">
                  <c:v>#N/A</c:v>
                </c:pt>
                <c:pt idx="269">
                  <c:v>#N/A</c:v>
                </c:pt>
                <c:pt idx="270">
                  <c:v>#N/A</c:v>
                </c:pt>
                <c:pt idx="271">
                  <c:v>#N/A</c:v>
                </c:pt>
                <c:pt idx="272">
                  <c:v>#N/A</c:v>
                </c:pt>
                <c:pt idx="273">
                  <c:v>#N/A</c:v>
                </c:pt>
                <c:pt idx="274">
                  <c:v>#N/A</c:v>
                </c:pt>
                <c:pt idx="275">
                  <c:v>#N/A</c:v>
                </c:pt>
                <c:pt idx="276">
                  <c:v>#N/A</c:v>
                </c:pt>
                <c:pt idx="277">
                  <c:v>#N/A</c:v>
                </c:pt>
                <c:pt idx="278">
                  <c:v>#N/A</c:v>
                </c:pt>
                <c:pt idx="279">
                  <c:v>#N/A</c:v>
                </c:pt>
                <c:pt idx="280">
                  <c:v>#N/A</c:v>
                </c:pt>
                <c:pt idx="281">
                  <c:v>#N/A</c:v>
                </c:pt>
                <c:pt idx="282">
                  <c:v>#N/A</c:v>
                </c:pt>
                <c:pt idx="283">
                  <c:v>#N/A</c:v>
                </c:pt>
                <c:pt idx="284">
                  <c:v>#N/A</c:v>
                </c:pt>
                <c:pt idx="285">
                  <c:v>#N/A</c:v>
                </c:pt>
                <c:pt idx="286">
                  <c:v>#N/A</c:v>
                </c:pt>
                <c:pt idx="287">
                  <c:v>#N/A</c:v>
                </c:pt>
                <c:pt idx="288">
                  <c:v>#N/A</c:v>
                </c:pt>
                <c:pt idx="289">
                  <c:v>#N/A</c:v>
                </c:pt>
                <c:pt idx="290">
                  <c:v>#N/A</c:v>
                </c:pt>
                <c:pt idx="291">
                  <c:v>#N/A</c:v>
                </c:pt>
                <c:pt idx="292">
                  <c:v>#N/A</c:v>
                </c:pt>
                <c:pt idx="293">
                  <c:v>#N/A</c:v>
                </c:pt>
                <c:pt idx="294">
                  <c:v>#N/A</c:v>
                </c:pt>
                <c:pt idx="295">
                  <c:v>#N/A</c:v>
                </c:pt>
                <c:pt idx="296">
                  <c:v>#N/A</c:v>
                </c:pt>
                <c:pt idx="297">
                  <c:v>#N/A</c:v>
                </c:pt>
                <c:pt idx="298">
                  <c:v>#N/A</c:v>
                </c:pt>
                <c:pt idx="299">
                  <c:v>#N/A</c:v>
                </c:pt>
                <c:pt idx="300">
                  <c:v>#N/A</c:v>
                </c:pt>
                <c:pt idx="301">
                  <c:v>#N/A</c:v>
                </c:pt>
                <c:pt idx="302">
                  <c:v>#N/A</c:v>
                </c:pt>
                <c:pt idx="303">
                  <c:v>#N/A</c:v>
                </c:pt>
                <c:pt idx="304">
                  <c:v>#N/A</c:v>
                </c:pt>
                <c:pt idx="305">
                  <c:v>#N/A</c:v>
                </c:pt>
                <c:pt idx="306">
                  <c:v>#N/A</c:v>
                </c:pt>
                <c:pt idx="307">
                  <c:v>#N/A</c:v>
                </c:pt>
                <c:pt idx="308">
                  <c:v>#N/A</c:v>
                </c:pt>
                <c:pt idx="309">
                  <c:v>#N/A</c:v>
                </c:pt>
                <c:pt idx="310">
                  <c:v>#N/A</c:v>
                </c:pt>
                <c:pt idx="311">
                  <c:v>#N/A</c:v>
                </c:pt>
                <c:pt idx="312">
                  <c:v>#N/A</c:v>
                </c:pt>
                <c:pt idx="313">
                  <c:v>#N/A</c:v>
                </c:pt>
                <c:pt idx="314">
                  <c:v>#N/A</c:v>
                </c:pt>
                <c:pt idx="315">
                  <c:v>#N/A</c:v>
                </c:pt>
                <c:pt idx="316">
                  <c:v>#N/A</c:v>
                </c:pt>
                <c:pt idx="317">
                  <c:v>#N/A</c:v>
                </c:pt>
                <c:pt idx="318">
                  <c:v>#N/A</c:v>
                </c:pt>
                <c:pt idx="319">
                  <c:v>#N/A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81653448"/>
        <c:axId val="581655800"/>
      </c:area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Overall</c:v>
                </c:pt>
              </c:strCache>
            </c:strRef>
          </c:tx>
          <c:spPr>
            <a:ln w="38100">
              <a:solidFill>
                <a:srgbClr val="FFC000"/>
              </a:solidFill>
            </a:ln>
          </c:spPr>
          <c:marker>
            <c:symbol val="none"/>
          </c:marker>
          <c:cat>
            <c:numRef>
              <c:f>Sheet1!$A$2:$A$321</c:f>
              <c:numCache>
                <c:formatCode>m/d/yyyy</c:formatCode>
                <c:ptCount val="320"/>
                <c:pt idx="0">
                  <c:v>17593</c:v>
                </c:pt>
                <c:pt idx="1">
                  <c:v>17685</c:v>
                </c:pt>
                <c:pt idx="2">
                  <c:v>17777</c:v>
                </c:pt>
                <c:pt idx="3">
                  <c:v>17868</c:v>
                </c:pt>
                <c:pt idx="4">
                  <c:v>17958</c:v>
                </c:pt>
                <c:pt idx="5">
                  <c:v>18050</c:v>
                </c:pt>
                <c:pt idx="6">
                  <c:v>18142</c:v>
                </c:pt>
                <c:pt idx="7">
                  <c:v>18233</c:v>
                </c:pt>
                <c:pt idx="8">
                  <c:v>18323</c:v>
                </c:pt>
                <c:pt idx="9">
                  <c:v>18415</c:v>
                </c:pt>
                <c:pt idx="10">
                  <c:v>18507</c:v>
                </c:pt>
                <c:pt idx="11">
                  <c:v>18598</c:v>
                </c:pt>
                <c:pt idx="12">
                  <c:v>18688</c:v>
                </c:pt>
                <c:pt idx="13">
                  <c:v>18780</c:v>
                </c:pt>
                <c:pt idx="14">
                  <c:v>18872</c:v>
                </c:pt>
                <c:pt idx="15">
                  <c:v>18963</c:v>
                </c:pt>
                <c:pt idx="16">
                  <c:v>19054</c:v>
                </c:pt>
                <c:pt idx="17">
                  <c:v>19146</c:v>
                </c:pt>
                <c:pt idx="18">
                  <c:v>19238</c:v>
                </c:pt>
                <c:pt idx="19">
                  <c:v>19329</c:v>
                </c:pt>
                <c:pt idx="20">
                  <c:v>19419</c:v>
                </c:pt>
                <c:pt idx="21">
                  <c:v>19511</c:v>
                </c:pt>
                <c:pt idx="22">
                  <c:v>19603</c:v>
                </c:pt>
                <c:pt idx="23">
                  <c:v>19694</c:v>
                </c:pt>
                <c:pt idx="24">
                  <c:v>19784</c:v>
                </c:pt>
                <c:pt idx="25">
                  <c:v>19876</c:v>
                </c:pt>
                <c:pt idx="26">
                  <c:v>19968</c:v>
                </c:pt>
                <c:pt idx="27">
                  <c:v>20059</c:v>
                </c:pt>
                <c:pt idx="28">
                  <c:v>20149</c:v>
                </c:pt>
                <c:pt idx="29">
                  <c:v>20241</c:v>
                </c:pt>
                <c:pt idx="30">
                  <c:v>20333</c:v>
                </c:pt>
                <c:pt idx="31">
                  <c:v>20424</c:v>
                </c:pt>
                <c:pt idx="32">
                  <c:v>20515</c:v>
                </c:pt>
                <c:pt idx="33">
                  <c:v>20607</c:v>
                </c:pt>
                <c:pt idx="34">
                  <c:v>20699</c:v>
                </c:pt>
                <c:pt idx="35">
                  <c:v>20790</c:v>
                </c:pt>
                <c:pt idx="36">
                  <c:v>20880</c:v>
                </c:pt>
                <c:pt idx="37">
                  <c:v>20972</c:v>
                </c:pt>
                <c:pt idx="38">
                  <c:v>21064</c:v>
                </c:pt>
                <c:pt idx="39">
                  <c:v>21155</c:v>
                </c:pt>
                <c:pt idx="40">
                  <c:v>21245</c:v>
                </c:pt>
                <c:pt idx="41">
                  <c:v>21337</c:v>
                </c:pt>
                <c:pt idx="42">
                  <c:v>21429</c:v>
                </c:pt>
                <c:pt idx="43">
                  <c:v>21520</c:v>
                </c:pt>
                <c:pt idx="44">
                  <c:v>21610</c:v>
                </c:pt>
                <c:pt idx="45">
                  <c:v>21702</c:v>
                </c:pt>
                <c:pt idx="46">
                  <c:v>21794</c:v>
                </c:pt>
                <c:pt idx="47">
                  <c:v>21885</c:v>
                </c:pt>
                <c:pt idx="48">
                  <c:v>21976</c:v>
                </c:pt>
                <c:pt idx="49">
                  <c:v>22068</c:v>
                </c:pt>
                <c:pt idx="50">
                  <c:v>22160</c:v>
                </c:pt>
                <c:pt idx="51">
                  <c:v>22251</c:v>
                </c:pt>
                <c:pt idx="52">
                  <c:v>22341</c:v>
                </c:pt>
                <c:pt idx="53">
                  <c:v>22433</c:v>
                </c:pt>
                <c:pt idx="54">
                  <c:v>22525</c:v>
                </c:pt>
                <c:pt idx="55">
                  <c:v>22616</c:v>
                </c:pt>
                <c:pt idx="56">
                  <c:v>22706</c:v>
                </c:pt>
                <c:pt idx="57">
                  <c:v>22798</c:v>
                </c:pt>
                <c:pt idx="58">
                  <c:v>22890</c:v>
                </c:pt>
                <c:pt idx="59">
                  <c:v>22981</c:v>
                </c:pt>
                <c:pt idx="60">
                  <c:v>23071</c:v>
                </c:pt>
                <c:pt idx="61">
                  <c:v>23163</c:v>
                </c:pt>
                <c:pt idx="62">
                  <c:v>23255</c:v>
                </c:pt>
                <c:pt idx="63">
                  <c:v>23346</c:v>
                </c:pt>
                <c:pt idx="64">
                  <c:v>23437</c:v>
                </c:pt>
                <c:pt idx="65">
                  <c:v>23529</c:v>
                </c:pt>
                <c:pt idx="66">
                  <c:v>23621</c:v>
                </c:pt>
                <c:pt idx="67">
                  <c:v>23712</c:v>
                </c:pt>
                <c:pt idx="68">
                  <c:v>23802</c:v>
                </c:pt>
                <c:pt idx="69">
                  <c:v>23894</c:v>
                </c:pt>
                <c:pt idx="70">
                  <c:v>23986</c:v>
                </c:pt>
                <c:pt idx="71">
                  <c:v>24077</c:v>
                </c:pt>
                <c:pt idx="72">
                  <c:v>24167</c:v>
                </c:pt>
                <c:pt idx="73">
                  <c:v>24259</c:v>
                </c:pt>
                <c:pt idx="74">
                  <c:v>24351</c:v>
                </c:pt>
                <c:pt idx="75">
                  <c:v>24442</c:v>
                </c:pt>
                <c:pt idx="76">
                  <c:v>24532</c:v>
                </c:pt>
                <c:pt idx="77">
                  <c:v>24624</c:v>
                </c:pt>
                <c:pt idx="78">
                  <c:v>24716</c:v>
                </c:pt>
                <c:pt idx="79">
                  <c:v>24807</c:v>
                </c:pt>
                <c:pt idx="80">
                  <c:v>24898</c:v>
                </c:pt>
                <c:pt idx="81">
                  <c:v>24990</c:v>
                </c:pt>
                <c:pt idx="82">
                  <c:v>25082</c:v>
                </c:pt>
                <c:pt idx="83">
                  <c:v>25173</c:v>
                </c:pt>
                <c:pt idx="84">
                  <c:v>25263</c:v>
                </c:pt>
                <c:pt idx="85">
                  <c:v>25355</c:v>
                </c:pt>
                <c:pt idx="86">
                  <c:v>25447</c:v>
                </c:pt>
                <c:pt idx="87">
                  <c:v>25538</c:v>
                </c:pt>
                <c:pt idx="88">
                  <c:v>25628</c:v>
                </c:pt>
                <c:pt idx="89">
                  <c:v>25720</c:v>
                </c:pt>
                <c:pt idx="90">
                  <c:v>25812</c:v>
                </c:pt>
                <c:pt idx="91">
                  <c:v>25903</c:v>
                </c:pt>
                <c:pt idx="92">
                  <c:v>25993</c:v>
                </c:pt>
                <c:pt idx="93">
                  <c:v>26085</c:v>
                </c:pt>
                <c:pt idx="94">
                  <c:v>26177</c:v>
                </c:pt>
                <c:pt idx="95">
                  <c:v>26268</c:v>
                </c:pt>
                <c:pt idx="96">
                  <c:v>26359</c:v>
                </c:pt>
                <c:pt idx="97">
                  <c:v>26451</c:v>
                </c:pt>
                <c:pt idx="98">
                  <c:v>26543</c:v>
                </c:pt>
                <c:pt idx="99">
                  <c:v>26634</c:v>
                </c:pt>
                <c:pt idx="100">
                  <c:v>26724</c:v>
                </c:pt>
                <c:pt idx="101">
                  <c:v>26816</c:v>
                </c:pt>
                <c:pt idx="102">
                  <c:v>26908</c:v>
                </c:pt>
                <c:pt idx="103">
                  <c:v>26999</c:v>
                </c:pt>
                <c:pt idx="104">
                  <c:v>27089</c:v>
                </c:pt>
                <c:pt idx="105">
                  <c:v>27181</c:v>
                </c:pt>
                <c:pt idx="106">
                  <c:v>27273</c:v>
                </c:pt>
                <c:pt idx="107">
                  <c:v>27364</c:v>
                </c:pt>
                <c:pt idx="108">
                  <c:v>27454</c:v>
                </c:pt>
                <c:pt idx="109">
                  <c:v>27546</c:v>
                </c:pt>
                <c:pt idx="110">
                  <c:v>27638</c:v>
                </c:pt>
                <c:pt idx="111">
                  <c:v>27729</c:v>
                </c:pt>
                <c:pt idx="112">
                  <c:v>27820</c:v>
                </c:pt>
                <c:pt idx="113">
                  <c:v>27912</c:v>
                </c:pt>
                <c:pt idx="114">
                  <c:v>28004</c:v>
                </c:pt>
                <c:pt idx="115">
                  <c:v>28095</c:v>
                </c:pt>
                <c:pt idx="116">
                  <c:v>28185</c:v>
                </c:pt>
                <c:pt idx="117">
                  <c:v>28277</c:v>
                </c:pt>
                <c:pt idx="118">
                  <c:v>28369</c:v>
                </c:pt>
                <c:pt idx="119">
                  <c:v>28460</c:v>
                </c:pt>
                <c:pt idx="120">
                  <c:v>28550</c:v>
                </c:pt>
                <c:pt idx="121">
                  <c:v>28642</c:v>
                </c:pt>
                <c:pt idx="122">
                  <c:v>28734</c:v>
                </c:pt>
                <c:pt idx="123">
                  <c:v>28825</c:v>
                </c:pt>
                <c:pt idx="124">
                  <c:v>28915</c:v>
                </c:pt>
                <c:pt idx="125">
                  <c:v>29007</c:v>
                </c:pt>
                <c:pt idx="126">
                  <c:v>29099</c:v>
                </c:pt>
                <c:pt idx="127">
                  <c:v>29190</c:v>
                </c:pt>
                <c:pt idx="128">
                  <c:v>29281</c:v>
                </c:pt>
                <c:pt idx="129">
                  <c:v>29373</c:v>
                </c:pt>
                <c:pt idx="130">
                  <c:v>29465</c:v>
                </c:pt>
                <c:pt idx="131">
                  <c:v>29556</c:v>
                </c:pt>
                <c:pt idx="132">
                  <c:v>29646</c:v>
                </c:pt>
                <c:pt idx="133">
                  <c:v>29738</c:v>
                </c:pt>
                <c:pt idx="134">
                  <c:v>29830</c:v>
                </c:pt>
                <c:pt idx="135">
                  <c:v>29921</c:v>
                </c:pt>
                <c:pt idx="136">
                  <c:v>30011</c:v>
                </c:pt>
                <c:pt idx="137">
                  <c:v>30103</c:v>
                </c:pt>
                <c:pt idx="138">
                  <c:v>30195</c:v>
                </c:pt>
                <c:pt idx="139">
                  <c:v>30286</c:v>
                </c:pt>
                <c:pt idx="140">
                  <c:v>30376</c:v>
                </c:pt>
                <c:pt idx="141">
                  <c:v>30468</c:v>
                </c:pt>
                <c:pt idx="142">
                  <c:v>30560</c:v>
                </c:pt>
                <c:pt idx="143">
                  <c:v>30651</c:v>
                </c:pt>
                <c:pt idx="144">
                  <c:v>30742</c:v>
                </c:pt>
                <c:pt idx="145">
                  <c:v>30834</c:v>
                </c:pt>
                <c:pt idx="146">
                  <c:v>30926</c:v>
                </c:pt>
                <c:pt idx="147">
                  <c:v>31017</c:v>
                </c:pt>
                <c:pt idx="148">
                  <c:v>31107</c:v>
                </c:pt>
                <c:pt idx="149">
                  <c:v>31199</c:v>
                </c:pt>
                <c:pt idx="150">
                  <c:v>31291</c:v>
                </c:pt>
                <c:pt idx="151">
                  <c:v>31382</c:v>
                </c:pt>
                <c:pt idx="152">
                  <c:v>31472</c:v>
                </c:pt>
                <c:pt idx="153">
                  <c:v>31564</c:v>
                </c:pt>
                <c:pt idx="154">
                  <c:v>31656</c:v>
                </c:pt>
                <c:pt idx="155">
                  <c:v>31747</c:v>
                </c:pt>
                <c:pt idx="156">
                  <c:v>31837</c:v>
                </c:pt>
                <c:pt idx="157">
                  <c:v>31929</c:v>
                </c:pt>
                <c:pt idx="158">
                  <c:v>32021</c:v>
                </c:pt>
                <c:pt idx="159">
                  <c:v>32112</c:v>
                </c:pt>
                <c:pt idx="160">
                  <c:v>32203</c:v>
                </c:pt>
                <c:pt idx="161">
                  <c:v>32295</c:v>
                </c:pt>
                <c:pt idx="162">
                  <c:v>32387</c:v>
                </c:pt>
                <c:pt idx="163">
                  <c:v>32478</c:v>
                </c:pt>
                <c:pt idx="164">
                  <c:v>32568</c:v>
                </c:pt>
                <c:pt idx="165">
                  <c:v>32660</c:v>
                </c:pt>
                <c:pt idx="166">
                  <c:v>32752</c:v>
                </c:pt>
                <c:pt idx="167">
                  <c:v>32843</c:v>
                </c:pt>
                <c:pt idx="168">
                  <c:v>32933</c:v>
                </c:pt>
                <c:pt idx="169">
                  <c:v>33025</c:v>
                </c:pt>
                <c:pt idx="170">
                  <c:v>33117</c:v>
                </c:pt>
                <c:pt idx="171">
                  <c:v>33208</c:v>
                </c:pt>
                <c:pt idx="172">
                  <c:v>33298</c:v>
                </c:pt>
                <c:pt idx="173">
                  <c:v>33390</c:v>
                </c:pt>
                <c:pt idx="174">
                  <c:v>33482</c:v>
                </c:pt>
                <c:pt idx="175">
                  <c:v>33573</c:v>
                </c:pt>
                <c:pt idx="176">
                  <c:v>33664</c:v>
                </c:pt>
                <c:pt idx="177">
                  <c:v>33756</c:v>
                </c:pt>
                <c:pt idx="178">
                  <c:v>33848</c:v>
                </c:pt>
                <c:pt idx="179">
                  <c:v>33939</c:v>
                </c:pt>
                <c:pt idx="180">
                  <c:v>34029</c:v>
                </c:pt>
                <c:pt idx="181">
                  <c:v>34121</c:v>
                </c:pt>
                <c:pt idx="182">
                  <c:v>34213</c:v>
                </c:pt>
                <c:pt idx="183">
                  <c:v>34304</c:v>
                </c:pt>
                <c:pt idx="184">
                  <c:v>34394</c:v>
                </c:pt>
                <c:pt idx="185">
                  <c:v>34486</c:v>
                </c:pt>
                <c:pt idx="186">
                  <c:v>34578</c:v>
                </c:pt>
                <c:pt idx="187">
                  <c:v>34669</c:v>
                </c:pt>
                <c:pt idx="188">
                  <c:v>34759</c:v>
                </c:pt>
                <c:pt idx="189">
                  <c:v>34851</c:v>
                </c:pt>
                <c:pt idx="190">
                  <c:v>34943</c:v>
                </c:pt>
                <c:pt idx="191">
                  <c:v>35034</c:v>
                </c:pt>
                <c:pt idx="192">
                  <c:v>35125</c:v>
                </c:pt>
                <c:pt idx="193">
                  <c:v>35217</c:v>
                </c:pt>
                <c:pt idx="194">
                  <c:v>35309</c:v>
                </c:pt>
                <c:pt idx="195">
                  <c:v>35400</c:v>
                </c:pt>
                <c:pt idx="196">
                  <c:v>35490</c:v>
                </c:pt>
                <c:pt idx="197">
                  <c:v>35582</c:v>
                </c:pt>
                <c:pt idx="198">
                  <c:v>35674</c:v>
                </c:pt>
                <c:pt idx="199">
                  <c:v>35765</c:v>
                </c:pt>
                <c:pt idx="200">
                  <c:v>35855</c:v>
                </c:pt>
                <c:pt idx="201">
                  <c:v>35947</c:v>
                </c:pt>
                <c:pt idx="202">
                  <c:v>36039</c:v>
                </c:pt>
                <c:pt idx="203">
                  <c:v>36130</c:v>
                </c:pt>
                <c:pt idx="204">
                  <c:v>36220</c:v>
                </c:pt>
                <c:pt idx="205">
                  <c:v>36312</c:v>
                </c:pt>
                <c:pt idx="206">
                  <c:v>36404</c:v>
                </c:pt>
                <c:pt idx="207">
                  <c:v>36495</c:v>
                </c:pt>
                <c:pt idx="208">
                  <c:v>36586</c:v>
                </c:pt>
                <c:pt idx="209">
                  <c:v>36678</c:v>
                </c:pt>
                <c:pt idx="210">
                  <c:v>36770</c:v>
                </c:pt>
                <c:pt idx="211">
                  <c:v>36861</c:v>
                </c:pt>
                <c:pt idx="212">
                  <c:v>36951</c:v>
                </c:pt>
                <c:pt idx="213">
                  <c:v>37043</c:v>
                </c:pt>
                <c:pt idx="214">
                  <c:v>37135</c:v>
                </c:pt>
                <c:pt idx="215">
                  <c:v>37226</c:v>
                </c:pt>
                <c:pt idx="216">
                  <c:v>37316</c:v>
                </c:pt>
                <c:pt idx="217">
                  <c:v>37408</c:v>
                </c:pt>
                <c:pt idx="218">
                  <c:v>37500</c:v>
                </c:pt>
                <c:pt idx="219">
                  <c:v>37591</c:v>
                </c:pt>
                <c:pt idx="220">
                  <c:v>37681</c:v>
                </c:pt>
                <c:pt idx="221">
                  <c:v>37773</c:v>
                </c:pt>
                <c:pt idx="222">
                  <c:v>37865</c:v>
                </c:pt>
                <c:pt idx="223">
                  <c:v>37956</c:v>
                </c:pt>
                <c:pt idx="224">
                  <c:v>38047</c:v>
                </c:pt>
                <c:pt idx="225">
                  <c:v>38139</c:v>
                </c:pt>
                <c:pt idx="226">
                  <c:v>38231</c:v>
                </c:pt>
                <c:pt idx="227">
                  <c:v>38322</c:v>
                </c:pt>
                <c:pt idx="228">
                  <c:v>38412</c:v>
                </c:pt>
                <c:pt idx="229">
                  <c:v>38504</c:v>
                </c:pt>
                <c:pt idx="230">
                  <c:v>38596</c:v>
                </c:pt>
                <c:pt idx="231">
                  <c:v>38687</c:v>
                </c:pt>
                <c:pt idx="232">
                  <c:v>38777</c:v>
                </c:pt>
                <c:pt idx="233">
                  <c:v>38869</c:v>
                </c:pt>
                <c:pt idx="234">
                  <c:v>38961</c:v>
                </c:pt>
                <c:pt idx="235">
                  <c:v>39052</c:v>
                </c:pt>
                <c:pt idx="236">
                  <c:v>39142</c:v>
                </c:pt>
                <c:pt idx="237">
                  <c:v>39234</c:v>
                </c:pt>
                <c:pt idx="238">
                  <c:v>39326</c:v>
                </c:pt>
                <c:pt idx="239">
                  <c:v>39417</c:v>
                </c:pt>
                <c:pt idx="240">
                  <c:v>39508</c:v>
                </c:pt>
                <c:pt idx="241">
                  <c:v>39600</c:v>
                </c:pt>
                <c:pt idx="242">
                  <c:v>39692</c:v>
                </c:pt>
                <c:pt idx="243">
                  <c:v>39783</c:v>
                </c:pt>
                <c:pt idx="244">
                  <c:v>39873</c:v>
                </c:pt>
                <c:pt idx="245">
                  <c:v>39965</c:v>
                </c:pt>
                <c:pt idx="246">
                  <c:v>40057</c:v>
                </c:pt>
                <c:pt idx="247">
                  <c:v>40148</c:v>
                </c:pt>
                <c:pt idx="248">
                  <c:v>40238</c:v>
                </c:pt>
                <c:pt idx="249">
                  <c:v>40330</c:v>
                </c:pt>
                <c:pt idx="250">
                  <c:v>40422</c:v>
                </c:pt>
                <c:pt idx="251">
                  <c:v>40513</c:v>
                </c:pt>
                <c:pt idx="252">
                  <c:v>40603</c:v>
                </c:pt>
                <c:pt idx="253">
                  <c:v>40695</c:v>
                </c:pt>
                <c:pt idx="254">
                  <c:v>40787</c:v>
                </c:pt>
                <c:pt idx="255">
                  <c:v>40878</c:v>
                </c:pt>
                <c:pt idx="256">
                  <c:v>40969</c:v>
                </c:pt>
                <c:pt idx="257">
                  <c:v>41061</c:v>
                </c:pt>
                <c:pt idx="258">
                  <c:v>41153</c:v>
                </c:pt>
                <c:pt idx="259">
                  <c:v>41244</c:v>
                </c:pt>
                <c:pt idx="260">
                  <c:v>41334</c:v>
                </c:pt>
                <c:pt idx="261">
                  <c:v>41426</c:v>
                </c:pt>
                <c:pt idx="262">
                  <c:v>41518</c:v>
                </c:pt>
                <c:pt idx="263">
                  <c:v>41609</c:v>
                </c:pt>
                <c:pt idx="264">
                  <c:v>41699</c:v>
                </c:pt>
                <c:pt idx="265">
                  <c:v>41791</c:v>
                </c:pt>
                <c:pt idx="266">
                  <c:v>41883</c:v>
                </c:pt>
                <c:pt idx="267">
                  <c:v>41974</c:v>
                </c:pt>
                <c:pt idx="268">
                  <c:v>42064</c:v>
                </c:pt>
                <c:pt idx="269">
                  <c:v>42156</c:v>
                </c:pt>
                <c:pt idx="270">
                  <c:v>42248</c:v>
                </c:pt>
                <c:pt idx="271">
                  <c:v>42339</c:v>
                </c:pt>
                <c:pt idx="272">
                  <c:v>42430</c:v>
                </c:pt>
                <c:pt idx="273">
                  <c:v>42522</c:v>
                </c:pt>
                <c:pt idx="274">
                  <c:v>42614</c:v>
                </c:pt>
                <c:pt idx="275">
                  <c:v>42705</c:v>
                </c:pt>
                <c:pt idx="276">
                  <c:v>42795</c:v>
                </c:pt>
                <c:pt idx="277">
                  <c:v>42887</c:v>
                </c:pt>
                <c:pt idx="278">
                  <c:v>42979</c:v>
                </c:pt>
                <c:pt idx="279">
                  <c:v>43070</c:v>
                </c:pt>
                <c:pt idx="280">
                  <c:v>43160</c:v>
                </c:pt>
                <c:pt idx="281">
                  <c:v>43252</c:v>
                </c:pt>
                <c:pt idx="282">
                  <c:v>43344</c:v>
                </c:pt>
                <c:pt idx="283">
                  <c:v>43435</c:v>
                </c:pt>
                <c:pt idx="284">
                  <c:v>43525</c:v>
                </c:pt>
                <c:pt idx="285">
                  <c:v>43617</c:v>
                </c:pt>
                <c:pt idx="286">
                  <c:v>43709</c:v>
                </c:pt>
                <c:pt idx="287">
                  <c:v>43800</c:v>
                </c:pt>
                <c:pt idx="288">
                  <c:v>43891</c:v>
                </c:pt>
                <c:pt idx="289">
                  <c:v>43983</c:v>
                </c:pt>
                <c:pt idx="290">
                  <c:v>44075</c:v>
                </c:pt>
                <c:pt idx="291">
                  <c:v>44166</c:v>
                </c:pt>
                <c:pt idx="292">
                  <c:v>44256</c:v>
                </c:pt>
                <c:pt idx="293">
                  <c:v>44348</c:v>
                </c:pt>
                <c:pt idx="294">
                  <c:v>44440</c:v>
                </c:pt>
                <c:pt idx="295">
                  <c:v>44531</c:v>
                </c:pt>
                <c:pt idx="296">
                  <c:v>44621</c:v>
                </c:pt>
                <c:pt idx="297">
                  <c:v>44713</c:v>
                </c:pt>
                <c:pt idx="298">
                  <c:v>44805</c:v>
                </c:pt>
                <c:pt idx="299">
                  <c:v>44896</c:v>
                </c:pt>
                <c:pt idx="300">
                  <c:v>44986</c:v>
                </c:pt>
                <c:pt idx="301">
                  <c:v>45078</c:v>
                </c:pt>
                <c:pt idx="302">
                  <c:v>45170</c:v>
                </c:pt>
                <c:pt idx="303">
                  <c:v>45261</c:v>
                </c:pt>
                <c:pt idx="304">
                  <c:v>45352</c:v>
                </c:pt>
                <c:pt idx="305">
                  <c:v>45444</c:v>
                </c:pt>
                <c:pt idx="306">
                  <c:v>45536</c:v>
                </c:pt>
                <c:pt idx="307">
                  <c:v>45627</c:v>
                </c:pt>
                <c:pt idx="308">
                  <c:v>45717</c:v>
                </c:pt>
                <c:pt idx="309">
                  <c:v>45809</c:v>
                </c:pt>
                <c:pt idx="310">
                  <c:v>45901</c:v>
                </c:pt>
                <c:pt idx="311">
                  <c:v>45992</c:v>
                </c:pt>
                <c:pt idx="312">
                  <c:v>46082</c:v>
                </c:pt>
                <c:pt idx="313">
                  <c:v>46174</c:v>
                </c:pt>
                <c:pt idx="314">
                  <c:v>46266</c:v>
                </c:pt>
                <c:pt idx="315">
                  <c:v>46357</c:v>
                </c:pt>
                <c:pt idx="316">
                  <c:v>46447</c:v>
                </c:pt>
                <c:pt idx="317">
                  <c:v>46539</c:v>
                </c:pt>
                <c:pt idx="318">
                  <c:v>46631</c:v>
                </c:pt>
                <c:pt idx="319">
                  <c:v>46722</c:v>
                </c:pt>
              </c:numCache>
            </c:numRef>
          </c:cat>
          <c:val>
            <c:numRef>
              <c:f>Sheet1!$B$2:$B$321</c:f>
              <c:numCache>
                <c:formatCode>0.0</c:formatCode>
                <c:ptCount val="320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58.841666666666676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59.033333333333331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59.166666666666664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59.283333333333331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59.058333333333344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58.883333333333333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58.783333333333331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59.225000000000001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59.966666666666661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59.625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59.491666666666674</c:v>
                </c:pt>
                <c:pt idx="44">
                  <c:v>#N/A</c:v>
                </c:pt>
                <c:pt idx="45">
                  <c:v>#N/A</c:v>
                </c:pt>
                <c:pt idx="46">
                  <c:v>#N/A</c:v>
                </c:pt>
                <c:pt idx="47">
                  <c:v>59.274999999999999</c:v>
                </c:pt>
                <c:pt idx="48">
                  <c:v>#N/A</c:v>
                </c:pt>
                <c:pt idx="49">
                  <c:v>#N/A</c:v>
                </c:pt>
                <c:pt idx="50">
                  <c:v>#N/A</c:v>
                </c:pt>
                <c:pt idx="51">
                  <c:v>59.416666666666664</c:v>
                </c:pt>
                <c:pt idx="52">
                  <c:v>#N/A</c:v>
                </c:pt>
                <c:pt idx="53">
                  <c:v>#N/A</c:v>
                </c:pt>
                <c:pt idx="54">
                  <c:v>#N/A</c:v>
                </c:pt>
                <c:pt idx="55">
                  <c:v>59.324999999999996</c:v>
                </c:pt>
                <c:pt idx="56">
                  <c:v>#N/A</c:v>
                </c:pt>
                <c:pt idx="57">
                  <c:v>#N/A</c:v>
                </c:pt>
                <c:pt idx="58">
                  <c:v>#N/A</c:v>
                </c:pt>
                <c:pt idx="59">
                  <c:v>58.766666666666659</c:v>
                </c:pt>
                <c:pt idx="60">
                  <c:v>#N/A</c:v>
                </c:pt>
                <c:pt idx="61">
                  <c:v>#N/A</c:v>
                </c:pt>
                <c:pt idx="62">
                  <c:v>#N/A</c:v>
                </c:pt>
                <c:pt idx="63">
                  <c:v>58.658333333333331</c:v>
                </c:pt>
                <c:pt idx="64">
                  <c:v>#N/A</c:v>
                </c:pt>
                <c:pt idx="65">
                  <c:v>#N/A</c:v>
                </c:pt>
                <c:pt idx="66">
                  <c:v>#N/A</c:v>
                </c:pt>
                <c:pt idx="67">
                  <c:v>58.716666666666676</c:v>
                </c:pt>
                <c:pt idx="68">
                  <c:v>#N/A</c:v>
                </c:pt>
                <c:pt idx="69">
                  <c:v>#N/A</c:v>
                </c:pt>
                <c:pt idx="70">
                  <c:v>#N/A</c:v>
                </c:pt>
                <c:pt idx="71">
                  <c:v>58.833333333333336</c:v>
                </c:pt>
                <c:pt idx="72">
                  <c:v>#N/A</c:v>
                </c:pt>
                <c:pt idx="73">
                  <c:v>#N/A</c:v>
                </c:pt>
                <c:pt idx="74">
                  <c:v>#N/A</c:v>
                </c:pt>
                <c:pt idx="75">
                  <c:v>59.150000000000006</c:v>
                </c:pt>
                <c:pt idx="76">
                  <c:v>#N/A</c:v>
                </c:pt>
                <c:pt idx="77">
                  <c:v>#N/A</c:v>
                </c:pt>
                <c:pt idx="78">
                  <c:v>#N/A</c:v>
                </c:pt>
                <c:pt idx="79">
                  <c:v>59.566666666666663</c:v>
                </c:pt>
                <c:pt idx="80">
                  <c:v>#N/A</c:v>
                </c:pt>
                <c:pt idx="81">
                  <c:v>#N/A</c:v>
                </c:pt>
                <c:pt idx="82">
                  <c:v>#N/A</c:v>
                </c:pt>
                <c:pt idx="83">
                  <c:v>59.625000000000007</c:v>
                </c:pt>
                <c:pt idx="84">
                  <c:v>#N/A</c:v>
                </c:pt>
                <c:pt idx="85">
                  <c:v>#N/A</c:v>
                </c:pt>
                <c:pt idx="86">
                  <c:v>#N/A</c:v>
                </c:pt>
                <c:pt idx="87">
                  <c:v>60.07500000000001</c:v>
                </c:pt>
                <c:pt idx="88">
                  <c:v>#N/A</c:v>
                </c:pt>
                <c:pt idx="89">
                  <c:v>#N/A</c:v>
                </c:pt>
                <c:pt idx="90">
                  <c:v>#N/A</c:v>
                </c:pt>
                <c:pt idx="91">
                  <c:v>60.383333333333326</c:v>
                </c:pt>
                <c:pt idx="92">
                  <c:v>#N/A</c:v>
                </c:pt>
                <c:pt idx="93">
                  <c:v>#N/A</c:v>
                </c:pt>
                <c:pt idx="94">
                  <c:v>#N/A</c:v>
                </c:pt>
                <c:pt idx="95">
                  <c:v>60.158333333333331</c:v>
                </c:pt>
                <c:pt idx="96">
                  <c:v>#N/A</c:v>
                </c:pt>
                <c:pt idx="97">
                  <c:v>#N/A</c:v>
                </c:pt>
                <c:pt idx="98">
                  <c:v>#N/A</c:v>
                </c:pt>
                <c:pt idx="99">
                  <c:v>60.383333333333326</c:v>
                </c:pt>
                <c:pt idx="100">
                  <c:v>#N/A</c:v>
                </c:pt>
                <c:pt idx="101">
                  <c:v>#N/A</c:v>
                </c:pt>
                <c:pt idx="102">
                  <c:v>#N/A</c:v>
                </c:pt>
                <c:pt idx="103">
                  <c:v>60.775000000000006</c:v>
                </c:pt>
                <c:pt idx="104">
                  <c:v>#N/A</c:v>
                </c:pt>
                <c:pt idx="105">
                  <c:v>#N/A</c:v>
                </c:pt>
                <c:pt idx="106">
                  <c:v>#N/A</c:v>
                </c:pt>
                <c:pt idx="107">
                  <c:v>61.274999999999999</c:v>
                </c:pt>
                <c:pt idx="108">
                  <c:v>#N/A</c:v>
                </c:pt>
                <c:pt idx="109">
                  <c:v>#N/A</c:v>
                </c:pt>
                <c:pt idx="110">
                  <c:v>#N/A</c:v>
                </c:pt>
                <c:pt idx="111">
                  <c:v>61.233333333333348</c:v>
                </c:pt>
                <c:pt idx="112">
                  <c:v>#N/A</c:v>
                </c:pt>
                <c:pt idx="113">
                  <c:v>#N/A</c:v>
                </c:pt>
                <c:pt idx="114">
                  <c:v>#N/A</c:v>
                </c:pt>
                <c:pt idx="115">
                  <c:v>61.583333333333336</c:v>
                </c:pt>
                <c:pt idx="116">
                  <c:v>#N/A</c:v>
                </c:pt>
                <c:pt idx="117">
                  <c:v>#N/A</c:v>
                </c:pt>
                <c:pt idx="118">
                  <c:v>#N/A</c:v>
                </c:pt>
                <c:pt idx="119">
                  <c:v>62.233333333333327</c:v>
                </c:pt>
                <c:pt idx="120">
                  <c:v>#N/A</c:v>
                </c:pt>
                <c:pt idx="121">
                  <c:v>#N/A</c:v>
                </c:pt>
                <c:pt idx="122">
                  <c:v>#N/A</c:v>
                </c:pt>
                <c:pt idx="123">
                  <c:v>63.15</c:v>
                </c:pt>
                <c:pt idx="124">
                  <c:v>#N/A</c:v>
                </c:pt>
                <c:pt idx="125">
                  <c:v>#N/A</c:v>
                </c:pt>
                <c:pt idx="126">
                  <c:v>#N/A</c:v>
                </c:pt>
                <c:pt idx="127">
                  <c:v>63.650000000000006</c:v>
                </c:pt>
                <c:pt idx="128">
                  <c:v>#N/A</c:v>
                </c:pt>
                <c:pt idx="129">
                  <c:v>#N/A</c:v>
                </c:pt>
                <c:pt idx="130">
                  <c:v>#N/A</c:v>
                </c:pt>
                <c:pt idx="131">
                  <c:v>63.774999999999999</c:v>
                </c:pt>
                <c:pt idx="132">
                  <c:v>#N/A</c:v>
                </c:pt>
                <c:pt idx="133">
                  <c:v>#N/A</c:v>
                </c:pt>
                <c:pt idx="134">
                  <c:v>#N/A</c:v>
                </c:pt>
                <c:pt idx="135">
                  <c:v>63.875</c:v>
                </c:pt>
                <c:pt idx="136">
                  <c:v>#N/A</c:v>
                </c:pt>
                <c:pt idx="137">
                  <c:v>#N/A</c:v>
                </c:pt>
                <c:pt idx="138">
                  <c:v>#N/A</c:v>
                </c:pt>
                <c:pt idx="139">
                  <c:v>63.991666666666674</c:v>
                </c:pt>
                <c:pt idx="140">
                  <c:v>#N/A</c:v>
                </c:pt>
                <c:pt idx="141">
                  <c:v>#N/A</c:v>
                </c:pt>
                <c:pt idx="142">
                  <c:v>#N/A</c:v>
                </c:pt>
                <c:pt idx="143">
                  <c:v>64.00833333333334</c:v>
                </c:pt>
                <c:pt idx="144">
                  <c:v>#N/A</c:v>
                </c:pt>
                <c:pt idx="145">
                  <c:v>#N/A</c:v>
                </c:pt>
                <c:pt idx="146">
                  <c:v>#N/A</c:v>
                </c:pt>
                <c:pt idx="147">
                  <c:v>64.36666666666666</c:v>
                </c:pt>
                <c:pt idx="148">
                  <c:v>#N/A</c:v>
                </c:pt>
                <c:pt idx="149">
                  <c:v>#N/A</c:v>
                </c:pt>
                <c:pt idx="150">
                  <c:v>#N/A</c:v>
                </c:pt>
                <c:pt idx="151">
                  <c:v>64.808333333333323</c:v>
                </c:pt>
                <c:pt idx="152">
                  <c:v>#N/A</c:v>
                </c:pt>
                <c:pt idx="153">
                  <c:v>#N/A</c:v>
                </c:pt>
                <c:pt idx="154">
                  <c:v>#N/A</c:v>
                </c:pt>
                <c:pt idx="155">
                  <c:v>65.24166666666666</c:v>
                </c:pt>
                <c:pt idx="156">
                  <c:v>#N/A</c:v>
                </c:pt>
                <c:pt idx="157">
                  <c:v>#N/A</c:v>
                </c:pt>
                <c:pt idx="158">
                  <c:v>#N/A</c:v>
                </c:pt>
                <c:pt idx="159">
                  <c:v>65.575000000000017</c:v>
                </c:pt>
                <c:pt idx="160">
                  <c:v>#N/A</c:v>
                </c:pt>
                <c:pt idx="161">
                  <c:v>#N/A</c:v>
                </c:pt>
                <c:pt idx="162">
                  <c:v>#N/A</c:v>
                </c:pt>
                <c:pt idx="163">
                  <c:v>65.908333333333346</c:v>
                </c:pt>
                <c:pt idx="164">
                  <c:v>#N/A</c:v>
                </c:pt>
                <c:pt idx="165">
                  <c:v>#N/A</c:v>
                </c:pt>
                <c:pt idx="166">
                  <c:v>#N/A</c:v>
                </c:pt>
                <c:pt idx="167">
                  <c:v>66.441666666666663</c:v>
                </c:pt>
                <c:pt idx="168">
                  <c:v>#N/A</c:v>
                </c:pt>
                <c:pt idx="169">
                  <c:v>#N/A</c:v>
                </c:pt>
                <c:pt idx="170">
                  <c:v>#N/A</c:v>
                </c:pt>
                <c:pt idx="171">
                  <c:v>66.533333333333317</c:v>
                </c:pt>
                <c:pt idx="172">
                  <c:v>#N/A</c:v>
                </c:pt>
                <c:pt idx="173">
                  <c:v>#N/A</c:v>
                </c:pt>
                <c:pt idx="174">
                  <c:v>#N/A</c:v>
                </c:pt>
                <c:pt idx="175">
                  <c:v>66.166666666666671</c:v>
                </c:pt>
                <c:pt idx="176">
                  <c:v>#N/A</c:v>
                </c:pt>
                <c:pt idx="177">
                  <c:v>#N/A</c:v>
                </c:pt>
                <c:pt idx="178">
                  <c:v>#N/A</c:v>
                </c:pt>
                <c:pt idx="179">
                  <c:v>66.441666666666663</c:v>
                </c:pt>
                <c:pt idx="180">
                  <c:v>#N/A</c:v>
                </c:pt>
                <c:pt idx="181">
                  <c:v>#N/A</c:v>
                </c:pt>
                <c:pt idx="182">
                  <c:v>#N/A</c:v>
                </c:pt>
                <c:pt idx="183">
                  <c:v>66.3</c:v>
                </c:pt>
                <c:pt idx="184">
                  <c:v>#N/A</c:v>
                </c:pt>
                <c:pt idx="185">
                  <c:v>#N/A</c:v>
                </c:pt>
                <c:pt idx="186">
                  <c:v>#N/A</c:v>
                </c:pt>
                <c:pt idx="187">
                  <c:v>66.575000000000003</c:v>
                </c:pt>
                <c:pt idx="188">
                  <c:v>#N/A</c:v>
                </c:pt>
                <c:pt idx="189">
                  <c:v>#N/A</c:v>
                </c:pt>
                <c:pt idx="190">
                  <c:v>#N/A</c:v>
                </c:pt>
                <c:pt idx="191">
                  <c:v>66.625000000000014</c:v>
                </c:pt>
                <c:pt idx="192">
                  <c:v>#N/A</c:v>
                </c:pt>
                <c:pt idx="193">
                  <c:v>#N/A</c:v>
                </c:pt>
                <c:pt idx="194">
                  <c:v>#N/A</c:v>
                </c:pt>
                <c:pt idx="195">
                  <c:v>66.766666666666666</c:v>
                </c:pt>
                <c:pt idx="196">
                  <c:v>#N/A</c:v>
                </c:pt>
                <c:pt idx="197">
                  <c:v>#N/A</c:v>
                </c:pt>
                <c:pt idx="198">
                  <c:v>#N/A</c:v>
                </c:pt>
                <c:pt idx="199">
                  <c:v>67.108333333333348</c:v>
                </c:pt>
                <c:pt idx="200">
                  <c:v>#N/A</c:v>
                </c:pt>
                <c:pt idx="201">
                  <c:v>#N/A</c:v>
                </c:pt>
                <c:pt idx="202">
                  <c:v>#N/A</c:v>
                </c:pt>
                <c:pt idx="203">
                  <c:v>67.083333333333343</c:v>
                </c:pt>
                <c:pt idx="204">
                  <c:v>#N/A</c:v>
                </c:pt>
                <c:pt idx="205">
                  <c:v>#N/A</c:v>
                </c:pt>
                <c:pt idx="206">
                  <c:v>#N/A</c:v>
                </c:pt>
                <c:pt idx="207">
                  <c:v>67.083333333333343</c:v>
                </c:pt>
                <c:pt idx="208">
                  <c:v>#N/A</c:v>
                </c:pt>
                <c:pt idx="209">
                  <c:v>#N/A</c:v>
                </c:pt>
                <c:pt idx="210">
                  <c:v>#N/A</c:v>
                </c:pt>
                <c:pt idx="211">
                  <c:v>67.066666666666649</c:v>
                </c:pt>
                <c:pt idx="212">
                  <c:v>#N/A</c:v>
                </c:pt>
                <c:pt idx="213">
                  <c:v>#N/A</c:v>
                </c:pt>
                <c:pt idx="214">
                  <c:v>#N/A</c:v>
                </c:pt>
                <c:pt idx="215">
                  <c:v>66.833333333333329</c:v>
                </c:pt>
                <c:pt idx="216">
                  <c:v>#N/A</c:v>
                </c:pt>
                <c:pt idx="217">
                  <c:v>#N/A</c:v>
                </c:pt>
                <c:pt idx="218">
                  <c:v>#N/A</c:v>
                </c:pt>
                <c:pt idx="219">
                  <c:v>66.583333333333329</c:v>
                </c:pt>
                <c:pt idx="220">
                  <c:v>#N/A</c:v>
                </c:pt>
                <c:pt idx="221">
                  <c:v>#N/A</c:v>
                </c:pt>
                <c:pt idx="222">
                  <c:v>#N/A</c:v>
                </c:pt>
                <c:pt idx="223">
                  <c:v>66.24166666666666</c:v>
                </c:pt>
                <c:pt idx="224">
                  <c:v>#N/A</c:v>
                </c:pt>
                <c:pt idx="225">
                  <c:v>#N/A</c:v>
                </c:pt>
                <c:pt idx="226">
                  <c:v>#N/A</c:v>
                </c:pt>
                <c:pt idx="227">
                  <c:v>65.983333333333334</c:v>
                </c:pt>
                <c:pt idx="228">
                  <c:v>#N/A</c:v>
                </c:pt>
                <c:pt idx="229">
                  <c:v>#N/A</c:v>
                </c:pt>
                <c:pt idx="230">
                  <c:v>#N/A</c:v>
                </c:pt>
                <c:pt idx="231">
                  <c:v>66.033333333333346</c:v>
                </c:pt>
                <c:pt idx="232">
                  <c:v>#N/A</c:v>
                </c:pt>
                <c:pt idx="233">
                  <c:v>#N/A</c:v>
                </c:pt>
                <c:pt idx="234">
                  <c:v>#N/A</c:v>
                </c:pt>
                <c:pt idx="235">
                  <c:v>66.166666666666671</c:v>
                </c:pt>
                <c:pt idx="236">
                  <c:v>#N/A</c:v>
                </c:pt>
                <c:pt idx="237">
                  <c:v>#N/A</c:v>
                </c:pt>
                <c:pt idx="238">
                  <c:v>#N/A</c:v>
                </c:pt>
                <c:pt idx="239">
                  <c:v>66.033333333333317</c:v>
                </c:pt>
                <c:pt idx="240">
                  <c:v>#N/A</c:v>
                </c:pt>
                <c:pt idx="241">
                  <c:v>#N/A</c:v>
                </c:pt>
                <c:pt idx="242">
                  <c:v>#N/A</c:v>
                </c:pt>
                <c:pt idx="243">
                  <c:v>66.024999999999991</c:v>
                </c:pt>
                <c:pt idx="244">
                  <c:v>#N/A</c:v>
                </c:pt>
                <c:pt idx="245">
                  <c:v>#N/A</c:v>
                </c:pt>
                <c:pt idx="246">
                  <c:v>#N/A</c:v>
                </c:pt>
                <c:pt idx="247">
                  <c:v>65.400000000000006</c:v>
                </c:pt>
                <c:pt idx="248">
                  <c:v>#N/A</c:v>
                </c:pt>
                <c:pt idx="249">
                  <c:v>#N/A</c:v>
                </c:pt>
                <c:pt idx="250">
                  <c:v>#N/A</c:v>
                </c:pt>
                <c:pt idx="251">
                  <c:v>64.708333333333343</c:v>
                </c:pt>
                <c:pt idx="252">
                  <c:v>#N/A</c:v>
                </c:pt>
                <c:pt idx="253">
                  <c:v>#N/A</c:v>
                </c:pt>
                <c:pt idx="254">
                  <c:v>#N/A</c:v>
                </c:pt>
                <c:pt idx="255">
                  <c:v>64.108333333333334</c:v>
                </c:pt>
                <c:pt idx="256">
                  <c:v>#N/A</c:v>
                </c:pt>
                <c:pt idx="257">
                  <c:v>#N/A</c:v>
                </c:pt>
                <c:pt idx="258">
                  <c:v>#N/A</c:v>
                </c:pt>
                <c:pt idx="259">
                  <c:v>63.699999999999996</c:v>
                </c:pt>
                <c:pt idx="260">
                  <c:v>#N/A</c:v>
                </c:pt>
                <c:pt idx="261">
                  <c:v>#N/A</c:v>
                </c:pt>
                <c:pt idx="262">
                  <c:v>#N/A</c:v>
                </c:pt>
                <c:pt idx="263">
                  <c:v>63.258333333333326</c:v>
                </c:pt>
                <c:pt idx="264">
                  <c:v>#N/A</c:v>
                </c:pt>
                <c:pt idx="265">
                  <c:v>#N/A</c:v>
                </c:pt>
                <c:pt idx="266">
                  <c:v>#N/A</c:v>
                </c:pt>
                <c:pt idx="267">
                  <c:v>62.866666666666667</c:v>
                </c:pt>
                <c:pt idx="268">
                  <c:v>#N/A</c:v>
                </c:pt>
                <c:pt idx="269">
                  <c:v>#N/A</c:v>
                </c:pt>
                <c:pt idx="270">
                  <c:v>#N/A</c:v>
                </c:pt>
                <c:pt idx="271">
                  <c:v>62.658333333333339</c:v>
                </c:pt>
                <c:pt idx="272">
                  <c:v>#N/A</c:v>
                </c:pt>
                <c:pt idx="273">
                  <c:v>#N/A</c:v>
                </c:pt>
                <c:pt idx="274">
                  <c:v>#N/A</c:v>
                </c:pt>
                <c:pt idx="275">
                  <c:v>62.775000000000006</c:v>
                </c:pt>
                <c:pt idx="276">
                  <c:v>#N/A</c:v>
                </c:pt>
                <c:pt idx="277">
                  <c:v>#N/A</c:v>
                </c:pt>
                <c:pt idx="278">
                  <c:v>#N/A</c:v>
                </c:pt>
                <c:pt idx="279">
                  <c:v>#N/A</c:v>
                </c:pt>
                <c:pt idx="280">
                  <c:v>#N/A</c:v>
                </c:pt>
                <c:pt idx="281">
                  <c:v>#N/A</c:v>
                </c:pt>
                <c:pt idx="282">
                  <c:v>#N/A</c:v>
                </c:pt>
                <c:pt idx="283">
                  <c:v>#N/A</c:v>
                </c:pt>
                <c:pt idx="284">
                  <c:v>#N/A</c:v>
                </c:pt>
                <c:pt idx="285">
                  <c:v>#N/A</c:v>
                </c:pt>
                <c:pt idx="286">
                  <c:v>#N/A</c:v>
                </c:pt>
                <c:pt idx="287">
                  <c:v>#N/A</c:v>
                </c:pt>
                <c:pt idx="288">
                  <c:v>#N/A</c:v>
                </c:pt>
                <c:pt idx="289">
                  <c:v>#N/A</c:v>
                </c:pt>
                <c:pt idx="290">
                  <c:v>#N/A</c:v>
                </c:pt>
                <c:pt idx="291">
                  <c:v>#N/A</c:v>
                </c:pt>
                <c:pt idx="292">
                  <c:v>#N/A</c:v>
                </c:pt>
                <c:pt idx="293">
                  <c:v>#N/A</c:v>
                </c:pt>
                <c:pt idx="294">
                  <c:v>#N/A</c:v>
                </c:pt>
                <c:pt idx="295">
                  <c:v>#N/A</c:v>
                </c:pt>
                <c:pt idx="296">
                  <c:v>#N/A</c:v>
                </c:pt>
                <c:pt idx="297">
                  <c:v>#N/A</c:v>
                </c:pt>
                <c:pt idx="298">
                  <c:v>#N/A</c:v>
                </c:pt>
                <c:pt idx="299">
                  <c:v>#N/A</c:v>
                </c:pt>
                <c:pt idx="300">
                  <c:v>#N/A</c:v>
                </c:pt>
                <c:pt idx="301">
                  <c:v>#N/A</c:v>
                </c:pt>
                <c:pt idx="302">
                  <c:v>#N/A</c:v>
                </c:pt>
                <c:pt idx="303">
                  <c:v>#N/A</c:v>
                </c:pt>
                <c:pt idx="304">
                  <c:v>#N/A</c:v>
                </c:pt>
                <c:pt idx="305">
                  <c:v>#N/A</c:v>
                </c:pt>
                <c:pt idx="306">
                  <c:v>#N/A</c:v>
                </c:pt>
                <c:pt idx="307">
                  <c:v>#N/A</c:v>
                </c:pt>
                <c:pt idx="308">
                  <c:v>#N/A</c:v>
                </c:pt>
                <c:pt idx="309">
                  <c:v>#N/A</c:v>
                </c:pt>
                <c:pt idx="310">
                  <c:v>#N/A</c:v>
                </c:pt>
                <c:pt idx="311">
                  <c:v>#N/A</c:v>
                </c:pt>
                <c:pt idx="312">
                  <c:v>#N/A</c:v>
                </c:pt>
                <c:pt idx="313">
                  <c:v>#N/A</c:v>
                </c:pt>
                <c:pt idx="314">
                  <c:v>#N/A</c:v>
                </c:pt>
                <c:pt idx="315">
                  <c:v>#N/A</c:v>
                </c:pt>
                <c:pt idx="316">
                  <c:v>#N/A</c:v>
                </c:pt>
                <c:pt idx="317">
                  <c:v>#N/A</c:v>
                </c:pt>
                <c:pt idx="318">
                  <c:v>#N/A</c:v>
                </c:pt>
                <c:pt idx="319">
                  <c:v>#N/A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CBO Forecast</c:v>
                </c:pt>
              </c:strCache>
            </c:strRef>
          </c:tx>
          <c:spPr>
            <a:ln w="31750">
              <a:solidFill>
                <a:srgbClr val="FFC000"/>
              </a:solidFill>
              <a:prstDash val="sysDash"/>
            </a:ln>
          </c:spPr>
          <c:marker>
            <c:symbol val="none"/>
          </c:marker>
          <c:cat>
            <c:numRef>
              <c:f>Sheet1!$A$2:$A$321</c:f>
              <c:numCache>
                <c:formatCode>m/d/yyyy</c:formatCode>
                <c:ptCount val="320"/>
                <c:pt idx="0">
                  <c:v>17593</c:v>
                </c:pt>
                <c:pt idx="1">
                  <c:v>17685</c:v>
                </c:pt>
                <c:pt idx="2">
                  <c:v>17777</c:v>
                </c:pt>
                <c:pt idx="3">
                  <c:v>17868</c:v>
                </c:pt>
                <c:pt idx="4">
                  <c:v>17958</c:v>
                </c:pt>
                <c:pt idx="5">
                  <c:v>18050</c:v>
                </c:pt>
                <c:pt idx="6">
                  <c:v>18142</c:v>
                </c:pt>
                <c:pt idx="7">
                  <c:v>18233</c:v>
                </c:pt>
                <c:pt idx="8">
                  <c:v>18323</c:v>
                </c:pt>
                <c:pt idx="9">
                  <c:v>18415</c:v>
                </c:pt>
                <c:pt idx="10">
                  <c:v>18507</c:v>
                </c:pt>
                <c:pt idx="11">
                  <c:v>18598</c:v>
                </c:pt>
                <c:pt idx="12">
                  <c:v>18688</c:v>
                </c:pt>
                <c:pt idx="13">
                  <c:v>18780</c:v>
                </c:pt>
                <c:pt idx="14">
                  <c:v>18872</c:v>
                </c:pt>
                <c:pt idx="15">
                  <c:v>18963</c:v>
                </c:pt>
                <c:pt idx="16">
                  <c:v>19054</c:v>
                </c:pt>
                <c:pt idx="17">
                  <c:v>19146</c:v>
                </c:pt>
                <c:pt idx="18">
                  <c:v>19238</c:v>
                </c:pt>
                <c:pt idx="19">
                  <c:v>19329</c:v>
                </c:pt>
                <c:pt idx="20">
                  <c:v>19419</c:v>
                </c:pt>
                <c:pt idx="21">
                  <c:v>19511</c:v>
                </c:pt>
                <c:pt idx="22">
                  <c:v>19603</c:v>
                </c:pt>
                <c:pt idx="23">
                  <c:v>19694</c:v>
                </c:pt>
                <c:pt idx="24">
                  <c:v>19784</c:v>
                </c:pt>
                <c:pt idx="25">
                  <c:v>19876</c:v>
                </c:pt>
                <c:pt idx="26">
                  <c:v>19968</c:v>
                </c:pt>
                <c:pt idx="27">
                  <c:v>20059</c:v>
                </c:pt>
                <c:pt idx="28">
                  <c:v>20149</c:v>
                </c:pt>
                <c:pt idx="29">
                  <c:v>20241</c:v>
                </c:pt>
                <c:pt idx="30">
                  <c:v>20333</c:v>
                </c:pt>
                <c:pt idx="31">
                  <c:v>20424</c:v>
                </c:pt>
                <c:pt idx="32">
                  <c:v>20515</c:v>
                </c:pt>
                <c:pt idx="33">
                  <c:v>20607</c:v>
                </c:pt>
                <c:pt idx="34">
                  <c:v>20699</c:v>
                </c:pt>
                <c:pt idx="35">
                  <c:v>20790</c:v>
                </c:pt>
                <c:pt idx="36">
                  <c:v>20880</c:v>
                </c:pt>
                <c:pt idx="37">
                  <c:v>20972</c:v>
                </c:pt>
                <c:pt idx="38">
                  <c:v>21064</c:v>
                </c:pt>
                <c:pt idx="39">
                  <c:v>21155</c:v>
                </c:pt>
                <c:pt idx="40">
                  <c:v>21245</c:v>
                </c:pt>
                <c:pt idx="41">
                  <c:v>21337</c:v>
                </c:pt>
                <c:pt idx="42">
                  <c:v>21429</c:v>
                </c:pt>
                <c:pt idx="43">
                  <c:v>21520</c:v>
                </c:pt>
                <c:pt idx="44">
                  <c:v>21610</c:v>
                </c:pt>
                <c:pt idx="45">
                  <c:v>21702</c:v>
                </c:pt>
                <c:pt idx="46">
                  <c:v>21794</c:v>
                </c:pt>
                <c:pt idx="47">
                  <c:v>21885</c:v>
                </c:pt>
                <c:pt idx="48">
                  <c:v>21976</c:v>
                </c:pt>
                <c:pt idx="49">
                  <c:v>22068</c:v>
                </c:pt>
                <c:pt idx="50">
                  <c:v>22160</c:v>
                </c:pt>
                <c:pt idx="51">
                  <c:v>22251</c:v>
                </c:pt>
                <c:pt idx="52">
                  <c:v>22341</c:v>
                </c:pt>
                <c:pt idx="53">
                  <c:v>22433</c:v>
                </c:pt>
                <c:pt idx="54">
                  <c:v>22525</c:v>
                </c:pt>
                <c:pt idx="55">
                  <c:v>22616</c:v>
                </c:pt>
                <c:pt idx="56">
                  <c:v>22706</c:v>
                </c:pt>
                <c:pt idx="57">
                  <c:v>22798</c:v>
                </c:pt>
                <c:pt idx="58">
                  <c:v>22890</c:v>
                </c:pt>
                <c:pt idx="59">
                  <c:v>22981</c:v>
                </c:pt>
                <c:pt idx="60">
                  <c:v>23071</c:v>
                </c:pt>
                <c:pt idx="61">
                  <c:v>23163</c:v>
                </c:pt>
                <c:pt idx="62">
                  <c:v>23255</c:v>
                </c:pt>
                <c:pt idx="63">
                  <c:v>23346</c:v>
                </c:pt>
                <c:pt idx="64">
                  <c:v>23437</c:v>
                </c:pt>
                <c:pt idx="65">
                  <c:v>23529</c:v>
                </c:pt>
                <c:pt idx="66">
                  <c:v>23621</c:v>
                </c:pt>
                <c:pt idx="67">
                  <c:v>23712</c:v>
                </c:pt>
                <c:pt idx="68">
                  <c:v>23802</c:v>
                </c:pt>
                <c:pt idx="69">
                  <c:v>23894</c:v>
                </c:pt>
                <c:pt idx="70">
                  <c:v>23986</c:v>
                </c:pt>
                <c:pt idx="71">
                  <c:v>24077</c:v>
                </c:pt>
                <c:pt idx="72">
                  <c:v>24167</c:v>
                </c:pt>
                <c:pt idx="73">
                  <c:v>24259</c:v>
                </c:pt>
                <c:pt idx="74">
                  <c:v>24351</c:v>
                </c:pt>
                <c:pt idx="75">
                  <c:v>24442</c:v>
                </c:pt>
                <c:pt idx="76">
                  <c:v>24532</c:v>
                </c:pt>
                <c:pt idx="77">
                  <c:v>24624</c:v>
                </c:pt>
                <c:pt idx="78">
                  <c:v>24716</c:v>
                </c:pt>
                <c:pt idx="79">
                  <c:v>24807</c:v>
                </c:pt>
                <c:pt idx="80">
                  <c:v>24898</c:v>
                </c:pt>
                <c:pt idx="81">
                  <c:v>24990</c:v>
                </c:pt>
                <c:pt idx="82">
                  <c:v>25082</c:v>
                </c:pt>
                <c:pt idx="83">
                  <c:v>25173</c:v>
                </c:pt>
                <c:pt idx="84">
                  <c:v>25263</c:v>
                </c:pt>
                <c:pt idx="85">
                  <c:v>25355</c:v>
                </c:pt>
                <c:pt idx="86">
                  <c:v>25447</c:v>
                </c:pt>
                <c:pt idx="87">
                  <c:v>25538</c:v>
                </c:pt>
                <c:pt idx="88">
                  <c:v>25628</c:v>
                </c:pt>
                <c:pt idx="89">
                  <c:v>25720</c:v>
                </c:pt>
                <c:pt idx="90">
                  <c:v>25812</c:v>
                </c:pt>
                <c:pt idx="91">
                  <c:v>25903</c:v>
                </c:pt>
                <c:pt idx="92">
                  <c:v>25993</c:v>
                </c:pt>
                <c:pt idx="93">
                  <c:v>26085</c:v>
                </c:pt>
                <c:pt idx="94">
                  <c:v>26177</c:v>
                </c:pt>
                <c:pt idx="95">
                  <c:v>26268</c:v>
                </c:pt>
                <c:pt idx="96">
                  <c:v>26359</c:v>
                </c:pt>
                <c:pt idx="97">
                  <c:v>26451</c:v>
                </c:pt>
                <c:pt idx="98">
                  <c:v>26543</c:v>
                </c:pt>
                <c:pt idx="99">
                  <c:v>26634</c:v>
                </c:pt>
                <c:pt idx="100">
                  <c:v>26724</c:v>
                </c:pt>
                <c:pt idx="101">
                  <c:v>26816</c:v>
                </c:pt>
                <c:pt idx="102">
                  <c:v>26908</c:v>
                </c:pt>
                <c:pt idx="103">
                  <c:v>26999</c:v>
                </c:pt>
                <c:pt idx="104">
                  <c:v>27089</c:v>
                </c:pt>
                <c:pt idx="105">
                  <c:v>27181</c:v>
                </c:pt>
                <c:pt idx="106">
                  <c:v>27273</c:v>
                </c:pt>
                <c:pt idx="107">
                  <c:v>27364</c:v>
                </c:pt>
                <c:pt idx="108">
                  <c:v>27454</c:v>
                </c:pt>
                <c:pt idx="109">
                  <c:v>27546</c:v>
                </c:pt>
                <c:pt idx="110">
                  <c:v>27638</c:v>
                </c:pt>
                <c:pt idx="111">
                  <c:v>27729</c:v>
                </c:pt>
                <c:pt idx="112">
                  <c:v>27820</c:v>
                </c:pt>
                <c:pt idx="113">
                  <c:v>27912</c:v>
                </c:pt>
                <c:pt idx="114">
                  <c:v>28004</c:v>
                </c:pt>
                <c:pt idx="115">
                  <c:v>28095</c:v>
                </c:pt>
                <c:pt idx="116">
                  <c:v>28185</c:v>
                </c:pt>
                <c:pt idx="117">
                  <c:v>28277</c:v>
                </c:pt>
                <c:pt idx="118">
                  <c:v>28369</c:v>
                </c:pt>
                <c:pt idx="119">
                  <c:v>28460</c:v>
                </c:pt>
                <c:pt idx="120">
                  <c:v>28550</c:v>
                </c:pt>
                <c:pt idx="121">
                  <c:v>28642</c:v>
                </c:pt>
                <c:pt idx="122">
                  <c:v>28734</c:v>
                </c:pt>
                <c:pt idx="123">
                  <c:v>28825</c:v>
                </c:pt>
                <c:pt idx="124">
                  <c:v>28915</c:v>
                </c:pt>
                <c:pt idx="125">
                  <c:v>29007</c:v>
                </c:pt>
                <c:pt idx="126">
                  <c:v>29099</c:v>
                </c:pt>
                <c:pt idx="127">
                  <c:v>29190</c:v>
                </c:pt>
                <c:pt idx="128">
                  <c:v>29281</c:v>
                </c:pt>
                <c:pt idx="129">
                  <c:v>29373</c:v>
                </c:pt>
                <c:pt idx="130">
                  <c:v>29465</c:v>
                </c:pt>
                <c:pt idx="131">
                  <c:v>29556</c:v>
                </c:pt>
                <c:pt idx="132">
                  <c:v>29646</c:v>
                </c:pt>
                <c:pt idx="133">
                  <c:v>29738</c:v>
                </c:pt>
                <c:pt idx="134">
                  <c:v>29830</c:v>
                </c:pt>
                <c:pt idx="135">
                  <c:v>29921</c:v>
                </c:pt>
                <c:pt idx="136">
                  <c:v>30011</c:v>
                </c:pt>
                <c:pt idx="137">
                  <c:v>30103</c:v>
                </c:pt>
                <c:pt idx="138">
                  <c:v>30195</c:v>
                </c:pt>
                <c:pt idx="139">
                  <c:v>30286</c:v>
                </c:pt>
                <c:pt idx="140">
                  <c:v>30376</c:v>
                </c:pt>
                <c:pt idx="141">
                  <c:v>30468</c:v>
                </c:pt>
                <c:pt idx="142">
                  <c:v>30560</c:v>
                </c:pt>
                <c:pt idx="143">
                  <c:v>30651</c:v>
                </c:pt>
                <c:pt idx="144">
                  <c:v>30742</c:v>
                </c:pt>
                <c:pt idx="145">
                  <c:v>30834</c:v>
                </c:pt>
                <c:pt idx="146">
                  <c:v>30926</c:v>
                </c:pt>
                <c:pt idx="147">
                  <c:v>31017</c:v>
                </c:pt>
                <c:pt idx="148">
                  <c:v>31107</c:v>
                </c:pt>
                <c:pt idx="149">
                  <c:v>31199</c:v>
                </c:pt>
                <c:pt idx="150">
                  <c:v>31291</c:v>
                </c:pt>
                <c:pt idx="151">
                  <c:v>31382</c:v>
                </c:pt>
                <c:pt idx="152">
                  <c:v>31472</c:v>
                </c:pt>
                <c:pt idx="153">
                  <c:v>31564</c:v>
                </c:pt>
                <c:pt idx="154">
                  <c:v>31656</c:v>
                </c:pt>
                <c:pt idx="155">
                  <c:v>31747</c:v>
                </c:pt>
                <c:pt idx="156">
                  <c:v>31837</c:v>
                </c:pt>
                <c:pt idx="157">
                  <c:v>31929</c:v>
                </c:pt>
                <c:pt idx="158">
                  <c:v>32021</c:v>
                </c:pt>
                <c:pt idx="159">
                  <c:v>32112</c:v>
                </c:pt>
                <c:pt idx="160">
                  <c:v>32203</c:v>
                </c:pt>
                <c:pt idx="161">
                  <c:v>32295</c:v>
                </c:pt>
                <c:pt idx="162">
                  <c:v>32387</c:v>
                </c:pt>
                <c:pt idx="163">
                  <c:v>32478</c:v>
                </c:pt>
                <c:pt idx="164">
                  <c:v>32568</c:v>
                </c:pt>
                <c:pt idx="165">
                  <c:v>32660</c:v>
                </c:pt>
                <c:pt idx="166">
                  <c:v>32752</c:v>
                </c:pt>
                <c:pt idx="167">
                  <c:v>32843</c:v>
                </c:pt>
                <c:pt idx="168">
                  <c:v>32933</c:v>
                </c:pt>
                <c:pt idx="169">
                  <c:v>33025</c:v>
                </c:pt>
                <c:pt idx="170">
                  <c:v>33117</c:v>
                </c:pt>
                <c:pt idx="171">
                  <c:v>33208</c:v>
                </c:pt>
                <c:pt idx="172">
                  <c:v>33298</c:v>
                </c:pt>
                <c:pt idx="173">
                  <c:v>33390</c:v>
                </c:pt>
                <c:pt idx="174">
                  <c:v>33482</c:v>
                </c:pt>
                <c:pt idx="175">
                  <c:v>33573</c:v>
                </c:pt>
                <c:pt idx="176">
                  <c:v>33664</c:v>
                </c:pt>
                <c:pt idx="177">
                  <c:v>33756</c:v>
                </c:pt>
                <c:pt idx="178">
                  <c:v>33848</c:v>
                </c:pt>
                <c:pt idx="179">
                  <c:v>33939</c:v>
                </c:pt>
                <c:pt idx="180">
                  <c:v>34029</c:v>
                </c:pt>
                <c:pt idx="181">
                  <c:v>34121</c:v>
                </c:pt>
                <c:pt idx="182">
                  <c:v>34213</c:v>
                </c:pt>
                <c:pt idx="183">
                  <c:v>34304</c:v>
                </c:pt>
                <c:pt idx="184">
                  <c:v>34394</c:v>
                </c:pt>
                <c:pt idx="185">
                  <c:v>34486</c:v>
                </c:pt>
                <c:pt idx="186">
                  <c:v>34578</c:v>
                </c:pt>
                <c:pt idx="187">
                  <c:v>34669</c:v>
                </c:pt>
                <c:pt idx="188">
                  <c:v>34759</c:v>
                </c:pt>
                <c:pt idx="189">
                  <c:v>34851</c:v>
                </c:pt>
                <c:pt idx="190">
                  <c:v>34943</c:v>
                </c:pt>
                <c:pt idx="191">
                  <c:v>35034</c:v>
                </c:pt>
                <c:pt idx="192">
                  <c:v>35125</c:v>
                </c:pt>
                <c:pt idx="193">
                  <c:v>35217</c:v>
                </c:pt>
                <c:pt idx="194">
                  <c:v>35309</c:v>
                </c:pt>
                <c:pt idx="195">
                  <c:v>35400</c:v>
                </c:pt>
                <c:pt idx="196">
                  <c:v>35490</c:v>
                </c:pt>
                <c:pt idx="197">
                  <c:v>35582</c:v>
                </c:pt>
                <c:pt idx="198">
                  <c:v>35674</c:v>
                </c:pt>
                <c:pt idx="199">
                  <c:v>35765</c:v>
                </c:pt>
                <c:pt idx="200">
                  <c:v>35855</c:v>
                </c:pt>
                <c:pt idx="201">
                  <c:v>35947</c:v>
                </c:pt>
                <c:pt idx="202">
                  <c:v>36039</c:v>
                </c:pt>
                <c:pt idx="203">
                  <c:v>36130</c:v>
                </c:pt>
                <c:pt idx="204">
                  <c:v>36220</c:v>
                </c:pt>
                <c:pt idx="205">
                  <c:v>36312</c:v>
                </c:pt>
                <c:pt idx="206">
                  <c:v>36404</c:v>
                </c:pt>
                <c:pt idx="207">
                  <c:v>36495</c:v>
                </c:pt>
                <c:pt idx="208">
                  <c:v>36586</c:v>
                </c:pt>
                <c:pt idx="209">
                  <c:v>36678</c:v>
                </c:pt>
                <c:pt idx="210">
                  <c:v>36770</c:v>
                </c:pt>
                <c:pt idx="211">
                  <c:v>36861</c:v>
                </c:pt>
                <c:pt idx="212">
                  <c:v>36951</c:v>
                </c:pt>
                <c:pt idx="213">
                  <c:v>37043</c:v>
                </c:pt>
                <c:pt idx="214">
                  <c:v>37135</c:v>
                </c:pt>
                <c:pt idx="215">
                  <c:v>37226</c:v>
                </c:pt>
                <c:pt idx="216">
                  <c:v>37316</c:v>
                </c:pt>
                <c:pt idx="217">
                  <c:v>37408</c:v>
                </c:pt>
                <c:pt idx="218">
                  <c:v>37500</c:v>
                </c:pt>
                <c:pt idx="219">
                  <c:v>37591</c:v>
                </c:pt>
                <c:pt idx="220">
                  <c:v>37681</c:v>
                </c:pt>
                <c:pt idx="221">
                  <c:v>37773</c:v>
                </c:pt>
                <c:pt idx="222">
                  <c:v>37865</c:v>
                </c:pt>
                <c:pt idx="223">
                  <c:v>37956</c:v>
                </c:pt>
                <c:pt idx="224">
                  <c:v>38047</c:v>
                </c:pt>
                <c:pt idx="225">
                  <c:v>38139</c:v>
                </c:pt>
                <c:pt idx="226">
                  <c:v>38231</c:v>
                </c:pt>
                <c:pt idx="227">
                  <c:v>38322</c:v>
                </c:pt>
                <c:pt idx="228">
                  <c:v>38412</c:v>
                </c:pt>
                <c:pt idx="229">
                  <c:v>38504</c:v>
                </c:pt>
                <c:pt idx="230">
                  <c:v>38596</c:v>
                </c:pt>
                <c:pt idx="231">
                  <c:v>38687</c:v>
                </c:pt>
                <c:pt idx="232">
                  <c:v>38777</c:v>
                </c:pt>
                <c:pt idx="233">
                  <c:v>38869</c:v>
                </c:pt>
                <c:pt idx="234">
                  <c:v>38961</c:v>
                </c:pt>
                <c:pt idx="235">
                  <c:v>39052</c:v>
                </c:pt>
                <c:pt idx="236">
                  <c:v>39142</c:v>
                </c:pt>
                <c:pt idx="237">
                  <c:v>39234</c:v>
                </c:pt>
                <c:pt idx="238">
                  <c:v>39326</c:v>
                </c:pt>
                <c:pt idx="239">
                  <c:v>39417</c:v>
                </c:pt>
                <c:pt idx="240">
                  <c:v>39508</c:v>
                </c:pt>
                <c:pt idx="241">
                  <c:v>39600</c:v>
                </c:pt>
                <c:pt idx="242">
                  <c:v>39692</c:v>
                </c:pt>
                <c:pt idx="243">
                  <c:v>39783</c:v>
                </c:pt>
                <c:pt idx="244">
                  <c:v>39873</c:v>
                </c:pt>
                <c:pt idx="245">
                  <c:v>39965</c:v>
                </c:pt>
                <c:pt idx="246">
                  <c:v>40057</c:v>
                </c:pt>
                <c:pt idx="247">
                  <c:v>40148</c:v>
                </c:pt>
                <c:pt idx="248">
                  <c:v>40238</c:v>
                </c:pt>
                <c:pt idx="249">
                  <c:v>40330</c:v>
                </c:pt>
                <c:pt idx="250">
                  <c:v>40422</c:v>
                </c:pt>
                <c:pt idx="251">
                  <c:v>40513</c:v>
                </c:pt>
                <c:pt idx="252">
                  <c:v>40603</c:v>
                </c:pt>
                <c:pt idx="253">
                  <c:v>40695</c:v>
                </c:pt>
                <c:pt idx="254">
                  <c:v>40787</c:v>
                </c:pt>
                <c:pt idx="255">
                  <c:v>40878</c:v>
                </c:pt>
                <c:pt idx="256">
                  <c:v>40969</c:v>
                </c:pt>
                <c:pt idx="257">
                  <c:v>41061</c:v>
                </c:pt>
                <c:pt idx="258">
                  <c:v>41153</c:v>
                </c:pt>
                <c:pt idx="259">
                  <c:v>41244</c:v>
                </c:pt>
                <c:pt idx="260">
                  <c:v>41334</c:v>
                </c:pt>
                <c:pt idx="261">
                  <c:v>41426</c:v>
                </c:pt>
                <c:pt idx="262">
                  <c:v>41518</c:v>
                </c:pt>
                <c:pt idx="263">
                  <c:v>41609</c:v>
                </c:pt>
                <c:pt idx="264">
                  <c:v>41699</c:v>
                </c:pt>
                <c:pt idx="265">
                  <c:v>41791</c:v>
                </c:pt>
                <c:pt idx="266">
                  <c:v>41883</c:v>
                </c:pt>
                <c:pt idx="267">
                  <c:v>41974</c:v>
                </c:pt>
                <c:pt idx="268">
                  <c:v>42064</c:v>
                </c:pt>
                <c:pt idx="269">
                  <c:v>42156</c:v>
                </c:pt>
                <c:pt idx="270">
                  <c:v>42248</c:v>
                </c:pt>
                <c:pt idx="271">
                  <c:v>42339</c:v>
                </c:pt>
                <c:pt idx="272">
                  <c:v>42430</c:v>
                </c:pt>
                <c:pt idx="273">
                  <c:v>42522</c:v>
                </c:pt>
                <c:pt idx="274">
                  <c:v>42614</c:v>
                </c:pt>
                <c:pt idx="275">
                  <c:v>42705</c:v>
                </c:pt>
                <c:pt idx="276">
                  <c:v>42795</c:v>
                </c:pt>
                <c:pt idx="277">
                  <c:v>42887</c:v>
                </c:pt>
                <c:pt idx="278">
                  <c:v>42979</c:v>
                </c:pt>
                <c:pt idx="279">
                  <c:v>43070</c:v>
                </c:pt>
                <c:pt idx="280">
                  <c:v>43160</c:v>
                </c:pt>
                <c:pt idx="281">
                  <c:v>43252</c:v>
                </c:pt>
                <c:pt idx="282">
                  <c:v>43344</c:v>
                </c:pt>
                <c:pt idx="283">
                  <c:v>43435</c:v>
                </c:pt>
                <c:pt idx="284">
                  <c:v>43525</c:v>
                </c:pt>
                <c:pt idx="285">
                  <c:v>43617</c:v>
                </c:pt>
                <c:pt idx="286">
                  <c:v>43709</c:v>
                </c:pt>
                <c:pt idx="287">
                  <c:v>43800</c:v>
                </c:pt>
                <c:pt idx="288">
                  <c:v>43891</c:v>
                </c:pt>
                <c:pt idx="289">
                  <c:v>43983</c:v>
                </c:pt>
                <c:pt idx="290">
                  <c:v>44075</c:v>
                </c:pt>
                <c:pt idx="291">
                  <c:v>44166</c:v>
                </c:pt>
                <c:pt idx="292">
                  <c:v>44256</c:v>
                </c:pt>
                <c:pt idx="293">
                  <c:v>44348</c:v>
                </c:pt>
                <c:pt idx="294">
                  <c:v>44440</c:v>
                </c:pt>
                <c:pt idx="295">
                  <c:v>44531</c:v>
                </c:pt>
                <c:pt idx="296">
                  <c:v>44621</c:v>
                </c:pt>
                <c:pt idx="297">
                  <c:v>44713</c:v>
                </c:pt>
                <c:pt idx="298">
                  <c:v>44805</c:v>
                </c:pt>
                <c:pt idx="299">
                  <c:v>44896</c:v>
                </c:pt>
                <c:pt idx="300">
                  <c:v>44986</c:v>
                </c:pt>
                <c:pt idx="301">
                  <c:v>45078</c:v>
                </c:pt>
                <c:pt idx="302">
                  <c:v>45170</c:v>
                </c:pt>
                <c:pt idx="303">
                  <c:v>45261</c:v>
                </c:pt>
                <c:pt idx="304">
                  <c:v>45352</c:v>
                </c:pt>
                <c:pt idx="305">
                  <c:v>45444</c:v>
                </c:pt>
                <c:pt idx="306">
                  <c:v>45536</c:v>
                </c:pt>
                <c:pt idx="307">
                  <c:v>45627</c:v>
                </c:pt>
                <c:pt idx="308">
                  <c:v>45717</c:v>
                </c:pt>
                <c:pt idx="309">
                  <c:v>45809</c:v>
                </c:pt>
                <c:pt idx="310">
                  <c:v>45901</c:v>
                </c:pt>
                <c:pt idx="311">
                  <c:v>45992</c:v>
                </c:pt>
                <c:pt idx="312">
                  <c:v>46082</c:v>
                </c:pt>
                <c:pt idx="313">
                  <c:v>46174</c:v>
                </c:pt>
                <c:pt idx="314">
                  <c:v>46266</c:v>
                </c:pt>
                <c:pt idx="315">
                  <c:v>46357</c:v>
                </c:pt>
                <c:pt idx="316">
                  <c:v>46447</c:v>
                </c:pt>
                <c:pt idx="317">
                  <c:v>46539</c:v>
                </c:pt>
                <c:pt idx="318">
                  <c:v>46631</c:v>
                </c:pt>
                <c:pt idx="319">
                  <c:v>46722</c:v>
                </c:pt>
              </c:numCache>
            </c:numRef>
          </c:cat>
          <c:val>
            <c:numRef>
              <c:f>Sheet1!$C$2:$C$321</c:f>
              <c:numCache>
                <c:formatCode>0.0</c:formatCode>
                <c:ptCount val="320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#N/A</c:v>
                </c:pt>
                <c:pt idx="44">
                  <c:v>#N/A</c:v>
                </c:pt>
                <c:pt idx="45">
                  <c:v>#N/A</c:v>
                </c:pt>
                <c:pt idx="46">
                  <c:v>#N/A</c:v>
                </c:pt>
                <c:pt idx="47">
                  <c:v>#N/A</c:v>
                </c:pt>
                <c:pt idx="48">
                  <c:v>#N/A</c:v>
                </c:pt>
                <c:pt idx="49">
                  <c:v>#N/A</c:v>
                </c:pt>
                <c:pt idx="50">
                  <c:v>#N/A</c:v>
                </c:pt>
                <c:pt idx="51">
                  <c:v>#N/A</c:v>
                </c:pt>
                <c:pt idx="52">
                  <c:v>#N/A</c:v>
                </c:pt>
                <c:pt idx="53">
                  <c:v>#N/A</c:v>
                </c:pt>
                <c:pt idx="54">
                  <c:v>#N/A</c:v>
                </c:pt>
                <c:pt idx="55">
                  <c:v>#N/A</c:v>
                </c:pt>
                <c:pt idx="56">
                  <c:v>#N/A</c:v>
                </c:pt>
                <c:pt idx="57">
                  <c:v>#N/A</c:v>
                </c:pt>
                <c:pt idx="58">
                  <c:v>#N/A</c:v>
                </c:pt>
                <c:pt idx="59">
                  <c:v>#N/A</c:v>
                </c:pt>
                <c:pt idx="60">
                  <c:v>#N/A</c:v>
                </c:pt>
                <c:pt idx="61">
                  <c:v>#N/A</c:v>
                </c:pt>
                <c:pt idx="62">
                  <c:v>#N/A</c:v>
                </c:pt>
                <c:pt idx="63">
                  <c:v>#N/A</c:v>
                </c:pt>
                <c:pt idx="64">
                  <c:v>#N/A</c:v>
                </c:pt>
                <c:pt idx="65">
                  <c:v>#N/A</c:v>
                </c:pt>
                <c:pt idx="66">
                  <c:v>#N/A</c:v>
                </c:pt>
                <c:pt idx="67">
                  <c:v>#N/A</c:v>
                </c:pt>
                <c:pt idx="68">
                  <c:v>#N/A</c:v>
                </c:pt>
                <c:pt idx="69">
                  <c:v>#N/A</c:v>
                </c:pt>
                <c:pt idx="70">
                  <c:v>#N/A</c:v>
                </c:pt>
                <c:pt idx="71">
                  <c:v>#N/A</c:v>
                </c:pt>
                <c:pt idx="72">
                  <c:v>#N/A</c:v>
                </c:pt>
                <c:pt idx="73">
                  <c:v>#N/A</c:v>
                </c:pt>
                <c:pt idx="74">
                  <c:v>#N/A</c:v>
                </c:pt>
                <c:pt idx="75">
                  <c:v>#N/A</c:v>
                </c:pt>
                <c:pt idx="76">
                  <c:v>#N/A</c:v>
                </c:pt>
                <c:pt idx="77">
                  <c:v>#N/A</c:v>
                </c:pt>
                <c:pt idx="78">
                  <c:v>#N/A</c:v>
                </c:pt>
                <c:pt idx="79">
                  <c:v>#N/A</c:v>
                </c:pt>
                <c:pt idx="80">
                  <c:v>#N/A</c:v>
                </c:pt>
                <c:pt idx="81">
                  <c:v>#N/A</c:v>
                </c:pt>
                <c:pt idx="82">
                  <c:v>#N/A</c:v>
                </c:pt>
                <c:pt idx="83">
                  <c:v>#N/A</c:v>
                </c:pt>
                <c:pt idx="84">
                  <c:v>#N/A</c:v>
                </c:pt>
                <c:pt idx="85">
                  <c:v>#N/A</c:v>
                </c:pt>
                <c:pt idx="86">
                  <c:v>#N/A</c:v>
                </c:pt>
                <c:pt idx="87">
                  <c:v>#N/A</c:v>
                </c:pt>
                <c:pt idx="88">
                  <c:v>#N/A</c:v>
                </c:pt>
                <c:pt idx="89">
                  <c:v>#N/A</c:v>
                </c:pt>
                <c:pt idx="90">
                  <c:v>#N/A</c:v>
                </c:pt>
                <c:pt idx="91">
                  <c:v>#N/A</c:v>
                </c:pt>
                <c:pt idx="92">
                  <c:v>#N/A</c:v>
                </c:pt>
                <c:pt idx="93">
                  <c:v>#N/A</c:v>
                </c:pt>
                <c:pt idx="94">
                  <c:v>#N/A</c:v>
                </c:pt>
                <c:pt idx="95">
                  <c:v>#N/A</c:v>
                </c:pt>
                <c:pt idx="96">
                  <c:v>#N/A</c:v>
                </c:pt>
                <c:pt idx="97">
                  <c:v>#N/A</c:v>
                </c:pt>
                <c:pt idx="98">
                  <c:v>#N/A</c:v>
                </c:pt>
                <c:pt idx="99">
                  <c:v>#N/A</c:v>
                </c:pt>
                <c:pt idx="100">
                  <c:v>#N/A</c:v>
                </c:pt>
                <c:pt idx="101">
                  <c:v>#N/A</c:v>
                </c:pt>
                <c:pt idx="102">
                  <c:v>#N/A</c:v>
                </c:pt>
                <c:pt idx="103">
                  <c:v>#N/A</c:v>
                </c:pt>
                <c:pt idx="104">
                  <c:v>#N/A</c:v>
                </c:pt>
                <c:pt idx="105">
                  <c:v>#N/A</c:v>
                </c:pt>
                <c:pt idx="106">
                  <c:v>#N/A</c:v>
                </c:pt>
                <c:pt idx="107">
                  <c:v>#N/A</c:v>
                </c:pt>
                <c:pt idx="108">
                  <c:v>#N/A</c:v>
                </c:pt>
                <c:pt idx="109">
                  <c:v>#N/A</c:v>
                </c:pt>
                <c:pt idx="110">
                  <c:v>#N/A</c:v>
                </c:pt>
                <c:pt idx="111">
                  <c:v>#N/A</c:v>
                </c:pt>
                <c:pt idx="112">
                  <c:v>#N/A</c:v>
                </c:pt>
                <c:pt idx="113">
                  <c:v>#N/A</c:v>
                </c:pt>
                <c:pt idx="114">
                  <c:v>#N/A</c:v>
                </c:pt>
                <c:pt idx="115">
                  <c:v>#N/A</c:v>
                </c:pt>
                <c:pt idx="116">
                  <c:v>#N/A</c:v>
                </c:pt>
                <c:pt idx="117">
                  <c:v>#N/A</c:v>
                </c:pt>
                <c:pt idx="118">
                  <c:v>#N/A</c:v>
                </c:pt>
                <c:pt idx="119">
                  <c:v>#N/A</c:v>
                </c:pt>
                <c:pt idx="120">
                  <c:v>#N/A</c:v>
                </c:pt>
                <c:pt idx="121">
                  <c:v>#N/A</c:v>
                </c:pt>
                <c:pt idx="122">
                  <c:v>#N/A</c:v>
                </c:pt>
                <c:pt idx="123">
                  <c:v>#N/A</c:v>
                </c:pt>
                <c:pt idx="124">
                  <c:v>#N/A</c:v>
                </c:pt>
                <c:pt idx="125">
                  <c:v>#N/A</c:v>
                </c:pt>
                <c:pt idx="126">
                  <c:v>#N/A</c:v>
                </c:pt>
                <c:pt idx="127">
                  <c:v>#N/A</c:v>
                </c:pt>
                <c:pt idx="128">
                  <c:v>#N/A</c:v>
                </c:pt>
                <c:pt idx="129">
                  <c:v>#N/A</c:v>
                </c:pt>
                <c:pt idx="130">
                  <c:v>#N/A</c:v>
                </c:pt>
                <c:pt idx="131">
                  <c:v>#N/A</c:v>
                </c:pt>
                <c:pt idx="132">
                  <c:v>#N/A</c:v>
                </c:pt>
                <c:pt idx="133">
                  <c:v>#N/A</c:v>
                </c:pt>
                <c:pt idx="134">
                  <c:v>#N/A</c:v>
                </c:pt>
                <c:pt idx="135">
                  <c:v>#N/A</c:v>
                </c:pt>
                <c:pt idx="136">
                  <c:v>#N/A</c:v>
                </c:pt>
                <c:pt idx="137">
                  <c:v>#N/A</c:v>
                </c:pt>
                <c:pt idx="138">
                  <c:v>#N/A</c:v>
                </c:pt>
                <c:pt idx="139">
                  <c:v>#N/A</c:v>
                </c:pt>
                <c:pt idx="140">
                  <c:v>#N/A</c:v>
                </c:pt>
                <c:pt idx="141">
                  <c:v>#N/A</c:v>
                </c:pt>
                <c:pt idx="142">
                  <c:v>#N/A</c:v>
                </c:pt>
                <c:pt idx="143">
                  <c:v>#N/A</c:v>
                </c:pt>
                <c:pt idx="144">
                  <c:v>#N/A</c:v>
                </c:pt>
                <c:pt idx="145">
                  <c:v>#N/A</c:v>
                </c:pt>
                <c:pt idx="146">
                  <c:v>#N/A</c:v>
                </c:pt>
                <c:pt idx="147">
                  <c:v>#N/A</c:v>
                </c:pt>
                <c:pt idx="148">
                  <c:v>#N/A</c:v>
                </c:pt>
                <c:pt idx="149">
                  <c:v>#N/A</c:v>
                </c:pt>
                <c:pt idx="150">
                  <c:v>#N/A</c:v>
                </c:pt>
                <c:pt idx="151">
                  <c:v>#N/A</c:v>
                </c:pt>
                <c:pt idx="152">
                  <c:v>#N/A</c:v>
                </c:pt>
                <c:pt idx="153">
                  <c:v>#N/A</c:v>
                </c:pt>
                <c:pt idx="154">
                  <c:v>#N/A</c:v>
                </c:pt>
                <c:pt idx="155">
                  <c:v>#N/A</c:v>
                </c:pt>
                <c:pt idx="156">
                  <c:v>#N/A</c:v>
                </c:pt>
                <c:pt idx="157">
                  <c:v>#N/A</c:v>
                </c:pt>
                <c:pt idx="158">
                  <c:v>#N/A</c:v>
                </c:pt>
                <c:pt idx="159">
                  <c:v>#N/A</c:v>
                </c:pt>
                <c:pt idx="160">
                  <c:v>#N/A</c:v>
                </c:pt>
                <c:pt idx="161">
                  <c:v>#N/A</c:v>
                </c:pt>
                <c:pt idx="162">
                  <c:v>#N/A</c:v>
                </c:pt>
                <c:pt idx="163">
                  <c:v>#N/A</c:v>
                </c:pt>
                <c:pt idx="164">
                  <c:v>#N/A</c:v>
                </c:pt>
                <c:pt idx="165">
                  <c:v>#N/A</c:v>
                </c:pt>
                <c:pt idx="166">
                  <c:v>#N/A</c:v>
                </c:pt>
                <c:pt idx="167">
                  <c:v>#N/A</c:v>
                </c:pt>
                <c:pt idx="168">
                  <c:v>#N/A</c:v>
                </c:pt>
                <c:pt idx="169">
                  <c:v>#N/A</c:v>
                </c:pt>
                <c:pt idx="170">
                  <c:v>#N/A</c:v>
                </c:pt>
                <c:pt idx="171">
                  <c:v>#N/A</c:v>
                </c:pt>
                <c:pt idx="172">
                  <c:v>#N/A</c:v>
                </c:pt>
                <c:pt idx="173">
                  <c:v>#N/A</c:v>
                </c:pt>
                <c:pt idx="174">
                  <c:v>#N/A</c:v>
                </c:pt>
                <c:pt idx="175">
                  <c:v>#N/A</c:v>
                </c:pt>
                <c:pt idx="176">
                  <c:v>#N/A</c:v>
                </c:pt>
                <c:pt idx="177">
                  <c:v>#N/A</c:v>
                </c:pt>
                <c:pt idx="178">
                  <c:v>#N/A</c:v>
                </c:pt>
                <c:pt idx="179">
                  <c:v>#N/A</c:v>
                </c:pt>
                <c:pt idx="180">
                  <c:v>#N/A</c:v>
                </c:pt>
                <c:pt idx="181">
                  <c:v>#N/A</c:v>
                </c:pt>
                <c:pt idx="182">
                  <c:v>#N/A</c:v>
                </c:pt>
                <c:pt idx="183">
                  <c:v>#N/A</c:v>
                </c:pt>
                <c:pt idx="184">
                  <c:v>#N/A</c:v>
                </c:pt>
                <c:pt idx="185">
                  <c:v>#N/A</c:v>
                </c:pt>
                <c:pt idx="186">
                  <c:v>#N/A</c:v>
                </c:pt>
                <c:pt idx="187">
                  <c:v>#N/A</c:v>
                </c:pt>
                <c:pt idx="188">
                  <c:v>#N/A</c:v>
                </c:pt>
                <c:pt idx="189">
                  <c:v>#N/A</c:v>
                </c:pt>
                <c:pt idx="190">
                  <c:v>#N/A</c:v>
                </c:pt>
                <c:pt idx="191">
                  <c:v>#N/A</c:v>
                </c:pt>
                <c:pt idx="192">
                  <c:v>#N/A</c:v>
                </c:pt>
                <c:pt idx="193">
                  <c:v>#N/A</c:v>
                </c:pt>
                <c:pt idx="194">
                  <c:v>#N/A</c:v>
                </c:pt>
                <c:pt idx="195">
                  <c:v>#N/A</c:v>
                </c:pt>
                <c:pt idx="196">
                  <c:v>#N/A</c:v>
                </c:pt>
                <c:pt idx="197">
                  <c:v>#N/A</c:v>
                </c:pt>
                <c:pt idx="198">
                  <c:v>#N/A</c:v>
                </c:pt>
                <c:pt idx="199">
                  <c:v>#N/A</c:v>
                </c:pt>
                <c:pt idx="200">
                  <c:v>#N/A</c:v>
                </c:pt>
                <c:pt idx="201">
                  <c:v>#N/A</c:v>
                </c:pt>
                <c:pt idx="202">
                  <c:v>#N/A</c:v>
                </c:pt>
                <c:pt idx="203">
                  <c:v>#N/A</c:v>
                </c:pt>
                <c:pt idx="204">
                  <c:v>#N/A</c:v>
                </c:pt>
                <c:pt idx="205">
                  <c:v>#N/A</c:v>
                </c:pt>
                <c:pt idx="206">
                  <c:v>#N/A</c:v>
                </c:pt>
                <c:pt idx="207">
                  <c:v>#N/A</c:v>
                </c:pt>
                <c:pt idx="208">
                  <c:v>#N/A</c:v>
                </c:pt>
                <c:pt idx="209">
                  <c:v>#N/A</c:v>
                </c:pt>
                <c:pt idx="210">
                  <c:v>#N/A</c:v>
                </c:pt>
                <c:pt idx="211">
                  <c:v>#N/A</c:v>
                </c:pt>
                <c:pt idx="212">
                  <c:v>#N/A</c:v>
                </c:pt>
                <c:pt idx="213">
                  <c:v>#N/A</c:v>
                </c:pt>
                <c:pt idx="214">
                  <c:v>#N/A</c:v>
                </c:pt>
                <c:pt idx="215">
                  <c:v>#N/A</c:v>
                </c:pt>
                <c:pt idx="216">
                  <c:v>#N/A</c:v>
                </c:pt>
                <c:pt idx="217">
                  <c:v>#N/A</c:v>
                </c:pt>
                <c:pt idx="218">
                  <c:v>#N/A</c:v>
                </c:pt>
                <c:pt idx="219">
                  <c:v>#N/A</c:v>
                </c:pt>
                <c:pt idx="220">
                  <c:v>#N/A</c:v>
                </c:pt>
                <c:pt idx="221">
                  <c:v>#N/A</c:v>
                </c:pt>
                <c:pt idx="222">
                  <c:v>#N/A</c:v>
                </c:pt>
                <c:pt idx="223">
                  <c:v>#N/A</c:v>
                </c:pt>
                <c:pt idx="224">
                  <c:v>#N/A</c:v>
                </c:pt>
                <c:pt idx="225">
                  <c:v>#N/A</c:v>
                </c:pt>
                <c:pt idx="226">
                  <c:v>#N/A</c:v>
                </c:pt>
                <c:pt idx="227">
                  <c:v>#N/A</c:v>
                </c:pt>
                <c:pt idx="228">
                  <c:v>#N/A</c:v>
                </c:pt>
                <c:pt idx="229">
                  <c:v>#N/A</c:v>
                </c:pt>
                <c:pt idx="230">
                  <c:v>#N/A</c:v>
                </c:pt>
                <c:pt idx="231">
                  <c:v>#N/A</c:v>
                </c:pt>
                <c:pt idx="232">
                  <c:v>#N/A</c:v>
                </c:pt>
                <c:pt idx="233">
                  <c:v>#N/A</c:v>
                </c:pt>
                <c:pt idx="234">
                  <c:v>#N/A</c:v>
                </c:pt>
                <c:pt idx="235">
                  <c:v>#N/A</c:v>
                </c:pt>
                <c:pt idx="236">
                  <c:v>#N/A</c:v>
                </c:pt>
                <c:pt idx="237">
                  <c:v>#N/A</c:v>
                </c:pt>
                <c:pt idx="238">
                  <c:v>#N/A</c:v>
                </c:pt>
                <c:pt idx="239">
                  <c:v>#N/A</c:v>
                </c:pt>
                <c:pt idx="240">
                  <c:v>#N/A</c:v>
                </c:pt>
                <c:pt idx="241">
                  <c:v>#N/A</c:v>
                </c:pt>
                <c:pt idx="242">
                  <c:v>#N/A</c:v>
                </c:pt>
                <c:pt idx="243">
                  <c:v>#N/A</c:v>
                </c:pt>
                <c:pt idx="244">
                  <c:v>#N/A</c:v>
                </c:pt>
                <c:pt idx="245">
                  <c:v>#N/A</c:v>
                </c:pt>
                <c:pt idx="246">
                  <c:v>#N/A</c:v>
                </c:pt>
                <c:pt idx="247">
                  <c:v>#N/A</c:v>
                </c:pt>
                <c:pt idx="248">
                  <c:v>#N/A</c:v>
                </c:pt>
                <c:pt idx="249">
                  <c:v>#N/A</c:v>
                </c:pt>
                <c:pt idx="250">
                  <c:v>#N/A</c:v>
                </c:pt>
                <c:pt idx="251">
                  <c:v>#N/A</c:v>
                </c:pt>
                <c:pt idx="252">
                  <c:v>#N/A</c:v>
                </c:pt>
                <c:pt idx="253">
                  <c:v>#N/A</c:v>
                </c:pt>
                <c:pt idx="254">
                  <c:v>#N/A</c:v>
                </c:pt>
                <c:pt idx="255">
                  <c:v>#N/A</c:v>
                </c:pt>
                <c:pt idx="256">
                  <c:v>#N/A</c:v>
                </c:pt>
                <c:pt idx="257">
                  <c:v>#N/A</c:v>
                </c:pt>
                <c:pt idx="258">
                  <c:v>#N/A</c:v>
                </c:pt>
                <c:pt idx="259">
                  <c:v>#N/A</c:v>
                </c:pt>
                <c:pt idx="260">
                  <c:v>#N/A</c:v>
                </c:pt>
                <c:pt idx="261">
                  <c:v>#N/A</c:v>
                </c:pt>
                <c:pt idx="262">
                  <c:v>#N/A</c:v>
                </c:pt>
                <c:pt idx="263">
                  <c:v>#N/A</c:v>
                </c:pt>
                <c:pt idx="264">
                  <c:v>#N/A</c:v>
                </c:pt>
                <c:pt idx="265">
                  <c:v>#N/A</c:v>
                </c:pt>
                <c:pt idx="266">
                  <c:v>#N/A</c:v>
                </c:pt>
                <c:pt idx="267">
                  <c:v>#N/A</c:v>
                </c:pt>
                <c:pt idx="268">
                  <c:v>#N/A</c:v>
                </c:pt>
                <c:pt idx="269">
                  <c:v>#N/A</c:v>
                </c:pt>
                <c:pt idx="270">
                  <c:v>#N/A</c:v>
                </c:pt>
                <c:pt idx="271">
                  <c:v>#N/A</c:v>
                </c:pt>
                <c:pt idx="272">
                  <c:v>#N/A</c:v>
                </c:pt>
                <c:pt idx="273">
                  <c:v>#N/A</c:v>
                </c:pt>
                <c:pt idx="274">
                  <c:v>#N/A</c:v>
                </c:pt>
                <c:pt idx="275">
                  <c:v>62.775000000000006</c:v>
                </c:pt>
                <c:pt idx="276">
                  <c:v>#N/A</c:v>
                </c:pt>
                <c:pt idx="277">
                  <c:v>#N/A</c:v>
                </c:pt>
                <c:pt idx="278">
                  <c:v>#N/A</c:v>
                </c:pt>
                <c:pt idx="279">
                  <c:v>62.9</c:v>
                </c:pt>
                <c:pt idx="280">
                  <c:v>#N/A</c:v>
                </c:pt>
                <c:pt idx="281">
                  <c:v>#N/A</c:v>
                </c:pt>
                <c:pt idx="282">
                  <c:v>#N/A</c:v>
                </c:pt>
                <c:pt idx="283">
                  <c:v>62.78</c:v>
                </c:pt>
                <c:pt idx="284">
                  <c:v>#N/A</c:v>
                </c:pt>
                <c:pt idx="285">
                  <c:v>#N/A</c:v>
                </c:pt>
                <c:pt idx="286">
                  <c:v>#N/A</c:v>
                </c:pt>
                <c:pt idx="287">
                  <c:v>62.561</c:v>
                </c:pt>
                <c:pt idx="288">
                  <c:v>#N/A</c:v>
                </c:pt>
                <c:pt idx="289">
                  <c:v>#N/A</c:v>
                </c:pt>
                <c:pt idx="290">
                  <c:v>#N/A</c:v>
                </c:pt>
                <c:pt idx="291">
                  <c:v>62.33</c:v>
                </c:pt>
                <c:pt idx="292">
                  <c:v>#N/A</c:v>
                </c:pt>
                <c:pt idx="293">
                  <c:v>#N/A</c:v>
                </c:pt>
                <c:pt idx="294">
                  <c:v>#N/A</c:v>
                </c:pt>
                <c:pt idx="295">
                  <c:v>62.097000000000001</c:v>
                </c:pt>
                <c:pt idx="296">
                  <c:v>#N/A</c:v>
                </c:pt>
                <c:pt idx="297">
                  <c:v>#N/A</c:v>
                </c:pt>
                <c:pt idx="298">
                  <c:v>#N/A</c:v>
                </c:pt>
                <c:pt idx="299">
                  <c:v>61.866999999999997</c:v>
                </c:pt>
                <c:pt idx="300">
                  <c:v>#N/A</c:v>
                </c:pt>
                <c:pt idx="301">
                  <c:v>#N/A</c:v>
                </c:pt>
                <c:pt idx="302">
                  <c:v>#N/A</c:v>
                </c:pt>
                <c:pt idx="303">
                  <c:v>61.645000000000003</c:v>
                </c:pt>
                <c:pt idx="304">
                  <c:v>#N/A</c:v>
                </c:pt>
                <c:pt idx="305">
                  <c:v>#N/A</c:v>
                </c:pt>
                <c:pt idx="306">
                  <c:v>#N/A</c:v>
                </c:pt>
                <c:pt idx="307">
                  <c:v>61.439</c:v>
                </c:pt>
                <c:pt idx="308">
                  <c:v>#N/A</c:v>
                </c:pt>
                <c:pt idx="309">
                  <c:v>#N/A</c:v>
                </c:pt>
                <c:pt idx="310">
                  <c:v>#N/A</c:v>
                </c:pt>
                <c:pt idx="311">
                  <c:v>61.253</c:v>
                </c:pt>
                <c:pt idx="312">
                  <c:v>#N/A</c:v>
                </c:pt>
                <c:pt idx="313">
                  <c:v>#N/A</c:v>
                </c:pt>
                <c:pt idx="314">
                  <c:v>#N/A</c:v>
                </c:pt>
                <c:pt idx="315">
                  <c:v>61.088999999999999</c:v>
                </c:pt>
                <c:pt idx="316">
                  <c:v>#N/A</c:v>
                </c:pt>
                <c:pt idx="317">
                  <c:v>#N/A</c:v>
                </c:pt>
                <c:pt idx="318">
                  <c:v>#N/A</c:v>
                </c:pt>
                <c:pt idx="319">
                  <c:v>60.945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1653448"/>
        <c:axId val="581655800"/>
      </c:lineChart>
      <c:dateAx>
        <c:axId val="581653448"/>
        <c:scaling>
          <c:orientation val="minMax"/>
        </c:scaling>
        <c:delete val="0"/>
        <c:axPos val="b"/>
        <c:minorGridlines>
          <c:spPr>
            <a:ln>
              <a:solidFill>
                <a:prstClr val="white">
                  <a:alpha val="0"/>
                </a:prstClr>
              </a:solidFill>
            </a:ln>
          </c:spPr>
        </c:minorGridlines>
        <c:numFmt formatCode="yyyy" sourceLinked="0"/>
        <c:majorTickMark val="in"/>
        <c:minorTickMark val="in"/>
        <c:tickLblPos val="nextTo"/>
        <c:spPr>
          <a:ln w="25400">
            <a:solidFill>
              <a:prstClr val="white"/>
            </a:solidFill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581655800"/>
        <c:crosses val="autoZero"/>
        <c:auto val="1"/>
        <c:lblOffset val="100"/>
        <c:baseTimeUnit val="months"/>
        <c:majorUnit val="120"/>
        <c:majorTimeUnit val="months"/>
        <c:minorUnit val="60"/>
        <c:minorTimeUnit val="months"/>
      </c:dateAx>
      <c:valAx>
        <c:axId val="581655800"/>
        <c:scaling>
          <c:orientation val="minMax"/>
          <c:max val="68"/>
          <c:min val="56"/>
        </c:scaling>
        <c:delete val="0"/>
        <c:axPos val="l"/>
        <c:majorGridlines/>
        <c:numFmt formatCode="General" sourceLinked="1"/>
        <c:majorTickMark val="in"/>
        <c:minorTickMark val="in"/>
        <c:tickLblPos val="nextTo"/>
        <c:spPr>
          <a:ln w="25400">
            <a:solidFill>
              <a:schemeClr val="tx1">
                <a:lumMod val="95000"/>
              </a:schemeClr>
            </a:solidFill>
          </a:ln>
        </c:spPr>
        <c:txPr>
          <a:bodyPr/>
          <a:lstStyle/>
          <a:p>
            <a:pPr>
              <a:defRPr sz="1600" b="1"/>
            </a:pPr>
            <a:endParaRPr lang="en-US"/>
          </a:p>
        </c:txPr>
        <c:crossAx val="581653448"/>
        <c:crosses val="autoZero"/>
        <c:crossBetween val="between"/>
        <c:majorUnit val="2"/>
        <c:minorUnit val="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0CC6B05-D8AF-417D-ABF4-002F3852F47B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307C65D-701C-408B-A04F-A96F3C8EE9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794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Based on </a:t>
            </a:r>
            <a:r>
              <a:rPr lang="en-US" dirty="0" smtClean="0"/>
              <a:t>June 2017 </a:t>
            </a:r>
            <a:r>
              <a:rPr lang="en-US" baseline="0" dirty="0" smtClean="0"/>
              <a:t>CBO </a:t>
            </a:r>
            <a:r>
              <a:rPr lang="en-US" baseline="0" dirty="0" smtClean="0"/>
              <a:t>forecast in “</a:t>
            </a:r>
            <a:r>
              <a:rPr lang="en-US" i="0" baseline="0" dirty="0" smtClean="0"/>
              <a:t>An Update to the Budget and Economic Outlook: </a:t>
            </a:r>
            <a:r>
              <a:rPr lang="en-US" i="0" baseline="0" dirty="0" smtClean="0"/>
              <a:t>2017 </a:t>
            </a:r>
            <a:r>
              <a:rPr lang="en-US" i="0" baseline="0" dirty="0" smtClean="0"/>
              <a:t>to </a:t>
            </a:r>
            <a:r>
              <a:rPr lang="en-US" i="0" baseline="0" dirty="0" smtClean="0"/>
              <a:t>2027” (https://www.cbo.gov/publication/52801)</a:t>
            </a:r>
            <a:endParaRPr lang="en-US" i="0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For underlying data, see: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https://www.cbo.gov/system/files/115th-congress-2017-2018/reports/2017-06dataunderlyingfiguresandsupplementalmaterial.xlsx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7C65D-701C-408B-A04F-A96F3C8EE90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675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Based on June 2017 </a:t>
            </a:r>
            <a:r>
              <a:rPr lang="en-US" baseline="0" dirty="0" smtClean="0"/>
              <a:t>CBO forecast in “</a:t>
            </a:r>
            <a:r>
              <a:rPr lang="en-US" i="0" baseline="0" dirty="0" smtClean="0"/>
              <a:t>An Update to the Budget and Economic Outlook: 2017 to 2027” (https://www.cbo.gov/publication/52801)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For underlying data, see: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https://www.cbo.gov/system/files/115th-congress-2017-2018/reports/2017-06dataunderlyingfiguresandsupplementalmaterial.xlsx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7C65D-701C-408B-A04F-A96F3C8EE90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667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3FDF-9144-4F1E-92C1-6819A4A50DCE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C0DA-F9B3-4EB3-B362-FE5AF1A6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3FDF-9144-4F1E-92C1-6819A4A50DCE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C0DA-F9B3-4EB3-B362-FE5AF1A6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3FDF-9144-4F1E-92C1-6819A4A50DCE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C0DA-F9B3-4EB3-B362-FE5AF1A6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3FDF-9144-4F1E-92C1-6819A4A50DCE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C0DA-F9B3-4EB3-B362-FE5AF1A6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3FDF-9144-4F1E-92C1-6819A4A50DCE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C0DA-F9B3-4EB3-B362-FE5AF1A6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3FDF-9144-4F1E-92C1-6819A4A50DCE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C0DA-F9B3-4EB3-B362-FE5AF1A6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3FDF-9144-4F1E-92C1-6819A4A50DCE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C0DA-F9B3-4EB3-B362-FE5AF1A6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3FDF-9144-4F1E-92C1-6819A4A50DCE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C0DA-F9B3-4EB3-B362-FE5AF1A6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3FDF-9144-4F1E-92C1-6819A4A50DCE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C0DA-F9B3-4EB3-B362-FE5AF1A6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3FDF-9144-4F1E-92C1-6819A4A50DCE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C0DA-F9B3-4EB3-B362-FE5AF1A6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3FDF-9144-4F1E-92C1-6819A4A50DCE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C0DA-F9B3-4EB3-B362-FE5AF1A6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80000"/>
                <a:satMod val="300000"/>
              </a:schemeClr>
            </a:gs>
            <a:gs pos="69000">
              <a:schemeClr val="bg2">
                <a:shade val="30000"/>
                <a:satMod val="200000"/>
              </a:schemeClr>
            </a:gs>
            <a:gs pos="100000">
              <a:schemeClr val="bg1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53FDF-9144-4F1E-92C1-6819A4A50DCE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BC0DA-F9B3-4EB3-B362-FE5AF1A6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bsf.org/education/teachers/economics-in-person/us-labor-markets-longer-term-perspective.html?utm_source=slideshare-datapost-eip3&amp;utm_medium=slideshare-datapost&amp;utm_campaign=eip3-2012-04-30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80000"/>
                <a:satMod val="300000"/>
              </a:schemeClr>
            </a:gs>
            <a:gs pos="69000">
              <a:schemeClr val="bg2">
                <a:shade val="30000"/>
                <a:satMod val="200000"/>
              </a:schemeClr>
            </a:gs>
            <a:gs pos="100000">
              <a:schemeClr val="bg1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9"/>
          <p:cNvGrpSpPr/>
          <p:nvPr/>
        </p:nvGrpSpPr>
        <p:grpSpPr>
          <a:xfrm>
            <a:off x="2590800" y="457200"/>
            <a:ext cx="4483418" cy="784086"/>
            <a:chOff x="621982" y="5867400"/>
            <a:chExt cx="4483418" cy="784086"/>
          </a:xfrm>
        </p:grpSpPr>
        <p:sp>
          <p:nvSpPr>
            <p:cNvPr id="25" name="TextBox 24"/>
            <p:cNvSpPr txBox="1"/>
            <p:nvPr/>
          </p:nvSpPr>
          <p:spPr>
            <a:xfrm>
              <a:off x="1676400" y="5943600"/>
              <a:ext cx="3429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 smtClean="0">
                  <a:solidFill>
                    <a:srgbClr val="99B2CB"/>
                  </a:solidFill>
                  <a:latin typeface="Trajan Pro" pitchFamily="18" charset="0"/>
                </a:rPr>
                <a:t>DataPost</a:t>
              </a:r>
              <a:endParaRPr lang="en-US" sz="4000" b="1" dirty="0">
                <a:solidFill>
                  <a:srgbClr val="99B2CB"/>
                </a:solidFill>
                <a:latin typeface="Trajan Pro" pitchFamily="18" charset="0"/>
              </a:endParaRPr>
            </a:p>
          </p:txBody>
        </p:sp>
        <p:pic>
          <p:nvPicPr>
            <p:cNvPr id="31" name="Picture 30" descr="datapost_logo_10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1982" y="5867400"/>
              <a:ext cx="902017" cy="775929"/>
            </a:xfrm>
            <a:prstGeom prst="rect">
              <a:avLst/>
            </a:prstGeom>
          </p:spPr>
        </p:pic>
      </p:grpSp>
      <p:cxnSp>
        <p:nvCxnSpPr>
          <p:cNvPr id="39" name="Straight Connector 38"/>
          <p:cNvCxnSpPr/>
          <p:nvPr/>
        </p:nvCxnSpPr>
        <p:spPr>
          <a:xfrm>
            <a:off x="0" y="5791200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itle 41"/>
          <p:cNvSpPr>
            <a:spLocks noGrp="1"/>
          </p:cNvSpPr>
          <p:nvPr>
            <p:ph type="title"/>
          </p:nvPr>
        </p:nvSpPr>
        <p:spPr>
          <a:xfrm>
            <a:off x="0" y="2057400"/>
            <a:ext cx="9144000" cy="1981200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Adobe Heiti Std R" pitchFamily="34" charset="-128"/>
                <a:ea typeface="Adobe Heiti Std R" pitchFamily="34" charset="-128"/>
              </a:rPr>
              <a:t>Labor Force Participation Rates</a:t>
            </a:r>
            <a:r>
              <a:rPr lang="en-US" sz="3600" dirty="0" smtClean="0">
                <a:latin typeface="Adobe Heiti Std R" pitchFamily="34" charset="-128"/>
                <a:ea typeface="Adobe Heiti Std R" pitchFamily="34" charset="-128"/>
              </a:rPr>
              <a:t/>
            </a:r>
            <a:br>
              <a:rPr lang="en-US" sz="3600" dirty="0" smtClean="0">
                <a:latin typeface="Adobe Heiti Std R" pitchFamily="34" charset="-128"/>
                <a:ea typeface="Adobe Heiti Std R" pitchFamily="34" charset="-128"/>
              </a:rPr>
            </a:br>
            <a:r>
              <a:rPr lang="en-US" sz="3200" dirty="0" smtClean="0">
                <a:latin typeface="Adobe Heiti Std R" pitchFamily="34" charset="-128"/>
                <a:ea typeface="Adobe Heiti Std R" pitchFamily="34" charset="-128"/>
              </a:rPr>
              <a:t>Measuring workforce engagement</a:t>
            </a:r>
            <a:endParaRPr lang="en-US" sz="4000" dirty="0">
              <a:latin typeface="Adobe Heiti Std R" pitchFamily="34" charset="-128"/>
              <a:ea typeface="Adobe Heiti Std R" pitchFamily="34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486400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/>
              <a:t>Date last updated: December </a:t>
            </a:r>
            <a:r>
              <a:rPr lang="en-US" sz="1200" dirty="0" smtClean="0"/>
              <a:t>8, 2017</a:t>
            </a:r>
            <a:endParaRPr lang="en-US" sz="12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0" y="60198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Federal Reserve Bank of San Francisco</a:t>
            </a:r>
          </a:p>
          <a:p>
            <a:pPr algn="ctr"/>
            <a:r>
              <a:rPr lang="en-US" dirty="0" smtClean="0"/>
              <a:t>Education &amp; Outreach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8382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Labor Force Participation Rates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1600" b="1" dirty="0" smtClean="0"/>
              <a:t>Monthly percentage values, seasonally adjusted, through November </a:t>
            </a:r>
            <a:r>
              <a:rPr lang="en-US" sz="1600" b="1" dirty="0" smtClean="0"/>
              <a:t>2017</a:t>
            </a:r>
            <a:endParaRPr lang="en-US" sz="32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4361981"/>
              </p:ext>
            </p:extLst>
          </p:nvPr>
        </p:nvGraphicFramePr>
        <p:xfrm>
          <a:off x="228600" y="1143000"/>
          <a:ext cx="85344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0" y="6443246"/>
            <a:ext cx="3886200" cy="414754"/>
            <a:chOff x="1233487" y="5943600"/>
            <a:chExt cx="3886200" cy="414754"/>
          </a:xfrm>
        </p:grpSpPr>
        <p:sp>
          <p:nvSpPr>
            <p:cNvPr id="8" name="TextBox 7"/>
            <p:cNvSpPr txBox="1"/>
            <p:nvPr/>
          </p:nvSpPr>
          <p:spPr>
            <a:xfrm>
              <a:off x="1690687" y="6019800"/>
              <a:ext cx="3429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99B2CB"/>
                  </a:solidFill>
                  <a:latin typeface="Trajan Pro" pitchFamily="18" charset="0"/>
                </a:rPr>
                <a:t>DataPost</a:t>
              </a:r>
              <a:endParaRPr lang="en-US" sz="1600" b="1" dirty="0">
                <a:solidFill>
                  <a:srgbClr val="99B2CB"/>
                </a:solidFill>
                <a:latin typeface="Trajan Pro" pitchFamily="18" charset="0"/>
              </a:endParaRPr>
            </a:p>
          </p:txBody>
        </p:sp>
        <p:pic>
          <p:nvPicPr>
            <p:cNvPr id="9" name="Picture 8" descr="datapost_logo_10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33487" y="5943600"/>
              <a:ext cx="442912" cy="381000"/>
            </a:xfrm>
            <a:prstGeom prst="rect">
              <a:avLst/>
            </a:prstGeom>
          </p:spPr>
        </p:pic>
      </p:grpSp>
      <p:sp>
        <p:nvSpPr>
          <p:cNvPr id="10" name="source"/>
          <p:cNvSpPr txBox="1"/>
          <p:nvPr/>
        </p:nvSpPr>
        <p:spPr>
          <a:xfrm>
            <a:off x="838200" y="6096000"/>
            <a:ext cx="7547994" cy="150474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b="0" i="0" u="none" dirty="0">
                <a:solidFill>
                  <a:sysClr val="window" lastClr="FFFFFF"/>
                </a:solidFill>
              </a:rPr>
              <a:t>Source</a:t>
            </a:r>
            <a:r>
              <a:rPr lang="en-US" sz="1100" b="0" i="0" u="none" dirty="0" smtClean="0">
                <a:solidFill>
                  <a:sysClr val="window" lastClr="FFFFFF"/>
                </a:solidFill>
              </a:rPr>
              <a:t>: Bureau of Labor Statistics</a:t>
            </a:r>
            <a:endParaRPr lang="en-US" sz="1100" b="0" i="0" u="none" dirty="0">
              <a:solidFill>
                <a:sysClr val="window" lastClr="FFFFFF"/>
              </a:solidFill>
            </a:endParaRPr>
          </a:p>
        </p:txBody>
      </p:sp>
      <p:sp>
        <p:nvSpPr>
          <p:cNvPr id="11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99816" y="6519446"/>
            <a:ext cx="6044184" cy="338554"/>
          </a:xfrm>
        </p:spPr>
        <p:txBody>
          <a:bodyPr anchor="b" anchorCtr="0"/>
          <a:lstStyle/>
          <a:p>
            <a:pPr algn="l"/>
            <a:r>
              <a:rPr lang="en-US" sz="1000" dirty="0" smtClean="0"/>
              <a:t>www.frbsf.org/education/teacher-resources/datapost                                                      </a:t>
            </a:r>
            <a:r>
              <a:rPr lang="en-US" sz="1000" dirty="0" smtClean="0">
                <a:solidFill>
                  <a:schemeClr val="tx2"/>
                </a:solidFill>
              </a:rPr>
              <a:t>FRBSF Education &amp; Outreach</a:t>
            </a:r>
            <a:endParaRPr lang="en-US" sz="1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3053164"/>
              </p:ext>
            </p:extLst>
          </p:nvPr>
        </p:nvGraphicFramePr>
        <p:xfrm>
          <a:off x="228600" y="1143000"/>
          <a:ext cx="85344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" name="Group 6"/>
          <p:cNvGrpSpPr/>
          <p:nvPr/>
        </p:nvGrpSpPr>
        <p:grpSpPr>
          <a:xfrm>
            <a:off x="0" y="6443246"/>
            <a:ext cx="3886200" cy="414754"/>
            <a:chOff x="1233487" y="5943600"/>
            <a:chExt cx="3886200" cy="414754"/>
          </a:xfrm>
        </p:grpSpPr>
        <p:sp>
          <p:nvSpPr>
            <p:cNvPr id="8" name="TextBox 7"/>
            <p:cNvSpPr txBox="1"/>
            <p:nvPr/>
          </p:nvSpPr>
          <p:spPr>
            <a:xfrm>
              <a:off x="1690687" y="6019800"/>
              <a:ext cx="3429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99B2CB"/>
                  </a:solidFill>
                  <a:latin typeface="Trajan Pro" pitchFamily="18" charset="0"/>
                </a:rPr>
                <a:t>DataPost</a:t>
              </a:r>
              <a:endParaRPr lang="en-US" sz="1600" b="1" dirty="0">
                <a:solidFill>
                  <a:srgbClr val="99B2CB"/>
                </a:solidFill>
                <a:latin typeface="Trajan Pro" pitchFamily="18" charset="0"/>
              </a:endParaRPr>
            </a:p>
          </p:txBody>
        </p:sp>
        <p:pic>
          <p:nvPicPr>
            <p:cNvPr id="9" name="Picture 8" descr="datapost_logo_10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33487" y="5943600"/>
              <a:ext cx="442912" cy="381000"/>
            </a:xfrm>
            <a:prstGeom prst="rect">
              <a:avLst/>
            </a:prstGeom>
          </p:spPr>
        </p:pic>
      </p:grpSp>
      <p:sp>
        <p:nvSpPr>
          <p:cNvPr id="10" name="source"/>
          <p:cNvSpPr txBox="1"/>
          <p:nvPr/>
        </p:nvSpPr>
        <p:spPr>
          <a:xfrm>
            <a:off x="838200" y="6096000"/>
            <a:ext cx="7547994" cy="150474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b="0" i="0" u="none" dirty="0">
                <a:solidFill>
                  <a:sysClr val="window" lastClr="FFFFFF"/>
                </a:solidFill>
              </a:rPr>
              <a:t>Source</a:t>
            </a:r>
            <a:r>
              <a:rPr lang="en-US" sz="1100" b="0" i="0" u="none" dirty="0" smtClean="0">
                <a:solidFill>
                  <a:sysClr val="window" lastClr="FFFFFF"/>
                </a:solidFill>
              </a:rPr>
              <a:t>: Bureau of Labor Statistics</a:t>
            </a:r>
            <a:endParaRPr lang="en-US" sz="1100" b="0" i="0" u="none" dirty="0">
              <a:solidFill>
                <a:sysClr val="window" lastClr="FFFFFF"/>
              </a:solidFill>
            </a:endParaRPr>
          </a:p>
        </p:txBody>
      </p:sp>
      <p:sp>
        <p:nvSpPr>
          <p:cNvPr id="12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Annotated Chart Notes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700" b="1" dirty="0" smtClean="0"/>
              <a:t>Labor Force Participation Rates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1600" b="1" dirty="0" smtClean="0"/>
              <a:t>Monthly percentage values, seasonally adjusted, through November </a:t>
            </a:r>
            <a:r>
              <a:rPr lang="en-US" sz="1600" b="1" dirty="0" smtClean="0"/>
              <a:t>2017</a:t>
            </a:r>
            <a:endParaRPr lang="en-US" sz="3200" b="1" dirty="0"/>
          </a:p>
        </p:txBody>
      </p:sp>
      <p:sp>
        <p:nvSpPr>
          <p:cNvPr id="13" name="Rectangular Callout 12"/>
          <p:cNvSpPr/>
          <p:nvPr/>
        </p:nvSpPr>
        <p:spPr>
          <a:xfrm>
            <a:off x="7162800" y="152400"/>
            <a:ext cx="1828800" cy="685800"/>
          </a:xfrm>
          <a:prstGeom prst="wedgeRectCallout">
            <a:avLst>
              <a:gd name="adj1" fmla="val -84421"/>
              <a:gd name="adj2" fmla="val 37746"/>
            </a:avLst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>
                    <a:lumMod val="95000"/>
                  </a:schemeClr>
                </a:solidFill>
              </a:rPr>
              <a:t>T</a:t>
            </a:r>
            <a:r>
              <a:rPr lang="en-US" sz="1100" dirty="0" smtClean="0">
                <a:solidFill>
                  <a:schemeClr val="tx1">
                    <a:lumMod val="95000"/>
                  </a:schemeClr>
                </a:solidFill>
              </a:rPr>
              <a:t>he  percentage of the age 16+ population (within each subgroup shown) working or actively looking for work</a:t>
            </a:r>
            <a:endParaRPr lang="en-US" sz="12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14" name="Rectangular Callout 13"/>
          <p:cNvSpPr/>
          <p:nvPr/>
        </p:nvSpPr>
        <p:spPr>
          <a:xfrm>
            <a:off x="4343400" y="4054546"/>
            <a:ext cx="1524000" cy="533400"/>
          </a:xfrm>
          <a:prstGeom prst="wedgeRectCallout">
            <a:avLst>
              <a:gd name="adj1" fmla="val -76505"/>
              <a:gd name="adj2" fmla="val -74533"/>
            </a:avLst>
          </a:prstGeom>
          <a:solidFill>
            <a:srgbClr val="4F81BD">
              <a:alpha val="58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/>
              <a:t>Prime-age women (25-54 years old) 55.1% in Jun. 1975</a:t>
            </a:r>
            <a:endParaRPr lang="en-US" sz="1200" dirty="0"/>
          </a:p>
        </p:txBody>
      </p:sp>
      <p:sp>
        <p:nvSpPr>
          <p:cNvPr id="15" name="Rectangular Callout 14"/>
          <p:cNvSpPr/>
          <p:nvPr/>
        </p:nvSpPr>
        <p:spPr>
          <a:xfrm>
            <a:off x="5943600" y="3962400"/>
            <a:ext cx="1447800" cy="533400"/>
          </a:xfrm>
          <a:prstGeom prst="wedgeRectCallout">
            <a:avLst>
              <a:gd name="adj1" fmla="val 69947"/>
              <a:gd name="adj2" fmla="val -66614"/>
            </a:avLst>
          </a:prstGeom>
          <a:solidFill>
            <a:schemeClr val="accent1">
              <a:alpha val="5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Youth aged 16-24</a:t>
            </a:r>
          </a:p>
          <a:p>
            <a:pPr algn="ctr"/>
            <a:r>
              <a:rPr lang="en-US" sz="1200" dirty="0" smtClean="0"/>
              <a:t>55.4% in Oct. 2009</a:t>
            </a:r>
            <a:endParaRPr lang="en-US" sz="1200" dirty="0"/>
          </a:p>
        </p:txBody>
      </p:sp>
      <p:sp>
        <p:nvSpPr>
          <p:cNvPr id="16" name="Rectangular Callout 15"/>
          <p:cNvSpPr/>
          <p:nvPr/>
        </p:nvSpPr>
        <p:spPr>
          <a:xfrm>
            <a:off x="7239000" y="5105400"/>
            <a:ext cx="1524000" cy="457200"/>
          </a:xfrm>
          <a:prstGeom prst="wedgeRectCallout">
            <a:avLst>
              <a:gd name="adj1" fmla="val 39237"/>
              <a:gd name="adj2" fmla="val -144912"/>
            </a:avLst>
          </a:prstGeom>
          <a:solidFill>
            <a:schemeClr val="accent1">
              <a:alpha val="5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Mature 55+ years old</a:t>
            </a:r>
          </a:p>
          <a:p>
            <a:pPr algn="ctr"/>
            <a:r>
              <a:rPr lang="en-US" sz="1200" dirty="0" smtClean="0"/>
              <a:t>39.9% in Nov. </a:t>
            </a:r>
            <a:r>
              <a:rPr lang="en-US" sz="1200" dirty="0" smtClean="0"/>
              <a:t>2017</a:t>
            </a:r>
            <a:endParaRPr lang="en-US" sz="1200" dirty="0"/>
          </a:p>
        </p:txBody>
      </p:sp>
      <p:sp>
        <p:nvSpPr>
          <p:cNvPr id="17" name="Rectangular Callout 16"/>
          <p:cNvSpPr/>
          <p:nvPr/>
        </p:nvSpPr>
        <p:spPr>
          <a:xfrm>
            <a:off x="1066800" y="2219323"/>
            <a:ext cx="2133600" cy="358591"/>
          </a:xfrm>
          <a:prstGeom prst="wedgeRectCallout">
            <a:avLst>
              <a:gd name="adj1" fmla="val 51486"/>
              <a:gd name="adj2" fmla="val -144685"/>
            </a:avLst>
          </a:prstGeom>
          <a:solidFill>
            <a:srgbClr val="4F81BD">
              <a:alpha val="58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dirty="0" smtClean="0"/>
              <a:t>Prime-age men (25-54 years old) 96.1% in Aug. 1969</a:t>
            </a:r>
            <a:endParaRPr lang="en-US" sz="1100" dirty="0"/>
          </a:p>
        </p:txBody>
      </p:sp>
      <p:sp>
        <p:nvSpPr>
          <p:cNvPr id="18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99816" y="6519446"/>
            <a:ext cx="6044184" cy="338554"/>
          </a:xfrm>
        </p:spPr>
        <p:txBody>
          <a:bodyPr anchor="b" anchorCtr="0"/>
          <a:lstStyle/>
          <a:p>
            <a:pPr algn="l"/>
            <a:r>
              <a:rPr lang="en-US" sz="1000" dirty="0" smtClean="0"/>
              <a:t>www.frbsf.org/education/teacher-resources/datapost                                                      </a:t>
            </a:r>
            <a:r>
              <a:rPr lang="en-US" sz="1000" dirty="0" smtClean="0">
                <a:solidFill>
                  <a:schemeClr val="tx2"/>
                </a:solidFill>
              </a:rPr>
              <a:t>FRBSF Education &amp; Outreach</a:t>
            </a:r>
            <a:endParaRPr lang="en-US" sz="1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0104702"/>
              </p:ext>
            </p:extLst>
          </p:nvPr>
        </p:nvGraphicFramePr>
        <p:xfrm>
          <a:off x="228600" y="762000"/>
          <a:ext cx="85344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0" y="6443246"/>
            <a:ext cx="3886200" cy="414754"/>
            <a:chOff x="1233487" y="5943600"/>
            <a:chExt cx="3886200" cy="414754"/>
          </a:xfrm>
        </p:grpSpPr>
        <p:sp>
          <p:nvSpPr>
            <p:cNvPr id="8" name="TextBox 7"/>
            <p:cNvSpPr txBox="1"/>
            <p:nvPr/>
          </p:nvSpPr>
          <p:spPr>
            <a:xfrm>
              <a:off x="1690687" y="6019800"/>
              <a:ext cx="3429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99B2CB"/>
                  </a:solidFill>
                  <a:latin typeface="Trajan Pro" pitchFamily="18" charset="0"/>
                </a:rPr>
                <a:t>DataPost</a:t>
              </a:r>
              <a:endParaRPr lang="en-US" sz="1600" b="1" dirty="0">
                <a:solidFill>
                  <a:srgbClr val="99B2CB"/>
                </a:solidFill>
                <a:latin typeface="Trajan Pro" pitchFamily="18" charset="0"/>
              </a:endParaRPr>
            </a:p>
          </p:txBody>
        </p:sp>
        <p:pic>
          <p:nvPicPr>
            <p:cNvPr id="9" name="Picture 8" descr="datapost_logo_10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33487" y="5943600"/>
              <a:ext cx="442912" cy="381000"/>
            </a:xfrm>
            <a:prstGeom prst="rect">
              <a:avLst/>
            </a:prstGeom>
          </p:spPr>
        </p:pic>
      </p:grpSp>
      <p:sp>
        <p:nvSpPr>
          <p:cNvPr id="13" name="Title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Overall Labor Force Participation Rate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1600" b="1" dirty="0" smtClean="0"/>
              <a:t>Yearly averages of monthly values* (Percent)</a:t>
            </a:r>
            <a:endParaRPr lang="en-US" sz="1600" b="1" dirty="0"/>
          </a:p>
        </p:txBody>
      </p:sp>
      <p:sp>
        <p:nvSpPr>
          <p:cNvPr id="14" name="source"/>
          <p:cNvSpPr txBox="1"/>
          <p:nvPr/>
        </p:nvSpPr>
        <p:spPr>
          <a:xfrm>
            <a:off x="914400" y="6096000"/>
            <a:ext cx="7278422" cy="38100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b="0" i="0" u="none" dirty="0" smtClean="0">
                <a:solidFill>
                  <a:schemeClr val="tx1"/>
                </a:solidFill>
              </a:rPr>
              <a:t>Sources: Bureau of Labor Statistics &amp; Congressional Budget Office</a:t>
            </a:r>
          </a:p>
          <a:p>
            <a:pPr algn="l"/>
            <a:r>
              <a:rPr lang="en-US" dirty="0" smtClean="0"/>
              <a:t>*Labor force participation rate data through </a:t>
            </a:r>
            <a:r>
              <a:rPr lang="en-US" dirty="0" smtClean="0"/>
              <a:t>2016, </a:t>
            </a:r>
            <a:r>
              <a:rPr lang="en-US" dirty="0" smtClean="0"/>
              <a:t>with CBO forecast covering </a:t>
            </a:r>
            <a:r>
              <a:rPr lang="en-US" dirty="0" smtClean="0"/>
              <a:t>2017-2027</a:t>
            </a:r>
            <a:endParaRPr lang="en-US" sz="1100" b="0" i="0" u="none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91400" y="1944469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 ----</a:t>
            </a:r>
          </a:p>
          <a:p>
            <a:r>
              <a:rPr lang="en-US" b="1" dirty="0" smtClean="0">
                <a:solidFill>
                  <a:srgbClr val="FFC000"/>
                </a:solidFill>
              </a:rPr>
              <a:t> CBO Forecast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11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99816" y="6519446"/>
            <a:ext cx="6044184" cy="338554"/>
          </a:xfrm>
        </p:spPr>
        <p:txBody>
          <a:bodyPr anchor="b" anchorCtr="0"/>
          <a:lstStyle/>
          <a:p>
            <a:pPr algn="l"/>
            <a:r>
              <a:rPr lang="en-US" sz="1000" dirty="0" smtClean="0"/>
              <a:t>www.frbsf.org/education/teacher-resources/datapost                                                      </a:t>
            </a:r>
            <a:r>
              <a:rPr lang="en-US" sz="1000" dirty="0" smtClean="0">
                <a:solidFill>
                  <a:schemeClr val="tx2"/>
                </a:solidFill>
              </a:rPr>
              <a:t>FRBSF Education &amp; Outreach</a:t>
            </a:r>
            <a:endParaRPr lang="en-US" sz="1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53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5271046"/>
              </p:ext>
            </p:extLst>
          </p:nvPr>
        </p:nvGraphicFramePr>
        <p:xfrm>
          <a:off x="228600" y="762000"/>
          <a:ext cx="85344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0" y="6443246"/>
            <a:ext cx="3886200" cy="414754"/>
            <a:chOff x="1233487" y="5943600"/>
            <a:chExt cx="3886200" cy="414754"/>
          </a:xfrm>
        </p:grpSpPr>
        <p:sp>
          <p:nvSpPr>
            <p:cNvPr id="8" name="TextBox 7"/>
            <p:cNvSpPr txBox="1"/>
            <p:nvPr/>
          </p:nvSpPr>
          <p:spPr>
            <a:xfrm>
              <a:off x="1690687" y="6019800"/>
              <a:ext cx="3429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99B2CB"/>
                  </a:solidFill>
                  <a:latin typeface="Trajan Pro" pitchFamily="18" charset="0"/>
                </a:rPr>
                <a:t>DataPost</a:t>
              </a:r>
              <a:endParaRPr lang="en-US" sz="1600" b="1" dirty="0">
                <a:solidFill>
                  <a:srgbClr val="99B2CB"/>
                </a:solidFill>
                <a:latin typeface="Trajan Pro" pitchFamily="18" charset="0"/>
              </a:endParaRPr>
            </a:p>
          </p:txBody>
        </p:sp>
        <p:pic>
          <p:nvPicPr>
            <p:cNvPr id="9" name="Picture 8" descr="datapost_logo_10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33487" y="5943600"/>
              <a:ext cx="442912" cy="381000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7391400" y="1944469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 ----</a:t>
            </a:r>
          </a:p>
          <a:p>
            <a:r>
              <a:rPr lang="en-US" b="1" dirty="0" smtClean="0">
                <a:solidFill>
                  <a:srgbClr val="FFC000"/>
                </a:solidFill>
              </a:rPr>
              <a:t> CBO Forecast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12" name="Rectangular Callout 11"/>
          <p:cNvSpPr/>
          <p:nvPr/>
        </p:nvSpPr>
        <p:spPr>
          <a:xfrm>
            <a:off x="7239000" y="152400"/>
            <a:ext cx="1828800" cy="609600"/>
          </a:xfrm>
          <a:prstGeom prst="wedgeRectCallout">
            <a:avLst>
              <a:gd name="adj1" fmla="val -63627"/>
              <a:gd name="adj2" fmla="val 47930"/>
            </a:avLst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>
                    <a:lumMod val="95000"/>
                  </a:schemeClr>
                </a:solidFill>
              </a:rPr>
              <a:t>T</a:t>
            </a:r>
            <a:r>
              <a:rPr lang="en-US" sz="1100" dirty="0" smtClean="0">
                <a:solidFill>
                  <a:schemeClr val="tx1">
                    <a:lumMod val="95000"/>
                  </a:schemeClr>
                </a:solidFill>
              </a:rPr>
              <a:t>he fraction of the age 16+ population working or actively looking for work </a:t>
            </a:r>
            <a:endParaRPr lang="en-US" sz="12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15" name="Title 6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900" b="1" smtClean="0"/>
              <a:t>Annotated Chart Notes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sz="2700" b="1" smtClean="0"/>
              <a:t>Overall Labor Force Participation Rate</a:t>
            </a:r>
            <a:br>
              <a:rPr lang="en-US" sz="2700" b="1" smtClean="0"/>
            </a:br>
            <a:r>
              <a:rPr lang="en-US" sz="1600" b="1" smtClean="0"/>
              <a:t>Yearly averages of monthly values* (Percent)</a:t>
            </a:r>
            <a:endParaRPr lang="en-US" sz="1600" b="1" dirty="0"/>
          </a:p>
        </p:txBody>
      </p:sp>
      <p:sp>
        <p:nvSpPr>
          <p:cNvPr id="16" name="Rectangular Callout 15"/>
          <p:cNvSpPr/>
          <p:nvPr/>
        </p:nvSpPr>
        <p:spPr>
          <a:xfrm>
            <a:off x="2528311" y="2590800"/>
            <a:ext cx="1143009" cy="457216"/>
          </a:xfrm>
          <a:prstGeom prst="wedgeRectCallout">
            <a:avLst>
              <a:gd name="adj1" fmla="val 61632"/>
              <a:gd name="adj2" fmla="val 115992"/>
            </a:avLst>
          </a:prstGeom>
          <a:solidFill>
            <a:srgbClr val="4F81BD">
              <a:alpha val="58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/>
              <a:t>62.2% in 1977</a:t>
            </a:r>
            <a:endParaRPr lang="en-US" sz="1200" dirty="0"/>
          </a:p>
        </p:txBody>
      </p:sp>
      <p:sp>
        <p:nvSpPr>
          <p:cNvPr id="17" name="Rectangular Callout 16"/>
          <p:cNvSpPr/>
          <p:nvPr/>
        </p:nvSpPr>
        <p:spPr>
          <a:xfrm>
            <a:off x="5129784" y="2074253"/>
            <a:ext cx="1752600" cy="304800"/>
          </a:xfrm>
          <a:prstGeom prst="wedgeRectCallout">
            <a:avLst>
              <a:gd name="adj1" fmla="val -13422"/>
              <a:gd name="adj2" fmla="val -206302"/>
            </a:avLst>
          </a:prstGeom>
          <a:solidFill>
            <a:srgbClr val="4F81BD">
              <a:alpha val="47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/>
              <a:t>Peaked at 67.1% in 1997</a:t>
            </a:r>
            <a:endParaRPr lang="en-US" sz="1200" dirty="0"/>
          </a:p>
        </p:txBody>
      </p:sp>
      <p:sp>
        <p:nvSpPr>
          <p:cNvPr id="18" name="Rectangular Callout 17"/>
          <p:cNvSpPr/>
          <p:nvPr/>
        </p:nvSpPr>
        <p:spPr>
          <a:xfrm>
            <a:off x="6705600" y="4114800"/>
            <a:ext cx="1676370" cy="685797"/>
          </a:xfrm>
          <a:prstGeom prst="wedgeRectCallout">
            <a:avLst>
              <a:gd name="adj1" fmla="val 65677"/>
              <a:gd name="adj2" fmla="val -87043"/>
            </a:avLst>
          </a:prstGeom>
          <a:solidFill>
            <a:srgbClr val="4F81BD">
              <a:alpha val="58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The CBO forecasts the rate will drop to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60.9% </a:t>
            </a:r>
            <a:r>
              <a:rPr lang="en-US" sz="1200" dirty="0" smtClean="0">
                <a:solidFill>
                  <a:schemeClr val="tx1"/>
                </a:solidFill>
              </a:rPr>
              <a:t>by </a:t>
            </a:r>
            <a:r>
              <a:rPr lang="en-US" sz="1200" dirty="0" smtClean="0">
                <a:solidFill>
                  <a:schemeClr val="tx1"/>
                </a:solidFill>
              </a:rPr>
              <a:t>2027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" name="Rectangular Callout 18"/>
          <p:cNvSpPr/>
          <p:nvPr/>
        </p:nvSpPr>
        <p:spPr>
          <a:xfrm>
            <a:off x="3469064" y="5219676"/>
            <a:ext cx="3505200" cy="381016"/>
          </a:xfrm>
          <a:prstGeom prst="wedgeRectCallout">
            <a:avLst>
              <a:gd name="adj1" fmla="val -28170"/>
              <a:gd name="adj2" fmla="val 182076"/>
            </a:avLst>
          </a:prstGeom>
          <a:solidFill>
            <a:srgbClr val="4F81BD">
              <a:alpha val="58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/>
              <a:t>See PowerPoint file for CBO Forecast source.</a:t>
            </a:r>
            <a:endParaRPr lang="en-US" sz="1200" dirty="0"/>
          </a:p>
        </p:txBody>
      </p:sp>
      <p:sp>
        <p:nvSpPr>
          <p:cNvPr id="20" name="source"/>
          <p:cNvSpPr txBox="1"/>
          <p:nvPr/>
        </p:nvSpPr>
        <p:spPr>
          <a:xfrm>
            <a:off x="914400" y="6096000"/>
            <a:ext cx="7278422" cy="38100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b="0" i="0" u="none" dirty="0" smtClean="0">
                <a:solidFill>
                  <a:schemeClr val="tx1"/>
                </a:solidFill>
              </a:rPr>
              <a:t>Sources: Bureau of Labor Statistics &amp; Congressional Budget Office</a:t>
            </a:r>
          </a:p>
          <a:p>
            <a:pPr algn="l"/>
            <a:r>
              <a:rPr lang="en-US" dirty="0" smtClean="0"/>
              <a:t>*Labor force participation rate data through </a:t>
            </a:r>
            <a:r>
              <a:rPr lang="en-US" dirty="0" smtClean="0"/>
              <a:t>2016, </a:t>
            </a:r>
            <a:r>
              <a:rPr lang="en-US" dirty="0" smtClean="0"/>
              <a:t>with CBO forecast covering </a:t>
            </a:r>
            <a:r>
              <a:rPr lang="en-US" dirty="0" smtClean="0"/>
              <a:t>2017-2027</a:t>
            </a:r>
            <a:endParaRPr lang="en-US" sz="1100" b="0" i="0" u="none" dirty="0">
              <a:solidFill>
                <a:schemeClr val="tx1"/>
              </a:solidFill>
            </a:endParaRPr>
          </a:p>
        </p:txBody>
      </p:sp>
      <p:sp>
        <p:nvSpPr>
          <p:cNvPr id="2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99816" y="6519446"/>
            <a:ext cx="6044184" cy="338554"/>
          </a:xfrm>
        </p:spPr>
        <p:txBody>
          <a:bodyPr anchor="b" anchorCtr="0"/>
          <a:lstStyle/>
          <a:p>
            <a:pPr algn="l"/>
            <a:r>
              <a:rPr lang="en-US" sz="1000" dirty="0" smtClean="0"/>
              <a:t>www.frbsf.org/education/teacher-resources/datapost                                                      </a:t>
            </a:r>
            <a:r>
              <a:rPr lang="en-US" sz="1000" dirty="0" smtClean="0">
                <a:solidFill>
                  <a:schemeClr val="tx2"/>
                </a:solidFill>
              </a:rPr>
              <a:t>FRBSF Education &amp; Outreach</a:t>
            </a:r>
            <a:endParaRPr lang="en-US" sz="1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74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What Do You Think?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0" y="6443246"/>
            <a:ext cx="3886200" cy="414754"/>
            <a:chOff x="1233487" y="5943600"/>
            <a:chExt cx="3886200" cy="414754"/>
          </a:xfrm>
        </p:grpSpPr>
        <p:sp>
          <p:nvSpPr>
            <p:cNvPr id="6" name="TextBox 5"/>
            <p:cNvSpPr txBox="1"/>
            <p:nvPr/>
          </p:nvSpPr>
          <p:spPr>
            <a:xfrm>
              <a:off x="1690687" y="6019800"/>
              <a:ext cx="3429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99B2CB"/>
                  </a:solidFill>
                  <a:latin typeface="Trajan Pro" pitchFamily="18" charset="0"/>
                </a:rPr>
                <a:t>DataPost</a:t>
              </a:r>
              <a:endParaRPr lang="en-US" sz="1600" b="1" dirty="0">
                <a:solidFill>
                  <a:srgbClr val="99B2CB"/>
                </a:solidFill>
                <a:latin typeface="Trajan Pro" pitchFamily="18" charset="0"/>
              </a:endParaRPr>
            </a:p>
          </p:txBody>
        </p:sp>
        <p:pic>
          <p:nvPicPr>
            <p:cNvPr id="7" name="Picture 6" descr="datapost_logo_10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33487" y="5943600"/>
              <a:ext cx="442912" cy="381000"/>
            </a:xfrm>
            <a:prstGeom prst="rect">
              <a:avLst/>
            </a:prstGeom>
          </p:spPr>
        </p:pic>
      </p:grp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43400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8800" dirty="0" smtClean="0"/>
              <a:t>What is the labor force participation (LFP) rate definition? (See slide 5)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800" dirty="0" smtClean="0"/>
              <a:t>To which demographic group do you belong?  In January 2008, what was the approximate value of the LFP rate for your group? (See slide 2)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800" dirty="0" smtClean="0"/>
              <a:t>For the periods shown in the LFP rate chart by subgroup, what can you say about the trend for participation among men aged 25-54? Women aged 25-54? Youth aged 16-24? (See slide 3)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800" dirty="0" smtClean="0"/>
              <a:t>How would you describe the trend in the overall LFP rate since January 1998? (See slide 4)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8800" dirty="0" smtClean="0"/>
              <a:t>How does the trend in the LFP rate for the mature 55+ subgroup compare before and after the Great Recession (Dec. 2007 – Jun. 2009)? (See slide 3)</a:t>
            </a:r>
          </a:p>
          <a:p>
            <a:pPr marL="514350" indent="-514350">
              <a:buFont typeface="+mj-lt"/>
              <a:buAutoNum type="arabicPeriod"/>
            </a:pPr>
            <a:endParaRPr lang="en-US" sz="6200" dirty="0" smtClean="0"/>
          </a:p>
          <a:p>
            <a:pPr marL="514350" indent="-514350">
              <a:buFont typeface="+mj-lt"/>
              <a:buAutoNum type="arabicPeriod"/>
            </a:pPr>
            <a:endParaRPr lang="en-US" sz="6200" dirty="0" smtClean="0"/>
          </a:p>
          <a:p>
            <a:pPr marL="514350" lvl="0" indent="-514350" algn="ctr">
              <a:buNone/>
            </a:pPr>
            <a:r>
              <a:rPr lang="en-US" sz="12000" dirty="0" smtClean="0"/>
              <a:t>Watch a video about U.S. labor force participation rates at </a:t>
            </a:r>
            <a:r>
              <a:rPr lang="en-US" sz="12000" dirty="0" smtClean="0">
                <a:hlinkClick r:id="rId3"/>
              </a:rPr>
              <a:t>FRBSF.org</a:t>
            </a:r>
            <a:endParaRPr lang="en-US" sz="12000" dirty="0"/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99816" y="6519446"/>
            <a:ext cx="6044184" cy="338554"/>
          </a:xfrm>
        </p:spPr>
        <p:txBody>
          <a:bodyPr anchor="b" anchorCtr="0"/>
          <a:lstStyle/>
          <a:p>
            <a:pPr algn="l"/>
            <a:r>
              <a:rPr lang="en-US" sz="1000" dirty="0" smtClean="0"/>
              <a:t>www.frbsf.org/education/teacher-resources/datapost                                                      </a:t>
            </a:r>
            <a:r>
              <a:rPr lang="en-US" sz="1000" dirty="0" smtClean="0">
                <a:solidFill>
                  <a:schemeClr val="tx2"/>
                </a:solidFill>
              </a:rPr>
              <a:t>FRBSF Education &amp; Outreach</a:t>
            </a:r>
            <a:endParaRPr lang="en-US" sz="1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1621</TotalTime>
  <Words>477</Words>
  <Application>Microsoft Office PowerPoint</Application>
  <PresentationFormat>On-screen Show (4:3)</PresentationFormat>
  <Paragraphs>59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Adobe Heiti Std R</vt:lpstr>
      <vt:lpstr>Arial</vt:lpstr>
      <vt:lpstr>Calibri</vt:lpstr>
      <vt:lpstr>Trajan Pro</vt:lpstr>
      <vt:lpstr>Office Theme</vt:lpstr>
      <vt:lpstr>Labor Force Participation Rates Measuring workforce engagement</vt:lpstr>
      <vt:lpstr>Labor Force Participation Rates Monthly percentage values, seasonally adjusted, through November 2017</vt:lpstr>
      <vt:lpstr>Annotated Chart Notes Labor Force Participation Rates Monthly percentage values, seasonally adjusted, through November 2017</vt:lpstr>
      <vt:lpstr>Overall Labor Force Participation Rate Yearly averages of monthly values* (Percent)</vt:lpstr>
      <vt:lpstr>PowerPoint Presentation</vt:lpstr>
      <vt:lpstr>What Do You Think?</vt:lpstr>
    </vt:vector>
  </TitlesOfParts>
  <Company>Federal Reserve System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Subtitle</dc:title>
  <dc:creator>l1kxk03</dc:creator>
  <cp:lastModifiedBy>Cook, Kevin</cp:lastModifiedBy>
  <cp:revision>91</cp:revision>
  <dcterms:created xsi:type="dcterms:W3CDTF">2012-04-19T15:49:52Z</dcterms:created>
  <dcterms:modified xsi:type="dcterms:W3CDTF">2017-12-08T18:47:40Z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88bb8e40-65a0-4728-abbe-2680d05a7ef9</vt:lpwstr>
  </property>
</Properties>
</file>