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80" r:id="rId4"/>
    <p:sldId id="281" r:id="rId5"/>
    <p:sldId id="282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BF64"/>
    <a:srgbClr val="BDDFB3"/>
    <a:srgbClr val="BDBF64"/>
    <a:srgbClr val="009D57"/>
    <a:srgbClr val="C87068"/>
    <a:srgbClr val="D282B0"/>
    <a:srgbClr val="E97F87"/>
    <a:srgbClr val="7F161E"/>
    <a:srgbClr val="4BCC6A"/>
    <a:srgbClr val="B078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04" autoAdjust="0"/>
    <p:restoredTop sz="87137" autoAdjust="0"/>
  </p:normalViewPr>
  <p:slideViewPr>
    <p:cSldViewPr>
      <p:cViewPr varScale="1">
        <p:scale>
          <a:sx n="76" d="100"/>
          <a:sy n="76" d="100"/>
        </p:scale>
        <p:origin x="111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 smtClean="0"/>
              <a:t>M1 and M2</a:t>
            </a:r>
          </a:p>
          <a:p>
            <a:pPr>
              <a:defRPr/>
            </a:pPr>
            <a:r>
              <a:rPr lang="en-US" sz="1500" baseline="0" dirty="0" smtClean="0"/>
              <a:t>($trillions, non-seasonally adjusted)</a:t>
            </a:r>
            <a:endParaRPr lang="en-US" sz="1500" dirty="0"/>
          </a:p>
        </c:rich>
      </c:tx>
      <c:layout>
        <c:manualLayout>
          <c:xMode val="edge"/>
          <c:yMode val="edge"/>
          <c:x val="0.2040985445001193"/>
          <c:y val="0"/>
        </c:manualLayout>
      </c:layout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M1</c:v>
                </c:pt>
              </c:strCache>
            </c:strRef>
          </c:tx>
          <c:spPr>
            <a:solidFill>
              <a:srgbClr val="009D57"/>
            </a:solidFill>
            <a:ln>
              <a:noFill/>
            </a:ln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1980</c:v>
                </c:pt>
                <c:pt idx="1">
                  <c:v>1990</c:v>
                </c:pt>
                <c:pt idx="2">
                  <c:v>2000</c:v>
                </c:pt>
                <c:pt idx="3">
                  <c:v>2010</c:v>
                </c:pt>
              </c:numCache>
            </c:numRef>
          </c:cat>
          <c:val>
            <c:numRef>
              <c:f>Sheet1!$B$2:$B$5</c:f>
              <c:numCache>
                <c:formatCode>0.000</c:formatCode>
                <c:ptCount val="4"/>
                <c:pt idx="0">
                  <c:v>0.39573333333333333</c:v>
                </c:pt>
                <c:pt idx="1">
                  <c:v>0.81059999999999999</c:v>
                </c:pt>
                <c:pt idx="2">
                  <c:v>1.1035999999999999</c:v>
                </c:pt>
                <c:pt idx="3">
                  <c:v>1.7427000000000001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17-4412-8058-F1C32CAF2D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M2-M1</c:v>
                </c:pt>
              </c:strCache>
            </c:strRef>
          </c:tx>
          <c:spPr>
            <a:solidFill>
              <a:srgbClr val="BDDFB3"/>
            </a:solidFill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1980</c:v>
                </c:pt>
                <c:pt idx="1">
                  <c:v>1990</c:v>
                </c:pt>
                <c:pt idx="2">
                  <c:v>2000</c:v>
                </c:pt>
                <c:pt idx="3">
                  <c:v>2010</c:v>
                </c:pt>
              </c:numCache>
            </c:numRef>
          </c:cat>
          <c:val>
            <c:numRef>
              <c:f>Sheet1!$C$2:$C$5</c:f>
              <c:numCache>
                <c:formatCode>0.000</c:formatCode>
                <c:ptCount val="4"/>
                <c:pt idx="0">
                  <c:v>1.1446166666666668</c:v>
                </c:pt>
                <c:pt idx="1">
                  <c:v>2.4117000000000002</c:v>
                </c:pt>
                <c:pt idx="2">
                  <c:v>3.6767000000000003</c:v>
                </c:pt>
                <c:pt idx="3">
                  <c:v>6.8714000000000004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17-4412-8058-F1C32CAF2D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579983488"/>
        <c:axId val="579977216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M2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8.4848484848484854E-2"/>
                  <c:y val="-6.2862801512920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017-4412-8058-F1C32CAF2D1C}"/>
                </c:ext>
              </c:extLst>
            </c:dLbl>
            <c:dLbl>
              <c:idx val="1"/>
              <c:layout>
                <c:manualLayout>
                  <c:x val="-9.0909090909091286E-2"/>
                  <c:y val="-8.1481481481481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017-4412-8058-F1C32CAF2D1C}"/>
                </c:ext>
              </c:extLst>
            </c:dLbl>
            <c:dLbl>
              <c:idx val="2"/>
              <c:layout>
                <c:manualLayout>
                  <c:x val="-8.7878787878787876E-2"/>
                  <c:y val="-4.2143001041338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017-4412-8058-F1C32CAF2D1C}"/>
                </c:ext>
              </c:extLst>
            </c:dLbl>
            <c:dLbl>
              <c:idx val="3"/>
              <c:layout>
                <c:manualLayout>
                  <c:x val="-7.2727272727272724E-2"/>
                  <c:y val="-5.1851851851851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017-4412-8058-F1C32CAF2D1C}"/>
                </c:ext>
              </c:extLst>
            </c:dLbl>
            <c:numFmt formatCode="&quot;$&quot;#,##0.0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1980</c:v>
                </c:pt>
                <c:pt idx="1">
                  <c:v>1990</c:v>
                </c:pt>
                <c:pt idx="2">
                  <c:v>2000</c:v>
                </c:pt>
                <c:pt idx="3">
                  <c:v>2010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1.5403500000000001</c:v>
                </c:pt>
                <c:pt idx="1">
                  <c:v>3.2223000000000002</c:v>
                </c:pt>
                <c:pt idx="2">
                  <c:v>4.7803000000000004</c:v>
                </c:pt>
                <c:pt idx="3">
                  <c:v>8.6141000000000005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A017-4412-8058-F1C32CAF2D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9983488"/>
        <c:axId val="579977216"/>
      </c:lineChart>
      <c:catAx>
        <c:axId val="579983488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nextTo"/>
        <c:spPr>
          <a:ln w="25400">
            <a:solidFill>
              <a:prstClr val="white"/>
            </a:solidFill>
          </a:ln>
        </c:spPr>
        <c:txPr>
          <a:bodyPr/>
          <a:lstStyle/>
          <a:p>
            <a:pPr>
              <a:defRPr sz="1400">
                <a:solidFill>
                  <a:schemeClr val="tx2"/>
                </a:solidFill>
                <a:latin typeface="+mj-lt"/>
                <a:cs typeface="Helvetica" pitchFamily="34" charset="0"/>
              </a:defRPr>
            </a:pPr>
            <a:endParaRPr lang="en-US"/>
          </a:p>
        </c:txPr>
        <c:crossAx val="579977216"/>
        <c:crosses val="autoZero"/>
        <c:auto val="1"/>
        <c:lblAlgn val="ctr"/>
        <c:lblOffset val="100"/>
        <c:noMultiLvlLbl val="0"/>
      </c:catAx>
      <c:valAx>
        <c:axId val="579977216"/>
        <c:scaling>
          <c:orientation val="minMax"/>
          <c:max val="12"/>
        </c:scaling>
        <c:delete val="0"/>
        <c:axPos val="l"/>
        <c:majorGridlines/>
        <c:numFmt formatCode="&quot;$&quot;#,##0" sourceLinked="0"/>
        <c:majorTickMark val="in"/>
        <c:minorTickMark val="none"/>
        <c:tickLblPos val="nextTo"/>
        <c:spPr>
          <a:ln w="22225">
            <a:solidFill>
              <a:schemeClr val="tx1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579983488"/>
        <c:crosses val="autoZero"/>
        <c:crossBetween val="between"/>
      </c:valAx>
    </c:plotArea>
    <c:legend>
      <c:legendPos val="l"/>
      <c:legendEntry>
        <c:idx val="2"/>
        <c:delete val="1"/>
      </c:legendEntry>
      <c:layout>
        <c:manualLayout>
          <c:xMode val="edge"/>
          <c:yMode val="edge"/>
          <c:x val="0.11515151515151516"/>
          <c:y val="0.25829822007712144"/>
          <c:w val="0.23496993557623613"/>
          <c:h val="0.1518780985710125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678592807478014"/>
          <c:y val="0.15217009332166814"/>
          <c:w val="0.79105032923516139"/>
          <c:h val="0.7167842300962379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M1</c:v>
                </c:pt>
              </c:strCache>
            </c:strRef>
          </c:tx>
          <c:spPr>
            <a:solidFill>
              <a:srgbClr val="47BF64"/>
            </a:solidFill>
          </c:spPr>
          <c:invertIfNegative val="0"/>
          <c:dLbls>
            <c:dLbl>
              <c:idx val="1"/>
              <c:layout>
                <c:manualLayout>
                  <c:x val="-3.4397016162453377E-4"/>
                  <c:y val="-2.92540017004916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1E2-4BA8-9CA4-DF08B4EBB75E}"/>
                </c:ext>
              </c:extLst>
            </c:dLbl>
            <c:numFmt formatCode="&quot;$&quot;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M1</c:v>
                </c:pt>
                <c:pt idx="1">
                  <c:v>M2</c:v>
                </c:pt>
              </c:strCache>
            </c:strRef>
          </c:cat>
          <c:val>
            <c:numRef>
              <c:f>Sheet1!$B$2:$B$3</c:f>
              <c:numCache>
                <c:formatCode>0.0000</c:formatCode>
                <c:ptCount val="2"/>
                <c:pt idx="0">
                  <c:v>5.3949999999999996</c:v>
                </c:pt>
                <c:pt idx="1">
                  <c:v>5.3949999999999996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E2-4BA8-9CA4-DF08B4EBB75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M2-M1</c:v>
                </c:pt>
              </c:strCache>
            </c:strRef>
          </c:tx>
          <c:spPr>
            <a:solidFill>
              <a:srgbClr val="BDDFB3"/>
            </a:solidFill>
          </c:spPr>
          <c:invertIfNegative val="0"/>
          <c:dLbls>
            <c:numFmt formatCode="&quot;$&quot;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M1</c:v>
                </c:pt>
                <c:pt idx="1">
                  <c:v>M2</c:v>
                </c:pt>
              </c:strCache>
            </c:strRef>
          </c:cat>
          <c:val>
            <c:numRef>
              <c:f>Sheet1!$C$2:$C$3</c:f>
              <c:numCache>
                <c:formatCode>0.0000</c:formatCode>
                <c:ptCount val="2"/>
                <c:pt idx="1">
                  <c:v>13.0168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E2-4BA8-9CA4-DF08B4EBB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100"/>
        <c:axId val="581728096"/>
        <c:axId val="581728880"/>
      </c:barChart>
      <c:catAx>
        <c:axId val="581728096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nextTo"/>
        <c:spPr>
          <a:ln w="25400">
            <a:solidFill>
              <a:prstClr val="white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581728880"/>
        <c:crosses val="autoZero"/>
        <c:auto val="1"/>
        <c:lblAlgn val="ctr"/>
        <c:lblOffset val="100"/>
        <c:noMultiLvlLbl val="0"/>
      </c:catAx>
      <c:valAx>
        <c:axId val="581728880"/>
        <c:scaling>
          <c:orientation val="minMax"/>
          <c:max val="20"/>
        </c:scaling>
        <c:delete val="0"/>
        <c:axPos val="l"/>
        <c:majorGridlines/>
        <c:numFmt formatCode="&quot;$&quot;#,##0" sourceLinked="0"/>
        <c:majorTickMark val="in"/>
        <c:minorTickMark val="none"/>
        <c:tickLblPos val="nextTo"/>
        <c:spPr>
          <a:ln w="25400">
            <a:solidFill>
              <a:prstClr val="white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581728096"/>
        <c:crosses val="autoZero"/>
        <c:crossBetween val="between"/>
        <c:majorUnit val="4"/>
      </c:valAx>
    </c:plotArea>
    <c:legend>
      <c:legendPos val="l"/>
      <c:layout>
        <c:manualLayout>
          <c:xMode val="edge"/>
          <c:yMode val="edge"/>
          <c:x val="0.27192982456140352"/>
          <c:y val="0.25174836420095376"/>
          <c:w val="0.23484666390385411"/>
          <c:h val="0.1115267457764962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view3D>
      <c:rotX val="15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541666666666696E-2"/>
          <c:y val="8.2250072907553221E-2"/>
          <c:w val="0.92725000000000002"/>
          <c:h val="0.7874288422280556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8/31/2020</c:v>
                </c:pt>
              </c:strCache>
            </c:strRef>
          </c:tx>
          <c:spPr>
            <a:solidFill>
              <a:srgbClr val="009D57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47BF64"/>
              </a:solidFill>
              <a:ln>
                <a:solidFill>
                  <a:srgbClr val="BDDFB3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A281-4505-B63F-36405A9320C0}"/>
              </c:ext>
            </c:extLst>
          </c:dPt>
          <c:dPt>
            <c:idx val="1"/>
            <c:invertIfNegative val="0"/>
            <c:bubble3D val="0"/>
            <c:spPr>
              <a:solidFill>
                <a:srgbClr val="47BF64"/>
              </a:solidFill>
            </c:spPr>
            <c:extLst>
              <c:ext xmlns:c16="http://schemas.microsoft.com/office/drawing/2014/chart" uri="{C3380CC4-5D6E-409C-BE32-E72D297353CC}">
                <c16:uniqueId val="{00000003-A281-4505-B63F-36405A9320C0}"/>
              </c:ext>
            </c:extLst>
          </c:dPt>
          <c:dPt>
            <c:idx val="2"/>
            <c:invertIfNegative val="0"/>
            <c:bubble3D val="0"/>
            <c:spPr>
              <a:solidFill>
                <a:srgbClr val="47BF64"/>
              </a:solidFill>
            </c:spPr>
            <c:extLst>
              <c:ext xmlns:c16="http://schemas.microsoft.com/office/drawing/2014/chart" uri="{C3380CC4-5D6E-409C-BE32-E72D297353CC}">
                <c16:uniqueId val="{00000005-A281-4505-B63F-36405A9320C0}"/>
              </c:ext>
            </c:extLst>
          </c:dPt>
          <c:dPt>
            <c:idx val="3"/>
            <c:invertIfNegative val="0"/>
            <c:bubble3D val="0"/>
            <c:spPr>
              <a:solidFill>
                <a:srgbClr val="47BF64"/>
              </a:solidFill>
            </c:spPr>
            <c:extLst>
              <c:ext xmlns:c16="http://schemas.microsoft.com/office/drawing/2014/chart" uri="{C3380CC4-5D6E-409C-BE32-E72D297353CC}">
                <c16:uniqueId val="{00000007-A281-4505-B63F-36405A9320C0}"/>
              </c:ext>
            </c:extLst>
          </c:dPt>
          <c:dPt>
            <c:idx val="4"/>
            <c:invertIfNegative val="0"/>
            <c:bubble3D val="0"/>
            <c:spPr>
              <a:solidFill>
                <a:srgbClr val="BDDFB3"/>
              </a:solidFill>
            </c:spPr>
            <c:extLst>
              <c:ext xmlns:c16="http://schemas.microsoft.com/office/drawing/2014/chart" uri="{C3380CC4-5D6E-409C-BE32-E72D297353CC}">
                <c16:uniqueId val="{00000009-A281-4505-B63F-36405A9320C0}"/>
              </c:ext>
            </c:extLst>
          </c:dPt>
          <c:dPt>
            <c:idx val="5"/>
            <c:invertIfNegative val="0"/>
            <c:bubble3D val="0"/>
            <c:spPr>
              <a:solidFill>
                <a:srgbClr val="BDDFB3"/>
              </a:solidFill>
            </c:spPr>
            <c:extLst>
              <c:ext xmlns:c16="http://schemas.microsoft.com/office/drawing/2014/chart" uri="{C3380CC4-5D6E-409C-BE32-E72D297353CC}">
                <c16:uniqueId val="{0000000B-A281-4505-B63F-36405A9320C0}"/>
              </c:ext>
            </c:extLst>
          </c:dPt>
          <c:dPt>
            <c:idx val="6"/>
            <c:invertIfNegative val="0"/>
            <c:bubble3D val="0"/>
            <c:spPr>
              <a:solidFill>
                <a:srgbClr val="BDDFB3"/>
              </a:solidFill>
            </c:spPr>
            <c:extLst>
              <c:ext xmlns:c16="http://schemas.microsoft.com/office/drawing/2014/chart" uri="{C3380CC4-5D6E-409C-BE32-E72D297353CC}">
                <c16:uniqueId val="{0000000D-A281-4505-B63F-36405A9320C0}"/>
              </c:ext>
            </c:extLst>
          </c:dPt>
          <c:dLbls>
            <c:dLbl>
              <c:idx val="0"/>
              <c:layout>
                <c:manualLayout>
                  <c:x val="9.2592592592594062E-3"/>
                  <c:y val="4.6948356807511738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281-4505-B63F-36405A9320C0}"/>
                </c:ext>
              </c:extLst>
            </c:dLbl>
            <c:dLbl>
              <c:idx val="1"/>
              <c:layout>
                <c:manualLayout>
                  <c:x val="9.2592592592594062E-3"/>
                  <c:y val="2.3474178403755362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281-4505-B63F-36405A9320C0}"/>
                </c:ext>
              </c:extLst>
            </c:dLbl>
            <c:dLbl>
              <c:idx val="3"/>
              <c:layout>
                <c:manualLayout>
                  <c:x val="1.2500000000000001E-2"/>
                  <c:y val="-1.851851851851858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281-4505-B63F-36405A9320C0}"/>
                </c:ext>
              </c:extLst>
            </c:dLbl>
            <c:dLbl>
              <c:idx val="4"/>
              <c:layout>
                <c:manualLayout>
                  <c:x val="0"/>
                  <c:y val="-1.17370892018779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281-4505-B63F-36405A9320C0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Other Checkable Deposits</c:v>
                </c:pt>
                <c:pt idx="1">
                  <c:v>Demand Deposits</c:v>
                </c:pt>
                <c:pt idx="2">
                  <c:v>Currency and Coins</c:v>
                </c:pt>
                <c:pt idx="3">
                  <c:v>Retail Money Market Funds</c:v>
                </c:pt>
                <c:pt idx="4">
                  <c:v>Small-Denomination Time Deposits</c:v>
                </c:pt>
                <c:pt idx="5">
                  <c:v>Savings Deposits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1197</c:v>
                </c:pt>
                <c:pt idx="1">
                  <c:v>2286</c:v>
                </c:pt>
                <c:pt idx="2">
                  <c:v>1913</c:v>
                </c:pt>
                <c:pt idx="3">
                  <c:v>1106</c:v>
                </c:pt>
                <c:pt idx="4">
                  <c:v>363</c:v>
                </c:pt>
                <c:pt idx="5">
                  <c:v>11548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281-4505-B63F-36405A9320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shape val="box"/>
        <c:axId val="581732016"/>
        <c:axId val="581726920"/>
        <c:axId val="0"/>
      </c:bar3DChart>
      <c:catAx>
        <c:axId val="58173201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581726920"/>
        <c:crosses val="autoZero"/>
        <c:auto val="1"/>
        <c:lblAlgn val="ctr"/>
        <c:lblOffset val="100"/>
        <c:noMultiLvlLbl val="0"/>
      </c:catAx>
      <c:valAx>
        <c:axId val="581726920"/>
        <c:scaling>
          <c:orientation val="minMax"/>
          <c:max val="14000"/>
          <c:min val="0"/>
        </c:scaling>
        <c:delete val="0"/>
        <c:axPos val="b"/>
        <c:majorGridlines>
          <c:spPr>
            <a:ln w="9525">
              <a:solidFill>
                <a:schemeClr val="bg1">
                  <a:lumMod val="50000"/>
                  <a:lumOff val="50000"/>
                </a:schemeClr>
              </a:solidFill>
            </a:ln>
          </c:spPr>
        </c:majorGridlines>
        <c:numFmt formatCode="&quot;$&quot;#,##0" sourceLinked="0"/>
        <c:majorTickMark val="in"/>
        <c:minorTickMark val="none"/>
        <c:tickLblPos val="nextTo"/>
        <c:spPr>
          <a:ln w="25400">
            <a:solidFill>
              <a:schemeClr val="tx1">
                <a:lumMod val="95000"/>
              </a:schemeClr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581732016"/>
        <c:crosses val="autoZero"/>
        <c:crossBetween val="between"/>
        <c:majorUnit val="2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049115388353782E-2"/>
          <c:y val="4.4861391929187706E-2"/>
          <c:w val="0.87516464955769413"/>
          <c:h val="0.84317326500459988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M1</c:v>
                </c:pt>
              </c:strCache>
            </c:strRef>
          </c:tx>
          <c:spPr>
            <a:solidFill>
              <a:srgbClr val="00B050"/>
            </a:solidFill>
          </c:spPr>
          <c:cat>
            <c:numRef>
              <c:f>Sheet1!$A$2:$A$489</c:f>
              <c:numCache>
                <c:formatCode>m/d/yyyy</c:formatCode>
                <c:ptCount val="488"/>
                <c:pt idx="0">
                  <c:v>29251</c:v>
                </c:pt>
                <c:pt idx="1">
                  <c:v>29280</c:v>
                </c:pt>
                <c:pt idx="2">
                  <c:v>29311</c:v>
                </c:pt>
                <c:pt idx="3">
                  <c:v>29341</c:v>
                </c:pt>
                <c:pt idx="4">
                  <c:v>29372</c:v>
                </c:pt>
                <c:pt idx="5">
                  <c:v>29402</c:v>
                </c:pt>
                <c:pt idx="6">
                  <c:v>29433</c:v>
                </c:pt>
                <c:pt idx="7">
                  <c:v>29464</c:v>
                </c:pt>
                <c:pt idx="8">
                  <c:v>29494</c:v>
                </c:pt>
                <c:pt idx="9">
                  <c:v>29525</c:v>
                </c:pt>
                <c:pt idx="10">
                  <c:v>29555</c:v>
                </c:pt>
                <c:pt idx="11">
                  <c:v>29586</c:v>
                </c:pt>
                <c:pt idx="12">
                  <c:v>29617</c:v>
                </c:pt>
                <c:pt idx="13">
                  <c:v>29645</c:v>
                </c:pt>
                <c:pt idx="14">
                  <c:v>29676</c:v>
                </c:pt>
                <c:pt idx="15">
                  <c:v>29706</c:v>
                </c:pt>
                <c:pt idx="16">
                  <c:v>29737</c:v>
                </c:pt>
                <c:pt idx="17">
                  <c:v>29767</c:v>
                </c:pt>
                <c:pt idx="18">
                  <c:v>29798</c:v>
                </c:pt>
                <c:pt idx="19">
                  <c:v>29829</c:v>
                </c:pt>
                <c:pt idx="20">
                  <c:v>29859</c:v>
                </c:pt>
                <c:pt idx="21">
                  <c:v>29890</c:v>
                </c:pt>
                <c:pt idx="22">
                  <c:v>29920</c:v>
                </c:pt>
                <c:pt idx="23">
                  <c:v>29951</c:v>
                </c:pt>
                <c:pt idx="24">
                  <c:v>29982</c:v>
                </c:pt>
                <c:pt idx="25">
                  <c:v>30010</c:v>
                </c:pt>
                <c:pt idx="26">
                  <c:v>30041</c:v>
                </c:pt>
                <c:pt idx="27">
                  <c:v>30071</c:v>
                </c:pt>
                <c:pt idx="28">
                  <c:v>30102</c:v>
                </c:pt>
                <c:pt idx="29">
                  <c:v>30132</c:v>
                </c:pt>
                <c:pt idx="30">
                  <c:v>30163</c:v>
                </c:pt>
                <c:pt idx="31">
                  <c:v>30194</c:v>
                </c:pt>
                <c:pt idx="32">
                  <c:v>30224</c:v>
                </c:pt>
                <c:pt idx="33">
                  <c:v>30255</c:v>
                </c:pt>
                <c:pt idx="34">
                  <c:v>30285</c:v>
                </c:pt>
                <c:pt idx="35">
                  <c:v>30316</c:v>
                </c:pt>
                <c:pt idx="36">
                  <c:v>30347</c:v>
                </c:pt>
                <c:pt idx="37">
                  <c:v>30375</c:v>
                </c:pt>
                <c:pt idx="38">
                  <c:v>30406</c:v>
                </c:pt>
                <c:pt idx="39">
                  <c:v>30436</c:v>
                </c:pt>
                <c:pt idx="40">
                  <c:v>30467</c:v>
                </c:pt>
                <c:pt idx="41">
                  <c:v>30497</c:v>
                </c:pt>
                <c:pt idx="42">
                  <c:v>30528</c:v>
                </c:pt>
                <c:pt idx="43">
                  <c:v>30559</c:v>
                </c:pt>
                <c:pt idx="44">
                  <c:v>30589</c:v>
                </c:pt>
                <c:pt idx="45">
                  <c:v>30620</c:v>
                </c:pt>
                <c:pt idx="46">
                  <c:v>30650</c:v>
                </c:pt>
                <c:pt idx="47">
                  <c:v>30681</c:v>
                </c:pt>
                <c:pt idx="48">
                  <c:v>30712</c:v>
                </c:pt>
                <c:pt idx="49">
                  <c:v>30741</c:v>
                </c:pt>
                <c:pt idx="50">
                  <c:v>30772</c:v>
                </c:pt>
                <c:pt idx="51">
                  <c:v>30802</c:v>
                </c:pt>
                <c:pt idx="52">
                  <c:v>30833</c:v>
                </c:pt>
                <c:pt idx="53">
                  <c:v>30863</c:v>
                </c:pt>
                <c:pt idx="54">
                  <c:v>30894</c:v>
                </c:pt>
                <c:pt idx="55">
                  <c:v>30925</c:v>
                </c:pt>
                <c:pt idx="56">
                  <c:v>30955</c:v>
                </c:pt>
                <c:pt idx="57">
                  <c:v>30986</c:v>
                </c:pt>
                <c:pt idx="58">
                  <c:v>31016</c:v>
                </c:pt>
                <c:pt idx="59">
                  <c:v>31047</c:v>
                </c:pt>
                <c:pt idx="60">
                  <c:v>31078</c:v>
                </c:pt>
                <c:pt idx="61">
                  <c:v>31106</c:v>
                </c:pt>
                <c:pt idx="62">
                  <c:v>31137</c:v>
                </c:pt>
                <c:pt idx="63">
                  <c:v>31167</c:v>
                </c:pt>
                <c:pt idx="64">
                  <c:v>31198</c:v>
                </c:pt>
                <c:pt idx="65">
                  <c:v>31228</c:v>
                </c:pt>
                <c:pt idx="66">
                  <c:v>31259</c:v>
                </c:pt>
                <c:pt idx="67">
                  <c:v>31290</c:v>
                </c:pt>
                <c:pt idx="68">
                  <c:v>31320</c:v>
                </c:pt>
                <c:pt idx="69">
                  <c:v>31351</c:v>
                </c:pt>
                <c:pt idx="70">
                  <c:v>31381</c:v>
                </c:pt>
                <c:pt idx="71">
                  <c:v>31412</c:v>
                </c:pt>
                <c:pt idx="72">
                  <c:v>31443</c:v>
                </c:pt>
                <c:pt idx="73">
                  <c:v>31471</c:v>
                </c:pt>
                <c:pt idx="74">
                  <c:v>31502</c:v>
                </c:pt>
                <c:pt idx="75">
                  <c:v>31532</c:v>
                </c:pt>
                <c:pt idx="76">
                  <c:v>31563</c:v>
                </c:pt>
                <c:pt idx="77">
                  <c:v>31593</c:v>
                </c:pt>
                <c:pt idx="78">
                  <c:v>31624</c:v>
                </c:pt>
                <c:pt idx="79">
                  <c:v>31655</c:v>
                </c:pt>
                <c:pt idx="80">
                  <c:v>31685</c:v>
                </c:pt>
                <c:pt idx="81">
                  <c:v>31716</c:v>
                </c:pt>
                <c:pt idx="82">
                  <c:v>31746</c:v>
                </c:pt>
                <c:pt idx="83">
                  <c:v>31777</c:v>
                </c:pt>
                <c:pt idx="84">
                  <c:v>31808</c:v>
                </c:pt>
                <c:pt idx="85">
                  <c:v>31836</c:v>
                </c:pt>
                <c:pt idx="86">
                  <c:v>31867</c:v>
                </c:pt>
                <c:pt idx="87">
                  <c:v>31897</c:v>
                </c:pt>
                <c:pt idx="88">
                  <c:v>31928</c:v>
                </c:pt>
                <c:pt idx="89">
                  <c:v>31958</c:v>
                </c:pt>
                <c:pt idx="90">
                  <c:v>31989</c:v>
                </c:pt>
                <c:pt idx="91">
                  <c:v>32020</c:v>
                </c:pt>
                <c:pt idx="92">
                  <c:v>32050</c:v>
                </c:pt>
                <c:pt idx="93">
                  <c:v>32081</c:v>
                </c:pt>
                <c:pt idx="94">
                  <c:v>32111</c:v>
                </c:pt>
                <c:pt idx="95">
                  <c:v>32142</c:v>
                </c:pt>
                <c:pt idx="96">
                  <c:v>32173</c:v>
                </c:pt>
                <c:pt idx="97">
                  <c:v>32202</c:v>
                </c:pt>
                <c:pt idx="98">
                  <c:v>32233</c:v>
                </c:pt>
                <c:pt idx="99">
                  <c:v>32263</c:v>
                </c:pt>
                <c:pt idx="100">
                  <c:v>32294</c:v>
                </c:pt>
                <c:pt idx="101">
                  <c:v>32324</c:v>
                </c:pt>
                <c:pt idx="102">
                  <c:v>32355</c:v>
                </c:pt>
                <c:pt idx="103">
                  <c:v>32386</c:v>
                </c:pt>
                <c:pt idx="104">
                  <c:v>32416</c:v>
                </c:pt>
                <c:pt idx="105">
                  <c:v>32447</c:v>
                </c:pt>
                <c:pt idx="106">
                  <c:v>32477</c:v>
                </c:pt>
                <c:pt idx="107">
                  <c:v>32508</c:v>
                </c:pt>
                <c:pt idx="108">
                  <c:v>32539</c:v>
                </c:pt>
                <c:pt idx="109">
                  <c:v>32567</c:v>
                </c:pt>
                <c:pt idx="110">
                  <c:v>32598</c:v>
                </c:pt>
                <c:pt idx="111">
                  <c:v>32628</c:v>
                </c:pt>
                <c:pt idx="112">
                  <c:v>32659</c:v>
                </c:pt>
                <c:pt idx="113">
                  <c:v>32689</c:v>
                </c:pt>
                <c:pt idx="114">
                  <c:v>32720</c:v>
                </c:pt>
                <c:pt idx="115">
                  <c:v>32751</c:v>
                </c:pt>
                <c:pt idx="116">
                  <c:v>32781</c:v>
                </c:pt>
                <c:pt idx="117">
                  <c:v>32812</c:v>
                </c:pt>
                <c:pt idx="118">
                  <c:v>32842</c:v>
                </c:pt>
                <c:pt idx="119">
                  <c:v>32873</c:v>
                </c:pt>
                <c:pt idx="120">
                  <c:v>32904</c:v>
                </c:pt>
                <c:pt idx="121">
                  <c:v>32932</c:v>
                </c:pt>
                <c:pt idx="122">
                  <c:v>32963</c:v>
                </c:pt>
                <c:pt idx="123">
                  <c:v>32993</c:v>
                </c:pt>
                <c:pt idx="124">
                  <c:v>33024</c:v>
                </c:pt>
                <c:pt idx="125">
                  <c:v>33054</c:v>
                </c:pt>
                <c:pt idx="126">
                  <c:v>33085</c:v>
                </c:pt>
                <c:pt idx="127">
                  <c:v>33116</c:v>
                </c:pt>
                <c:pt idx="128">
                  <c:v>33146</c:v>
                </c:pt>
                <c:pt idx="129">
                  <c:v>33177</c:v>
                </c:pt>
                <c:pt idx="130">
                  <c:v>33207</c:v>
                </c:pt>
                <c:pt idx="131">
                  <c:v>33238</c:v>
                </c:pt>
                <c:pt idx="132">
                  <c:v>33269</c:v>
                </c:pt>
                <c:pt idx="133">
                  <c:v>33297</c:v>
                </c:pt>
                <c:pt idx="134">
                  <c:v>33328</c:v>
                </c:pt>
                <c:pt idx="135">
                  <c:v>33358</c:v>
                </c:pt>
                <c:pt idx="136">
                  <c:v>33389</c:v>
                </c:pt>
                <c:pt idx="137">
                  <c:v>33419</c:v>
                </c:pt>
                <c:pt idx="138">
                  <c:v>33450</c:v>
                </c:pt>
                <c:pt idx="139">
                  <c:v>33481</c:v>
                </c:pt>
                <c:pt idx="140">
                  <c:v>33511</c:v>
                </c:pt>
                <c:pt idx="141">
                  <c:v>33542</c:v>
                </c:pt>
                <c:pt idx="142">
                  <c:v>33572</c:v>
                </c:pt>
                <c:pt idx="143">
                  <c:v>33603</c:v>
                </c:pt>
                <c:pt idx="144">
                  <c:v>33634</c:v>
                </c:pt>
                <c:pt idx="145">
                  <c:v>33663</c:v>
                </c:pt>
                <c:pt idx="146">
                  <c:v>33694</c:v>
                </c:pt>
                <c:pt idx="147">
                  <c:v>33724</c:v>
                </c:pt>
                <c:pt idx="148">
                  <c:v>33755</c:v>
                </c:pt>
                <c:pt idx="149">
                  <c:v>33785</c:v>
                </c:pt>
                <c:pt idx="150">
                  <c:v>33816</c:v>
                </c:pt>
                <c:pt idx="151">
                  <c:v>33847</c:v>
                </c:pt>
                <c:pt idx="152">
                  <c:v>33877</c:v>
                </c:pt>
                <c:pt idx="153">
                  <c:v>33908</c:v>
                </c:pt>
                <c:pt idx="154">
                  <c:v>33938</c:v>
                </c:pt>
                <c:pt idx="155">
                  <c:v>33969</c:v>
                </c:pt>
                <c:pt idx="156">
                  <c:v>34000</c:v>
                </c:pt>
                <c:pt idx="157">
                  <c:v>34028</c:v>
                </c:pt>
                <c:pt idx="158">
                  <c:v>34059</c:v>
                </c:pt>
                <c:pt idx="159">
                  <c:v>34089</c:v>
                </c:pt>
                <c:pt idx="160">
                  <c:v>34120</c:v>
                </c:pt>
                <c:pt idx="161">
                  <c:v>34150</c:v>
                </c:pt>
                <c:pt idx="162">
                  <c:v>34181</c:v>
                </c:pt>
                <c:pt idx="163">
                  <c:v>34212</c:v>
                </c:pt>
                <c:pt idx="164">
                  <c:v>34242</c:v>
                </c:pt>
                <c:pt idx="165">
                  <c:v>34273</c:v>
                </c:pt>
                <c:pt idx="166">
                  <c:v>34303</c:v>
                </c:pt>
                <c:pt idx="167">
                  <c:v>34334</c:v>
                </c:pt>
                <c:pt idx="168">
                  <c:v>34365</c:v>
                </c:pt>
                <c:pt idx="169">
                  <c:v>34393</c:v>
                </c:pt>
                <c:pt idx="170">
                  <c:v>34424</c:v>
                </c:pt>
                <c:pt idx="171">
                  <c:v>34454</c:v>
                </c:pt>
                <c:pt idx="172">
                  <c:v>34485</c:v>
                </c:pt>
                <c:pt idx="173">
                  <c:v>34515</c:v>
                </c:pt>
                <c:pt idx="174">
                  <c:v>34546</c:v>
                </c:pt>
                <c:pt idx="175">
                  <c:v>34577</c:v>
                </c:pt>
                <c:pt idx="176">
                  <c:v>34607</c:v>
                </c:pt>
                <c:pt idx="177">
                  <c:v>34638</c:v>
                </c:pt>
                <c:pt idx="178">
                  <c:v>34668</c:v>
                </c:pt>
                <c:pt idx="179">
                  <c:v>34699</c:v>
                </c:pt>
                <c:pt idx="180">
                  <c:v>34730</c:v>
                </c:pt>
                <c:pt idx="181">
                  <c:v>34758</c:v>
                </c:pt>
                <c:pt idx="182">
                  <c:v>34789</c:v>
                </c:pt>
                <c:pt idx="183">
                  <c:v>34819</c:v>
                </c:pt>
                <c:pt idx="184">
                  <c:v>34850</c:v>
                </c:pt>
                <c:pt idx="185">
                  <c:v>34880</c:v>
                </c:pt>
                <c:pt idx="186">
                  <c:v>34911</c:v>
                </c:pt>
                <c:pt idx="187">
                  <c:v>34942</c:v>
                </c:pt>
                <c:pt idx="188">
                  <c:v>34972</c:v>
                </c:pt>
                <c:pt idx="189">
                  <c:v>35003</c:v>
                </c:pt>
                <c:pt idx="190">
                  <c:v>35033</c:v>
                </c:pt>
                <c:pt idx="191">
                  <c:v>35064</c:v>
                </c:pt>
                <c:pt idx="192">
                  <c:v>35095</c:v>
                </c:pt>
                <c:pt idx="193">
                  <c:v>35124</c:v>
                </c:pt>
                <c:pt idx="194">
                  <c:v>35155</c:v>
                </c:pt>
                <c:pt idx="195">
                  <c:v>35185</c:v>
                </c:pt>
                <c:pt idx="196">
                  <c:v>35216</c:v>
                </c:pt>
                <c:pt idx="197">
                  <c:v>35246</c:v>
                </c:pt>
                <c:pt idx="198">
                  <c:v>35277</c:v>
                </c:pt>
                <c:pt idx="199">
                  <c:v>35308</c:v>
                </c:pt>
                <c:pt idx="200">
                  <c:v>35338</c:v>
                </c:pt>
                <c:pt idx="201">
                  <c:v>35369</c:v>
                </c:pt>
                <c:pt idx="202">
                  <c:v>35399</c:v>
                </c:pt>
                <c:pt idx="203">
                  <c:v>35430</c:v>
                </c:pt>
                <c:pt idx="204">
                  <c:v>35461</c:v>
                </c:pt>
                <c:pt idx="205">
                  <c:v>35489</c:v>
                </c:pt>
                <c:pt idx="206">
                  <c:v>35520</c:v>
                </c:pt>
                <c:pt idx="207">
                  <c:v>35550</c:v>
                </c:pt>
                <c:pt idx="208">
                  <c:v>35581</c:v>
                </c:pt>
                <c:pt idx="209">
                  <c:v>35611</c:v>
                </c:pt>
                <c:pt idx="210">
                  <c:v>35642</c:v>
                </c:pt>
                <c:pt idx="211">
                  <c:v>35673</c:v>
                </c:pt>
                <c:pt idx="212">
                  <c:v>35703</c:v>
                </c:pt>
                <c:pt idx="213">
                  <c:v>35734</c:v>
                </c:pt>
                <c:pt idx="214">
                  <c:v>35764</c:v>
                </c:pt>
                <c:pt idx="215">
                  <c:v>35795</c:v>
                </c:pt>
                <c:pt idx="216">
                  <c:v>35826</c:v>
                </c:pt>
                <c:pt idx="217">
                  <c:v>35854</c:v>
                </c:pt>
                <c:pt idx="218">
                  <c:v>35885</c:v>
                </c:pt>
                <c:pt idx="219">
                  <c:v>35915</c:v>
                </c:pt>
                <c:pt idx="220">
                  <c:v>35946</c:v>
                </c:pt>
                <c:pt idx="221">
                  <c:v>35976</c:v>
                </c:pt>
                <c:pt idx="222">
                  <c:v>36007</c:v>
                </c:pt>
                <c:pt idx="223">
                  <c:v>36038</c:v>
                </c:pt>
                <c:pt idx="224">
                  <c:v>36068</c:v>
                </c:pt>
                <c:pt idx="225">
                  <c:v>36099</c:v>
                </c:pt>
                <c:pt idx="226">
                  <c:v>36129</c:v>
                </c:pt>
                <c:pt idx="227">
                  <c:v>36160</c:v>
                </c:pt>
                <c:pt idx="228">
                  <c:v>36191</c:v>
                </c:pt>
                <c:pt idx="229">
                  <c:v>36219</c:v>
                </c:pt>
                <c:pt idx="230">
                  <c:v>36250</c:v>
                </c:pt>
                <c:pt idx="231">
                  <c:v>36280</c:v>
                </c:pt>
                <c:pt idx="232">
                  <c:v>36311</c:v>
                </c:pt>
                <c:pt idx="233">
                  <c:v>36341</c:v>
                </c:pt>
                <c:pt idx="234">
                  <c:v>36372</c:v>
                </c:pt>
                <c:pt idx="235">
                  <c:v>36403</c:v>
                </c:pt>
                <c:pt idx="236">
                  <c:v>36433</c:v>
                </c:pt>
                <c:pt idx="237">
                  <c:v>36464</c:v>
                </c:pt>
                <c:pt idx="238">
                  <c:v>36494</c:v>
                </c:pt>
                <c:pt idx="239">
                  <c:v>36525</c:v>
                </c:pt>
                <c:pt idx="240">
                  <c:v>36556</c:v>
                </c:pt>
                <c:pt idx="241">
                  <c:v>36585</c:v>
                </c:pt>
                <c:pt idx="242">
                  <c:v>36616</c:v>
                </c:pt>
                <c:pt idx="243">
                  <c:v>36646</c:v>
                </c:pt>
                <c:pt idx="244">
                  <c:v>36677</c:v>
                </c:pt>
                <c:pt idx="245">
                  <c:v>36707</c:v>
                </c:pt>
                <c:pt idx="246">
                  <c:v>36738</c:v>
                </c:pt>
                <c:pt idx="247">
                  <c:v>36769</c:v>
                </c:pt>
                <c:pt idx="248">
                  <c:v>36799</c:v>
                </c:pt>
                <c:pt idx="249">
                  <c:v>36830</c:v>
                </c:pt>
                <c:pt idx="250">
                  <c:v>36860</c:v>
                </c:pt>
                <c:pt idx="251">
                  <c:v>36891</c:v>
                </c:pt>
                <c:pt idx="252">
                  <c:v>36922</c:v>
                </c:pt>
                <c:pt idx="253">
                  <c:v>36950</c:v>
                </c:pt>
                <c:pt idx="254">
                  <c:v>36981</c:v>
                </c:pt>
                <c:pt idx="255">
                  <c:v>37011</c:v>
                </c:pt>
                <c:pt idx="256">
                  <c:v>37042</c:v>
                </c:pt>
                <c:pt idx="257">
                  <c:v>37072</c:v>
                </c:pt>
                <c:pt idx="258">
                  <c:v>37103</c:v>
                </c:pt>
                <c:pt idx="259">
                  <c:v>37134</c:v>
                </c:pt>
                <c:pt idx="260">
                  <c:v>37164</c:v>
                </c:pt>
                <c:pt idx="261">
                  <c:v>37195</c:v>
                </c:pt>
                <c:pt idx="262">
                  <c:v>37225</c:v>
                </c:pt>
                <c:pt idx="263">
                  <c:v>37256</c:v>
                </c:pt>
                <c:pt idx="264">
                  <c:v>37287</c:v>
                </c:pt>
                <c:pt idx="265">
                  <c:v>37315</c:v>
                </c:pt>
                <c:pt idx="266">
                  <c:v>37346</c:v>
                </c:pt>
                <c:pt idx="267">
                  <c:v>37376</c:v>
                </c:pt>
                <c:pt idx="268">
                  <c:v>37407</c:v>
                </c:pt>
                <c:pt idx="269">
                  <c:v>37437</c:v>
                </c:pt>
                <c:pt idx="270">
                  <c:v>37468</c:v>
                </c:pt>
                <c:pt idx="271">
                  <c:v>37499</c:v>
                </c:pt>
                <c:pt idx="272">
                  <c:v>37529</c:v>
                </c:pt>
                <c:pt idx="273">
                  <c:v>37560</c:v>
                </c:pt>
                <c:pt idx="274">
                  <c:v>37590</c:v>
                </c:pt>
                <c:pt idx="275">
                  <c:v>37621</c:v>
                </c:pt>
                <c:pt idx="276">
                  <c:v>37652</c:v>
                </c:pt>
                <c:pt idx="277">
                  <c:v>37680</c:v>
                </c:pt>
                <c:pt idx="278">
                  <c:v>37711</c:v>
                </c:pt>
                <c:pt idx="279">
                  <c:v>37741</c:v>
                </c:pt>
                <c:pt idx="280">
                  <c:v>37772</c:v>
                </c:pt>
                <c:pt idx="281">
                  <c:v>37802</c:v>
                </c:pt>
                <c:pt idx="282">
                  <c:v>37833</c:v>
                </c:pt>
                <c:pt idx="283">
                  <c:v>37864</c:v>
                </c:pt>
                <c:pt idx="284">
                  <c:v>37894</c:v>
                </c:pt>
                <c:pt idx="285">
                  <c:v>37925</c:v>
                </c:pt>
                <c:pt idx="286">
                  <c:v>37955</c:v>
                </c:pt>
                <c:pt idx="287">
                  <c:v>37986</c:v>
                </c:pt>
                <c:pt idx="288">
                  <c:v>38017</c:v>
                </c:pt>
                <c:pt idx="289">
                  <c:v>38046</c:v>
                </c:pt>
                <c:pt idx="290">
                  <c:v>38077</c:v>
                </c:pt>
                <c:pt idx="291">
                  <c:v>38107</c:v>
                </c:pt>
                <c:pt idx="292">
                  <c:v>38138</c:v>
                </c:pt>
                <c:pt idx="293">
                  <c:v>38168</c:v>
                </c:pt>
                <c:pt idx="294">
                  <c:v>38199</c:v>
                </c:pt>
                <c:pt idx="295">
                  <c:v>38230</c:v>
                </c:pt>
                <c:pt idx="296">
                  <c:v>38260</c:v>
                </c:pt>
                <c:pt idx="297">
                  <c:v>38291</c:v>
                </c:pt>
                <c:pt idx="298">
                  <c:v>38321</c:v>
                </c:pt>
                <c:pt idx="299">
                  <c:v>38352</c:v>
                </c:pt>
                <c:pt idx="300">
                  <c:v>38383</c:v>
                </c:pt>
                <c:pt idx="301">
                  <c:v>38411</c:v>
                </c:pt>
                <c:pt idx="302">
                  <c:v>38442</c:v>
                </c:pt>
                <c:pt idx="303">
                  <c:v>38472</c:v>
                </c:pt>
                <c:pt idx="304">
                  <c:v>38503</c:v>
                </c:pt>
                <c:pt idx="305">
                  <c:v>38533</c:v>
                </c:pt>
                <c:pt idx="306">
                  <c:v>38564</c:v>
                </c:pt>
                <c:pt idx="307">
                  <c:v>38595</c:v>
                </c:pt>
                <c:pt idx="308">
                  <c:v>38625</c:v>
                </c:pt>
                <c:pt idx="309">
                  <c:v>38656</c:v>
                </c:pt>
                <c:pt idx="310">
                  <c:v>38686</c:v>
                </c:pt>
                <c:pt idx="311">
                  <c:v>38717</c:v>
                </c:pt>
                <c:pt idx="312">
                  <c:v>38748</c:v>
                </c:pt>
                <c:pt idx="313">
                  <c:v>38776</c:v>
                </c:pt>
                <c:pt idx="314">
                  <c:v>38807</c:v>
                </c:pt>
                <c:pt idx="315">
                  <c:v>38837</c:v>
                </c:pt>
                <c:pt idx="316">
                  <c:v>38868</c:v>
                </c:pt>
                <c:pt idx="317">
                  <c:v>38898</c:v>
                </c:pt>
                <c:pt idx="318">
                  <c:v>38929</c:v>
                </c:pt>
                <c:pt idx="319">
                  <c:v>38960</c:v>
                </c:pt>
                <c:pt idx="320">
                  <c:v>38990</c:v>
                </c:pt>
                <c:pt idx="321">
                  <c:v>39021</c:v>
                </c:pt>
                <c:pt idx="322">
                  <c:v>39051</c:v>
                </c:pt>
                <c:pt idx="323">
                  <c:v>39082</c:v>
                </c:pt>
                <c:pt idx="324">
                  <c:v>39113</c:v>
                </c:pt>
                <c:pt idx="325">
                  <c:v>39141</c:v>
                </c:pt>
                <c:pt idx="326">
                  <c:v>39172</c:v>
                </c:pt>
                <c:pt idx="327">
                  <c:v>39202</c:v>
                </c:pt>
                <c:pt idx="328">
                  <c:v>39233</c:v>
                </c:pt>
                <c:pt idx="329">
                  <c:v>39263</c:v>
                </c:pt>
                <c:pt idx="330">
                  <c:v>39294</c:v>
                </c:pt>
                <c:pt idx="331">
                  <c:v>39325</c:v>
                </c:pt>
                <c:pt idx="332">
                  <c:v>39355</c:v>
                </c:pt>
                <c:pt idx="333">
                  <c:v>39386</c:v>
                </c:pt>
                <c:pt idx="334">
                  <c:v>39416</c:v>
                </c:pt>
                <c:pt idx="335">
                  <c:v>39447</c:v>
                </c:pt>
                <c:pt idx="336">
                  <c:v>39478</c:v>
                </c:pt>
                <c:pt idx="337">
                  <c:v>39507</c:v>
                </c:pt>
                <c:pt idx="338">
                  <c:v>39538</c:v>
                </c:pt>
                <c:pt idx="339">
                  <c:v>39568</c:v>
                </c:pt>
                <c:pt idx="340">
                  <c:v>39599</c:v>
                </c:pt>
                <c:pt idx="341">
                  <c:v>39629</c:v>
                </c:pt>
                <c:pt idx="342">
                  <c:v>39660</c:v>
                </c:pt>
                <c:pt idx="343">
                  <c:v>39691</c:v>
                </c:pt>
                <c:pt idx="344">
                  <c:v>39721</c:v>
                </c:pt>
                <c:pt idx="345">
                  <c:v>39752</c:v>
                </c:pt>
                <c:pt idx="346">
                  <c:v>39782</c:v>
                </c:pt>
                <c:pt idx="347">
                  <c:v>39813</c:v>
                </c:pt>
                <c:pt idx="348">
                  <c:v>39844</c:v>
                </c:pt>
                <c:pt idx="349">
                  <c:v>39872</c:v>
                </c:pt>
                <c:pt idx="350">
                  <c:v>39903</c:v>
                </c:pt>
                <c:pt idx="351">
                  <c:v>39933</c:v>
                </c:pt>
                <c:pt idx="352">
                  <c:v>39964</c:v>
                </c:pt>
                <c:pt idx="353">
                  <c:v>39994</c:v>
                </c:pt>
                <c:pt idx="354">
                  <c:v>40025</c:v>
                </c:pt>
                <c:pt idx="355">
                  <c:v>40056</c:v>
                </c:pt>
                <c:pt idx="356">
                  <c:v>40086</c:v>
                </c:pt>
                <c:pt idx="357">
                  <c:v>40117</c:v>
                </c:pt>
                <c:pt idx="358">
                  <c:v>40147</c:v>
                </c:pt>
                <c:pt idx="359">
                  <c:v>40178</c:v>
                </c:pt>
                <c:pt idx="360">
                  <c:v>40209</c:v>
                </c:pt>
                <c:pt idx="361">
                  <c:v>40237</c:v>
                </c:pt>
                <c:pt idx="362">
                  <c:v>40268</c:v>
                </c:pt>
                <c:pt idx="363">
                  <c:v>40298</c:v>
                </c:pt>
                <c:pt idx="364">
                  <c:v>40329</c:v>
                </c:pt>
                <c:pt idx="365">
                  <c:v>40359</c:v>
                </c:pt>
                <c:pt idx="366">
                  <c:v>40390</c:v>
                </c:pt>
                <c:pt idx="367">
                  <c:v>40421</c:v>
                </c:pt>
                <c:pt idx="368">
                  <c:v>40451</c:v>
                </c:pt>
                <c:pt idx="369">
                  <c:v>40482</c:v>
                </c:pt>
                <c:pt idx="370">
                  <c:v>40512</c:v>
                </c:pt>
                <c:pt idx="371">
                  <c:v>40543</c:v>
                </c:pt>
                <c:pt idx="372">
                  <c:v>40574</c:v>
                </c:pt>
                <c:pt idx="373">
                  <c:v>40602</c:v>
                </c:pt>
                <c:pt idx="374">
                  <c:v>40633</c:v>
                </c:pt>
                <c:pt idx="375">
                  <c:v>40663</c:v>
                </c:pt>
                <c:pt idx="376">
                  <c:v>40694</c:v>
                </c:pt>
                <c:pt idx="377">
                  <c:v>40724</c:v>
                </c:pt>
                <c:pt idx="378">
                  <c:v>40755</c:v>
                </c:pt>
                <c:pt idx="379">
                  <c:v>40786</c:v>
                </c:pt>
                <c:pt idx="380">
                  <c:v>40816</c:v>
                </c:pt>
                <c:pt idx="381">
                  <c:v>40847</c:v>
                </c:pt>
                <c:pt idx="382">
                  <c:v>40877</c:v>
                </c:pt>
                <c:pt idx="383">
                  <c:v>40908</c:v>
                </c:pt>
                <c:pt idx="384">
                  <c:v>40939</c:v>
                </c:pt>
                <c:pt idx="385">
                  <c:v>40968</c:v>
                </c:pt>
                <c:pt idx="386">
                  <c:v>40999</c:v>
                </c:pt>
                <c:pt idx="387">
                  <c:v>41029</c:v>
                </c:pt>
                <c:pt idx="388">
                  <c:v>41060</c:v>
                </c:pt>
                <c:pt idx="389">
                  <c:v>41090</c:v>
                </c:pt>
                <c:pt idx="390">
                  <c:v>41121</c:v>
                </c:pt>
                <c:pt idx="391">
                  <c:v>41152</c:v>
                </c:pt>
                <c:pt idx="392">
                  <c:v>41182</c:v>
                </c:pt>
                <c:pt idx="393">
                  <c:v>41213</c:v>
                </c:pt>
                <c:pt idx="394">
                  <c:v>41243</c:v>
                </c:pt>
                <c:pt idx="395">
                  <c:v>41274</c:v>
                </c:pt>
                <c:pt idx="396">
                  <c:v>41305</c:v>
                </c:pt>
                <c:pt idx="397">
                  <c:v>41333</c:v>
                </c:pt>
                <c:pt idx="398">
                  <c:v>41364</c:v>
                </c:pt>
                <c:pt idx="399">
                  <c:v>41394</c:v>
                </c:pt>
                <c:pt idx="400">
                  <c:v>41425</c:v>
                </c:pt>
                <c:pt idx="401">
                  <c:v>41455</c:v>
                </c:pt>
                <c:pt idx="402">
                  <c:v>41486</c:v>
                </c:pt>
                <c:pt idx="403">
                  <c:v>41517</c:v>
                </c:pt>
                <c:pt idx="404">
                  <c:v>41547</c:v>
                </c:pt>
                <c:pt idx="405">
                  <c:v>41578</c:v>
                </c:pt>
                <c:pt idx="406">
                  <c:v>41608</c:v>
                </c:pt>
                <c:pt idx="407">
                  <c:v>41639</c:v>
                </c:pt>
                <c:pt idx="408">
                  <c:v>41670</c:v>
                </c:pt>
                <c:pt idx="409">
                  <c:v>41698</c:v>
                </c:pt>
                <c:pt idx="410">
                  <c:v>41729</c:v>
                </c:pt>
                <c:pt idx="411">
                  <c:v>41759</c:v>
                </c:pt>
                <c:pt idx="412">
                  <c:v>41790</c:v>
                </c:pt>
                <c:pt idx="413">
                  <c:v>41820</c:v>
                </c:pt>
                <c:pt idx="414">
                  <c:v>41851</c:v>
                </c:pt>
                <c:pt idx="415">
                  <c:v>41882</c:v>
                </c:pt>
                <c:pt idx="416">
                  <c:v>41912</c:v>
                </c:pt>
                <c:pt idx="417">
                  <c:v>41943</c:v>
                </c:pt>
                <c:pt idx="418">
                  <c:v>41973</c:v>
                </c:pt>
                <c:pt idx="419">
                  <c:v>42004</c:v>
                </c:pt>
                <c:pt idx="420">
                  <c:v>42035</c:v>
                </c:pt>
                <c:pt idx="421">
                  <c:v>42063</c:v>
                </c:pt>
                <c:pt idx="422">
                  <c:v>42094</c:v>
                </c:pt>
                <c:pt idx="423">
                  <c:v>42124</c:v>
                </c:pt>
                <c:pt idx="424">
                  <c:v>42155</c:v>
                </c:pt>
                <c:pt idx="425">
                  <c:v>42185</c:v>
                </c:pt>
                <c:pt idx="426">
                  <c:v>42216</c:v>
                </c:pt>
                <c:pt idx="427">
                  <c:v>42247</c:v>
                </c:pt>
                <c:pt idx="428">
                  <c:v>42277</c:v>
                </c:pt>
                <c:pt idx="429">
                  <c:v>42308</c:v>
                </c:pt>
                <c:pt idx="430">
                  <c:v>42338</c:v>
                </c:pt>
                <c:pt idx="431">
                  <c:v>42369</c:v>
                </c:pt>
                <c:pt idx="432">
                  <c:v>42400</c:v>
                </c:pt>
                <c:pt idx="433">
                  <c:v>42429</c:v>
                </c:pt>
                <c:pt idx="434">
                  <c:v>42460</c:v>
                </c:pt>
                <c:pt idx="435">
                  <c:v>42490</c:v>
                </c:pt>
                <c:pt idx="436">
                  <c:v>42521</c:v>
                </c:pt>
                <c:pt idx="437">
                  <c:v>42551</c:v>
                </c:pt>
                <c:pt idx="438">
                  <c:v>42582</c:v>
                </c:pt>
                <c:pt idx="439">
                  <c:v>42613</c:v>
                </c:pt>
                <c:pt idx="440">
                  <c:v>42643</c:v>
                </c:pt>
                <c:pt idx="441">
                  <c:v>42674</c:v>
                </c:pt>
                <c:pt idx="442">
                  <c:v>42704</c:v>
                </c:pt>
                <c:pt idx="443">
                  <c:v>42735</c:v>
                </c:pt>
                <c:pt idx="444">
                  <c:v>42766</c:v>
                </c:pt>
                <c:pt idx="445">
                  <c:v>42794</c:v>
                </c:pt>
                <c:pt idx="446">
                  <c:v>42825</c:v>
                </c:pt>
                <c:pt idx="447">
                  <c:v>42855</c:v>
                </c:pt>
                <c:pt idx="448">
                  <c:v>42886</c:v>
                </c:pt>
                <c:pt idx="449">
                  <c:v>42916</c:v>
                </c:pt>
                <c:pt idx="450">
                  <c:v>42947</c:v>
                </c:pt>
                <c:pt idx="451">
                  <c:v>42978</c:v>
                </c:pt>
                <c:pt idx="452">
                  <c:v>43008</c:v>
                </c:pt>
                <c:pt idx="453">
                  <c:v>43039</c:v>
                </c:pt>
                <c:pt idx="454">
                  <c:v>43069</c:v>
                </c:pt>
                <c:pt idx="455">
                  <c:v>43100</c:v>
                </c:pt>
                <c:pt idx="456">
                  <c:v>43131</c:v>
                </c:pt>
                <c:pt idx="457">
                  <c:v>43159</c:v>
                </c:pt>
                <c:pt idx="458">
                  <c:v>43190</c:v>
                </c:pt>
                <c:pt idx="459">
                  <c:v>43220</c:v>
                </c:pt>
                <c:pt idx="460">
                  <c:v>43251</c:v>
                </c:pt>
                <c:pt idx="461">
                  <c:v>43281</c:v>
                </c:pt>
                <c:pt idx="462">
                  <c:v>43312</c:v>
                </c:pt>
                <c:pt idx="463">
                  <c:v>43343</c:v>
                </c:pt>
                <c:pt idx="464">
                  <c:v>43373</c:v>
                </c:pt>
                <c:pt idx="465">
                  <c:v>43404</c:v>
                </c:pt>
                <c:pt idx="466">
                  <c:v>43434</c:v>
                </c:pt>
                <c:pt idx="467">
                  <c:v>43465</c:v>
                </c:pt>
                <c:pt idx="468">
                  <c:v>43496</c:v>
                </c:pt>
                <c:pt idx="469">
                  <c:v>43524</c:v>
                </c:pt>
                <c:pt idx="470">
                  <c:v>43555</c:v>
                </c:pt>
                <c:pt idx="471">
                  <c:v>43585</c:v>
                </c:pt>
                <c:pt idx="472">
                  <c:v>43616</c:v>
                </c:pt>
                <c:pt idx="473">
                  <c:v>43646</c:v>
                </c:pt>
                <c:pt idx="474">
                  <c:v>43677</c:v>
                </c:pt>
                <c:pt idx="475">
                  <c:v>43708</c:v>
                </c:pt>
                <c:pt idx="476">
                  <c:v>43738</c:v>
                </c:pt>
                <c:pt idx="477">
                  <c:v>43769</c:v>
                </c:pt>
                <c:pt idx="478">
                  <c:v>43799</c:v>
                </c:pt>
                <c:pt idx="479">
                  <c:v>43830</c:v>
                </c:pt>
                <c:pt idx="480">
                  <c:v>43861</c:v>
                </c:pt>
                <c:pt idx="481">
                  <c:v>43890</c:v>
                </c:pt>
                <c:pt idx="482">
                  <c:v>43921</c:v>
                </c:pt>
                <c:pt idx="483">
                  <c:v>43951</c:v>
                </c:pt>
                <c:pt idx="484">
                  <c:v>43982</c:v>
                </c:pt>
                <c:pt idx="485">
                  <c:v>44012</c:v>
                </c:pt>
                <c:pt idx="486">
                  <c:v>44043</c:v>
                </c:pt>
                <c:pt idx="487">
                  <c:v>44074</c:v>
                </c:pt>
              </c:numCache>
            </c:numRef>
          </c:cat>
          <c:val>
            <c:numRef>
              <c:f>Sheet1!$B$2:$B$489</c:f>
              <c:numCache>
                <c:formatCode>General</c:formatCode>
                <c:ptCount val="488"/>
                <c:pt idx="0">
                  <c:v>0.38580000000000003</c:v>
                </c:pt>
                <c:pt idx="1">
                  <c:v>0.3901</c:v>
                </c:pt>
                <c:pt idx="2">
                  <c:v>0.38839999999999997</c:v>
                </c:pt>
                <c:pt idx="3">
                  <c:v>0.38380000000000003</c:v>
                </c:pt>
                <c:pt idx="4">
                  <c:v>0.38480000000000003</c:v>
                </c:pt>
                <c:pt idx="5">
                  <c:v>0.3891</c:v>
                </c:pt>
                <c:pt idx="6">
                  <c:v>0.39400000000000002</c:v>
                </c:pt>
                <c:pt idx="7">
                  <c:v>0.3992</c:v>
                </c:pt>
                <c:pt idx="8">
                  <c:v>0.40479999999999999</c:v>
                </c:pt>
                <c:pt idx="9">
                  <c:v>0.40899999999999997</c:v>
                </c:pt>
                <c:pt idx="10">
                  <c:v>0.41070000000000001</c:v>
                </c:pt>
                <c:pt idx="11">
                  <c:v>0.40849999999999997</c:v>
                </c:pt>
                <c:pt idx="12">
                  <c:v>0.4113</c:v>
                </c:pt>
                <c:pt idx="13">
                  <c:v>0.4148</c:v>
                </c:pt>
                <c:pt idx="14">
                  <c:v>0.41899999999999998</c:v>
                </c:pt>
                <c:pt idx="15">
                  <c:v>0.4274</c:v>
                </c:pt>
                <c:pt idx="16">
                  <c:v>0.42469999999999997</c:v>
                </c:pt>
                <c:pt idx="17">
                  <c:v>0.42519999999999997</c:v>
                </c:pt>
                <c:pt idx="18">
                  <c:v>0.4269</c:v>
                </c:pt>
                <c:pt idx="19">
                  <c:v>0.4269</c:v>
                </c:pt>
                <c:pt idx="20">
                  <c:v>0.42699999999999999</c:v>
                </c:pt>
                <c:pt idx="21">
                  <c:v>0.4284</c:v>
                </c:pt>
                <c:pt idx="22">
                  <c:v>0.43130000000000002</c:v>
                </c:pt>
                <c:pt idx="23">
                  <c:v>0.43669999999999998</c:v>
                </c:pt>
                <c:pt idx="24">
                  <c:v>0.44269999999999998</c:v>
                </c:pt>
                <c:pt idx="25">
                  <c:v>0.44189999999999996</c:v>
                </c:pt>
                <c:pt idx="26">
                  <c:v>0.44269999999999998</c:v>
                </c:pt>
                <c:pt idx="27">
                  <c:v>0.4471</c:v>
                </c:pt>
                <c:pt idx="28">
                  <c:v>0.44669999999999999</c:v>
                </c:pt>
                <c:pt idx="29">
                  <c:v>0.44750000000000001</c:v>
                </c:pt>
                <c:pt idx="30">
                  <c:v>0.44800000000000001</c:v>
                </c:pt>
                <c:pt idx="31">
                  <c:v>0.45139999999999997</c:v>
                </c:pt>
                <c:pt idx="32">
                  <c:v>0.45689999999999997</c:v>
                </c:pt>
                <c:pt idx="33">
                  <c:v>0.46450000000000002</c:v>
                </c:pt>
                <c:pt idx="34">
                  <c:v>0.47149999999999997</c:v>
                </c:pt>
                <c:pt idx="35">
                  <c:v>0.4748</c:v>
                </c:pt>
                <c:pt idx="36">
                  <c:v>0.47720000000000001</c:v>
                </c:pt>
                <c:pt idx="37">
                  <c:v>0.48430000000000001</c:v>
                </c:pt>
                <c:pt idx="38">
                  <c:v>0.49060000000000004</c:v>
                </c:pt>
                <c:pt idx="39">
                  <c:v>0.49319999999999997</c:v>
                </c:pt>
                <c:pt idx="40">
                  <c:v>0.5</c:v>
                </c:pt>
                <c:pt idx="41">
                  <c:v>0.504</c:v>
                </c:pt>
                <c:pt idx="42">
                  <c:v>0.50780000000000003</c:v>
                </c:pt>
                <c:pt idx="43">
                  <c:v>0.51049999999999995</c:v>
                </c:pt>
                <c:pt idx="44">
                  <c:v>0.51279999999999992</c:v>
                </c:pt>
                <c:pt idx="45">
                  <c:v>0.51719999999999999</c:v>
                </c:pt>
                <c:pt idx="46">
                  <c:v>0.51900000000000002</c:v>
                </c:pt>
                <c:pt idx="47">
                  <c:v>0.52139999999999997</c:v>
                </c:pt>
                <c:pt idx="48">
                  <c:v>0.52510000000000001</c:v>
                </c:pt>
                <c:pt idx="49">
                  <c:v>0.52749999999999997</c:v>
                </c:pt>
                <c:pt idx="50">
                  <c:v>0.53139999999999998</c:v>
                </c:pt>
                <c:pt idx="51">
                  <c:v>0.53500000000000003</c:v>
                </c:pt>
                <c:pt idx="52">
                  <c:v>0.53670000000000007</c:v>
                </c:pt>
                <c:pt idx="53">
                  <c:v>0.54020000000000001</c:v>
                </c:pt>
                <c:pt idx="54">
                  <c:v>0.54089999999999994</c:v>
                </c:pt>
                <c:pt idx="55">
                  <c:v>0.54100000000000004</c:v>
                </c:pt>
                <c:pt idx="56">
                  <c:v>0.54310000000000003</c:v>
                </c:pt>
                <c:pt idx="57">
                  <c:v>0.54370000000000007</c:v>
                </c:pt>
                <c:pt idx="58">
                  <c:v>0.54749999999999999</c:v>
                </c:pt>
                <c:pt idx="59">
                  <c:v>0.55159999999999998</c:v>
                </c:pt>
                <c:pt idx="60">
                  <c:v>0.55700000000000005</c:v>
                </c:pt>
                <c:pt idx="61">
                  <c:v>0.56359999999999999</c:v>
                </c:pt>
                <c:pt idx="62">
                  <c:v>0.56659999999999999</c:v>
                </c:pt>
                <c:pt idx="63">
                  <c:v>0.57040000000000002</c:v>
                </c:pt>
                <c:pt idx="64">
                  <c:v>0.57510000000000006</c:v>
                </c:pt>
                <c:pt idx="65">
                  <c:v>0.58229999999999993</c:v>
                </c:pt>
                <c:pt idx="66">
                  <c:v>0.58910000000000007</c:v>
                </c:pt>
                <c:pt idx="67">
                  <c:v>0.59620000000000006</c:v>
                </c:pt>
                <c:pt idx="68">
                  <c:v>0.60329999999999995</c:v>
                </c:pt>
                <c:pt idx="69">
                  <c:v>0.60780000000000001</c:v>
                </c:pt>
                <c:pt idx="70">
                  <c:v>0.61220000000000008</c:v>
                </c:pt>
                <c:pt idx="71">
                  <c:v>0.61979999999999991</c:v>
                </c:pt>
                <c:pt idx="72">
                  <c:v>0.62139999999999995</c:v>
                </c:pt>
                <c:pt idx="73">
                  <c:v>0.62520000000000009</c:v>
                </c:pt>
                <c:pt idx="74">
                  <c:v>0.63349999999999995</c:v>
                </c:pt>
                <c:pt idx="75">
                  <c:v>0.64100000000000001</c:v>
                </c:pt>
                <c:pt idx="76">
                  <c:v>0.65200000000000002</c:v>
                </c:pt>
                <c:pt idx="77">
                  <c:v>0.66060000000000008</c:v>
                </c:pt>
                <c:pt idx="78">
                  <c:v>0.67030000000000001</c:v>
                </c:pt>
                <c:pt idx="79">
                  <c:v>0.67870000000000008</c:v>
                </c:pt>
                <c:pt idx="80">
                  <c:v>0.68740000000000001</c:v>
                </c:pt>
                <c:pt idx="81">
                  <c:v>0.69489999999999996</c:v>
                </c:pt>
                <c:pt idx="82">
                  <c:v>0.70540000000000003</c:v>
                </c:pt>
                <c:pt idx="83">
                  <c:v>0.72470000000000001</c:v>
                </c:pt>
                <c:pt idx="84">
                  <c:v>0.73020000000000007</c:v>
                </c:pt>
                <c:pt idx="85">
                  <c:v>0.73070000000000002</c:v>
                </c:pt>
                <c:pt idx="86">
                  <c:v>0.73380000000000001</c:v>
                </c:pt>
                <c:pt idx="87">
                  <c:v>0.74390000000000001</c:v>
                </c:pt>
                <c:pt idx="88">
                  <c:v>0.74579999999999991</c:v>
                </c:pt>
                <c:pt idx="89">
                  <c:v>0.74320000000000008</c:v>
                </c:pt>
                <c:pt idx="90">
                  <c:v>0.74299999999999999</c:v>
                </c:pt>
                <c:pt idx="91">
                  <c:v>0.74490000000000001</c:v>
                </c:pt>
                <c:pt idx="92">
                  <c:v>0.74760000000000004</c:v>
                </c:pt>
                <c:pt idx="93">
                  <c:v>0.75620000000000009</c:v>
                </c:pt>
                <c:pt idx="94">
                  <c:v>0.75320000000000009</c:v>
                </c:pt>
                <c:pt idx="95">
                  <c:v>0.75020000000000009</c:v>
                </c:pt>
                <c:pt idx="96">
                  <c:v>0.75620000000000009</c:v>
                </c:pt>
                <c:pt idx="97">
                  <c:v>0.75770000000000004</c:v>
                </c:pt>
                <c:pt idx="98">
                  <c:v>0.76179999999999992</c:v>
                </c:pt>
                <c:pt idx="99">
                  <c:v>0.7681</c:v>
                </c:pt>
                <c:pt idx="100">
                  <c:v>0.77170000000000005</c:v>
                </c:pt>
                <c:pt idx="101">
                  <c:v>0.77829999999999999</c:v>
                </c:pt>
                <c:pt idx="102">
                  <c:v>0.78139999999999998</c:v>
                </c:pt>
                <c:pt idx="103">
                  <c:v>0.7833</c:v>
                </c:pt>
                <c:pt idx="104">
                  <c:v>0.78370000000000006</c:v>
                </c:pt>
                <c:pt idx="105">
                  <c:v>0.7833</c:v>
                </c:pt>
                <c:pt idx="106">
                  <c:v>0.78489999999999993</c:v>
                </c:pt>
                <c:pt idx="107">
                  <c:v>0.78670000000000007</c:v>
                </c:pt>
                <c:pt idx="108">
                  <c:v>0.78570000000000007</c:v>
                </c:pt>
                <c:pt idx="109">
                  <c:v>0.78379999999999994</c:v>
                </c:pt>
                <c:pt idx="110">
                  <c:v>0.78300000000000003</c:v>
                </c:pt>
                <c:pt idx="111">
                  <c:v>0.7792</c:v>
                </c:pt>
                <c:pt idx="112">
                  <c:v>0.77500000000000002</c:v>
                </c:pt>
                <c:pt idx="113">
                  <c:v>0.77349999999999997</c:v>
                </c:pt>
                <c:pt idx="114">
                  <c:v>0.77779999999999994</c:v>
                </c:pt>
                <c:pt idx="115">
                  <c:v>0.77939999999999998</c:v>
                </c:pt>
                <c:pt idx="116">
                  <c:v>0.78100000000000003</c:v>
                </c:pt>
                <c:pt idx="117">
                  <c:v>0.78660000000000008</c:v>
                </c:pt>
                <c:pt idx="118">
                  <c:v>0.78789999999999993</c:v>
                </c:pt>
                <c:pt idx="119">
                  <c:v>0.79289999999999994</c:v>
                </c:pt>
                <c:pt idx="120">
                  <c:v>0.7954</c:v>
                </c:pt>
                <c:pt idx="121">
                  <c:v>0.79810000000000003</c:v>
                </c:pt>
                <c:pt idx="122">
                  <c:v>0.80149999999999999</c:v>
                </c:pt>
                <c:pt idx="123">
                  <c:v>0.80610000000000004</c:v>
                </c:pt>
                <c:pt idx="124">
                  <c:v>0.80420000000000003</c:v>
                </c:pt>
                <c:pt idx="125">
                  <c:v>0.80879999999999996</c:v>
                </c:pt>
                <c:pt idx="126">
                  <c:v>0.81010000000000004</c:v>
                </c:pt>
                <c:pt idx="127">
                  <c:v>0.81570000000000009</c:v>
                </c:pt>
                <c:pt idx="128">
                  <c:v>0.82020000000000004</c:v>
                </c:pt>
                <c:pt idx="129">
                  <c:v>0.81989999999999996</c:v>
                </c:pt>
                <c:pt idx="130">
                  <c:v>0.82210000000000005</c:v>
                </c:pt>
                <c:pt idx="131">
                  <c:v>0.8247000000000001</c:v>
                </c:pt>
                <c:pt idx="132">
                  <c:v>0.82720000000000005</c:v>
                </c:pt>
                <c:pt idx="133">
                  <c:v>0.83260000000000001</c:v>
                </c:pt>
                <c:pt idx="134">
                  <c:v>0.8387</c:v>
                </c:pt>
                <c:pt idx="135">
                  <c:v>0.84310000000000007</c:v>
                </c:pt>
                <c:pt idx="136">
                  <c:v>0.8488</c:v>
                </c:pt>
                <c:pt idx="137">
                  <c:v>0.85670000000000002</c:v>
                </c:pt>
                <c:pt idx="138">
                  <c:v>0.86160000000000003</c:v>
                </c:pt>
                <c:pt idx="139">
                  <c:v>0.8667999999999999</c:v>
                </c:pt>
                <c:pt idx="140">
                  <c:v>0.86970000000000003</c:v>
                </c:pt>
                <c:pt idx="141">
                  <c:v>0.878</c:v>
                </c:pt>
                <c:pt idx="142">
                  <c:v>0.88760000000000006</c:v>
                </c:pt>
                <c:pt idx="143">
                  <c:v>0.89700000000000002</c:v>
                </c:pt>
                <c:pt idx="144">
                  <c:v>0.91039999999999999</c:v>
                </c:pt>
                <c:pt idx="145">
                  <c:v>0.92520000000000002</c:v>
                </c:pt>
                <c:pt idx="146">
                  <c:v>0.93670000000000009</c:v>
                </c:pt>
                <c:pt idx="147">
                  <c:v>0.94379999999999997</c:v>
                </c:pt>
                <c:pt idx="148">
                  <c:v>0.9506</c:v>
                </c:pt>
                <c:pt idx="149">
                  <c:v>0.95429999999999993</c:v>
                </c:pt>
                <c:pt idx="150">
                  <c:v>0.96329999999999993</c:v>
                </c:pt>
                <c:pt idx="151">
                  <c:v>0.97370000000000001</c:v>
                </c:pt>
                <c:pt idx="152">
                  <c:v>0.98799999999999999</c:v>
                </c:pt>
                <c:pt idx="153">
                  <c:v>1.0037</c:v>
                </c:pt>
                <c:pt idx="154">
                  <c:v>1.0157</c:v>
                </c:pt>
                <c:pt idx="155">
                  <c:v>1.0249000000000001</c:v>
                </c:pt>
                <c:pt idx="156">
                  <c:v>1.0304</c:v>
                </c:pt>
                <c:pt idx="157">
                  <c:v>1.0335000000000001</c:v>
                </c:pt>
                <c:pt idx="158">
                  <c:v>1.0384</c:v>
                </c:pt>
                <c:pt idx="159">
                  <c:v>1.0475999999999999</c:v>
                </c:pt>
                <c:pt idx="160">
                  <c:v>1.0659000000000001</c:v>
                </c:pt>
                <c:pt idx="161">
                  <c:v>1.0750999999999999</c:v>
                </c:pt>
                <c:pt idx="162">
                  <c:v>1.0846</c:v>
                </c:pt>
                <c:pt idx="163">
                  <c:v>1.0942000000000001</c:v>
                </c:pt>
                <c:pt idx="164">
                  <c:v>1.1042000000000001</c:v>
                </c:pt>
                <c:pt idx="165">
                  <c:v>1.1131</c:v>
                </c:pt>
                <c:pt idx="166">
                  <c:v>1.1240999999999999</c:v>
                </c:pt>
                <c:pt idx="167">
                  <c:v>1.1295999999999999</c:v>
                </c:pt>
                <c:pt idx="168">
                  <c:v>1.1315999999999999</c:v>
                </c:pt>
                <c:pt idx="169">
                  <c:v>1.1362999999999999</c:v>
                </c:pt>
                <c:pt idx="170">
                  <c:v>1.1400999999999999</c:v>
                </c:pt>
                <c:pt idx="171">
                  <c:v>1.1411</c:v>
                </c:pt>
                <c:pt idx="172">
                  <c:v>1.1433</c:v>
                </c:pt>
                <c:pt idx="173">
                  <c:v>1.1452</c:v>
                </c:pt>
                <c:pt idx="174">
                  <c:v>1.1507000000000001</c:v>
                </c:pt>
                <c:pt idx="175">
                  <c:v>1.1505999999999998</c:v>
                </c:pt>
                <c:pt idx="176">
                  <c:v>1.1519000000000001</c:v>
                </c:pt>
                <c:pt idx="177">
                  <c:v>1.1502000000000001</c:v>
                </c:pt>
                <c:pt idx="178">
                  <c:v>1.1509</c:v>
                </c:pt>
                <c:pt idx="179">
                  <c:v>1.1507000000000001</c:v>
                </c:pt>
                <c:pt idx="180">
                  <c:v>1.1514000000000002</c:v>
                </c:pt>
                <c:pt idx="181">
                  <c:v>1.1474000000000002</c:v>
                </c:pt>
                <c:pt idx="182">
                  <c:v>1.1467000000000001</c:v>
                </c:pt>
                <c:pt idx="183">
                  <c:v>1.1493</c:v>
                </c:pt>
                <c:pt idx="184">
                  <c:v>1.1453</c:v>
                </c:pt>
                <c:pt idx="185">
                  <c:v>1.1442000000000001</c:v>
                </c:pt>
                <c:pt idx="186">
                  <c:v>1.1455</c:v>
                </c:pt>
                <c:pt idx="187">
                  <c:v>1.1454000000000002</c:v>
                </c:pt>
                <c:pt idx="188">
                  <c:v>1.1419999999999999</c:v>
                </c:pt>
                <c:pt idx="189">
                  <c:v>1.1373</c:v>
                </c:pt>
                <c:pt idx="190">
                  <c:v>1.1340999999999999</c:v>
                </c:pt>
                <c:pt idx="191">
                  <c:v>1.1274999999999999</c:v>
                </c:pt>
                <c:pt idx="192">
                  <c:v>1.1234999999999999</c:v>
                </c:pt>
                <c:pt idx="193">
                  <c:v>1.1185</c:v>
                </c:pt>
                <c:pt idx="194">
                  <c:v>1.1225999999999998</c:v>
                </c:pt>
                <c:pt idx="195">
                  <c:v>1.1248</c:v>
                </c:pt>
                <c:pt idx="196">
                  <c:v>1.1165</c:v>
                </c:pt>
                <c:pt idx="197">
                  <c:v>1.1152</c:v>
                </c:pt>
                <c:pt idx="198">
                  <c:v>1.1124000000000001</c:v>
                </c:pt>
                <c:pt idx="199">
                  <c:v>1.1015999999999999</c:v>
                </c:pt>
                <c:pt idx="200">
                  <c:v>1.0962000000000001</c:v>
                </c:pt>
                <c:pt idx="201">
                  <c:v>1.0857000000000001</c:v>
                </c:pt>
                <c:pt idx="202">
                  <c:v>1.0834999999999999</c:v>
                </c:pt>
                <c:pt idx="203">
                  <c:v>1.0812999999999999</c:v>
                </c:pt>
                <c:pt idx="204">
                  <c:v>1.0811999999999999</c:v>
                </c:pt>
                <c:pt idx="205">
                  <c:v>1.0788</c:v>
                </c:pt>
                <c:pt idx="206">
                  <c:v>1.0725</c:v>
                </c:pt>
                <c:pt idx="207">
                  <c:v>1.0639000000000001</c:v>
                </c:pt>
                <c:pt idx="208">
                  <c:v>1.0637999999999999</c:v>
                </c:pt>
                <c:pt idx="209">
                  <c:v>1.0660999999999998</c:v>
                </c:pt>
                <c:pt idx="210">
                  <c:v>1.0654999999999999</c:v>
                </c:pt>
                <c:pt idx="211">
                  <c:v>1.0752999999999999</c:v>
                </c:pt>
                <c:pt idx="212">
                  <c:v>1.0669000000000002</c:v>
                </c:pt>
                <c:pt idx="213">
                  <c:v>1.0655999999999999</c:v>
                </c:pt>
                <c:pt idx="214">
                  <c:v>1.0709000000000002</c:v>
                </c:pt>
                <c:pt idx="215">
                  <c:v>1.0723</c:v>
                </c:pt>
                <c:pt idx="216">
                  <c:v>1.0740000000000001</c:v>
                </c:pt>
                <c:pt idx="217">
                  <c:v>1.0777999999999999</c:v>
                </c:pt>
                <c:pt idx="218">
                  <c:v>1.0769000000000002</c:v>
                </c:pt>
                <c:pt idx="219">
                  <c:v>1.0765</c:v>
                </c:pt>
                <c:pt idx="220">
                  <c:v>1.0790999999999999</c:v>
                </c:pt>
                <c:pt idx="221">
                  <c:v>1.0763</c:v>
                </c:pt>
                <c:pt idx="222">
                  <c:v>1.0750999999999999</c:v>
                </c:pt>
                <c:pt idx="223">
                  <c:v>1.0759000000000001</c:v>
                </c:pt>
                <c:pt idx="224">
                  <c:v>1.0799000000000001</c:v>
                </c:pt>
                <c:pt idx="225">
                  <c:v>1.0860000000000001</c:v>
                </c:pt>
                <c:pt idx="226">
                  <c:v>1.0949</c:v>
                </c:pt>
                <c:pt idx="227">
                  <c:v>1.095</c:v>
                </c:pt>
                <c:pt idx="228">
                  <c:v>1.0980999999999999</c:v>
                </c:pt>
                <c:pt idx="229">
                  <c:v>1.0967</c:v>
                </c:pt>
                <c:pt idx="230">
                  <c:v>1.0966</c:v>
                </c:pt>
                <c:pt idx="231">
                  <c:v>1.1015999999999999</c:v>
                </c:pt>
                <c:pt idx="232">
                  <c:v>1.1037999999999999</c:v>
                </c:pt>
                <c:pt idx="233">
                  <c:v>1.0997999999999999</c:v>
                </c:pt>
                <c:pt idx="234">
                  <c:v>1.0991</c:v>
                </c:pt>
                <c:pt idx="235">
                  <c:v>1.0992</c:v>
                </c:pt>
                <c:pt idx="236">
                  <c:v>1.0965</c:v>
                </c:pt>
                <c:pt idx="237">
                  <c:v>1.1032999999999999</c:v>
                </c:pt>
                <c:pt idx="238">
                  <c:v>1.1107</c:v>
                </c:pt>
                <c:pt idx="239">
                  <c:v>1.1222000000000001</c:v>
                </c:pt>
                <c:pt idx="240">
                  <c:v>1.1222000000000001</c:v>
                </c:pt>
                <c:pt idx="241">
                  <c:v>1.1085999999999998</c:v>
                </c:pt>
                <c:pt idx="242">
                  <c:v>1.1074999999999999</c:v>
                </c:pt>
                <c:pt idx="243">
                  <c:v>1.1155999999999999</c:v>
                </c:pt>
                <c:pt idx="244">
                  <c:v>1.1049</c:v>
                </c:pt>
                <c:pt idx="245">
                  <c:v>1.1025999999999998</c:v>
                </c:pt>
                <c:pt idx="246">
                  <c:v>1.1034999999999999</c:v>
                </c:pt>
                <c:pt idx="247">
                  <c:v>1.1002000000000001</c:v>
                </c:pt>
                <c:pt idx="248">
                  <c:v>1.0997000000000001</c:v>
                </c:pt>
                <c:pt idx="249">
                  <c:v>1.0987</c:v>
                </c:pt>
                <c:pt idx="250">
                  <c:v>1.0924</c:v>
                </c:pt>
                <c:pt idx="251">
                  <c:v>1.0886</c:v>
                </c:pt>
                <c:pt idx="252">
                  <c:v>1.0967</c:v>
                </c:pt>
                <c:pt idx="253">
                  <c:v>1.1012</c:v>
                </c:pt>
                <c:pt idx="254">
                  <c:v>1.1089</c:v>
                </c:pt>
                <c:pt idx="255">
                  <c:v>1.1167</c:v>
                </c:pt>
                <c:pt idx="256">
                  <c:v>1.1185</c:v>
                </c:pt>
                <c:pt idx="257">
                  <c:v>1.1262000000000001</c:v>
                </c:pt>
                <c:pt idx="258">
                  <c:v>1.1389</c:v>
                </c:pt>
                <c:pt idx="259">
                  <c:v>1.1502000000000001</c:v>
                </c:pt>
                <c:pt idx="260">
                  <c:v>1.2057</c:v>
                </c:pt>
                <c:pt idx="261">
                  <c:v>1.1657</c:v>
                </c:pt>
                <c:pt idx="262">
                  <c:v>1.171</c:v>
                </c:pt>
                <c:pt idx="263">
                  <c:v>1.1832</c:v>
                </c:pt>
                <c:pt idx="264">
                  <c:v>1.1907000000000001</c:v>
                </c:pt>
                <c:pt idx="265">
                  <c:v>1.1905999999999999</c:v>
                </c:pt>
                <c:pt idx="266">
                  <c:v>1.1933</c:v>
                </c:pt>
                <c:pt idx="267">
                  <c:v>1.1869000000000001</c:v>
                </c:pt>
                <c:pt idx="268">
                  <c:v>1.1893</c:v>
                </c:pt>
                <c:pt idx="269">
                  <c:v>1.1933</c:v>
                </c:pt>
                <c:pt idx="270">
                  <c:v>1.1990999999999998</c:v>
                </c:pt>
                <c:pt idx="271">
                  <c:v>1.1870999999999998</c:v>
                </c:pt>
                <c:pt idx="272">
                  <c:v>1.1960999999999999</c:v>
                </c:pt>
                <c:pt idx="273">
                  <c:v>1.204</c:v>
                </c:pt>
                <c:pt idx="274">
                  <c:v>1.2096</c:v>
                </c:pt>
                <c:pt idx="275">
                  <c:v>1.2202</c:v>
                </c:pt>
                <c:pt idx="276">
                  <c:v>1.2273000000000001</c:v>
                </c:pt>
                <c:pt idx="277">
                  <c:v>1.2382</c:v>
                </c:pt>
                <c:pt idx="278">
                  <c:v>1.2392999999999998</c:v>
                </c:pt>
                <c:pt idx="279">
                  <c:v>1.25</c:v>
                </c:pt>
                <c:pt idx="280">
                  <c:v>1.2687999999999999</c:v>
                </c:pt>
                <c:pt idx="281">
                  <c:v>1.2809999999999999</c:v>
                </c:pt>
                <c:pt idx="282">
                  <c:v>1.2875000000000001</c:v>
                </c:pt>
                <c:pt idx="283">
                  <c:v>1.2964</c:v>
                </c:pt>
                <c:pt idx="284">
                  <c:v>1.2972000000000001</c:v>
                </c:pt>
                <c:pt idx="285">
                  <c:v>1.2978000000000001</c:v>
                </c:pt>
                <c:pt idx="286">
                  <c:v>1.2990999999999999</c:v>
                </c:pt>
                <c:pt idx="287">
                  <c:v>1.3062</c:v>
                </c:pt>
                <c:pt idx="288">
                  <c:v>1.306</c:v>
                </c:pt>
                <c:pt idx="289">
                  <c:v>1.3214000000000001</c:v>
                </c:pt>
                <c:pt idx="290">
                  <c:v>1.3287</c:v>
                </c:pt>
                <c:pt idx="291">
                  <c:v>1.3328</c:v>
                </c:pt>
                <c:pt idx="292">
                  <c:v>1.3332999999999999</c:v>
                </c:pt>
                <c:pt idx="293">
                  <c:v>1.3427</c:v>
                </c:pt>
                <c:pt idx="294">
                  <c:v>1.3408</c:v>
                </c:pt>
                <c:pt idx="295">
                  <c:v>1.3543000000000001</c:v>
                </c:pt>
                <c:pt idx="296">
                  <c:v>1.3625</c:v>
                </c:pt>
                <c:pt idx="297">
                  <c:v>1.3622999999999998</c:v>
                </c:pt>
                <c:pt idx="298">
                  <c:v>1.3742000000000001</c:v>
                </c:pt>
                <c:pt idx="299">
                  <c:v>1.3759999999999999</c:v>
                </c:pt>
                <c:pt idx="300">
                  <c:v>1.3671</c:v>
                </c:pt>
                <c:pt idx="301">
                  <c:v>1.3711</c:v>
                </c:pt>
                <c:pt idx="302">
                  <c:v>1.3709</c:v>
                </c:pt>
                <c:pt idx="303">
                  <c:v>1.3584000000000001</c:v>
                </c:pt>
                <c:pt idx="304">
                  <c:v>1.3660000000000001</c:v>
                </c:pt>
                <c:pt idx="305">
                  <c:v>1.3800999999999999</c:v>
                </c:pt>
                <c:pt idx="306">
                  <c:v>1.369</c:v>
                </c:pt>
                <c:pt idx="307">
                  <c:v>1.3777999999999999</c:v>
                </c:pt>
                <c:pt idx="308">
                  <c:v>1.3785999999999998</c:v>
                </c:pt>
                <c:pt idx="309">
                  <c:v>1.3765000000000001</c:v>
                </c:pt>
                <c:pt idx="310">
                  <c:v>1.3760999999999999</c:v>
                </c:pt>
                <c:pt idx="311">
                  <c:v>1.3742999999999999</c:v>
                </c:pt>
                <c:pt idx="312">
                  <c:v>1.3794999999999999</c:v>
                </c:pt>
                <c:pt idx="313">
                  <c:v>1.3784000000000001</c:v>
                </c:pt>
                <c:pt idx="314">
                  <c:v>1.3832</c:v>
                </c:pt>
                <c:pt idx="315">
                  <c:v>1.3814000000000002</c:v>
                </c:pt>
                <c:pt idx="316">
                  <c:v>1.3872</c:v>
                </c:pt>
                <c:pt idx="317">
                  <c:v>1.3754000000000002</c:v>
                </c:pt>
                <c:pt idx="318">
                  <c:v>1.3724000000000001</c:v>
                </c:pt>
                <c:pt idx="319">
                  <c:v>1.3724000000000001</c:v>
                </c:pt>
                <c:pt idx="320">
                  <c:v>1.3644000000000001</c:v>
                </c:pt>
                <c:pt idx="321">
                  <c:v>1.3702999999999999</c:v>
                </c:pt>
                <c:pt idx="322">
                  <c:v>1.3708</c:v>
                </c:pt>
                <c:pt idx="323">
                  <c:v>1.3665999999999998</c:v>
                </c:pt>
                <c:pt idx="324">
                  <c:v>1.3717000000000001</c:v>
                </c:pt>
                <c:pt idx="325">
                  <c:v>1.363</c:v>
                </c:pt>
                <c:pt idx="326">
                  <c:v>1.3665</c:v>
                </c:pt>
                <c:pt idx="327">
                  <c:v>1.3779999999999999</c:v>
                </c:pt>
                <c:pt idx="328">
                  <c:v>1.3809</c:v>
                </c:pt>
                <c:pt idx="329">
                  <c:v>1.3682000000000001</c:v>
                </c:pt>
                <c:pt idx="330">
                  <c:v>1.3717999999999999</c:v>
                </c:pt>
                <c:pt idx="331">
                  <c:v>1.3762999999999999</c:v>
                </c:pt>
                <c:pt idx="332">
                  <c:v>1.3757000000000001</c:v>
                </c:pt>
                <c:pt idx="333">
                  <c:v>1.3794000000000002</c:v>
                </c:pt>
                <c:pt idx="334">
                  <c:v>1.3717999999999999</c:v>
                </c:pt>
                <c:pt idx="335">
                  <c:v>1.3734000000000002</c:v>
                </c:pt>
                <c:pt idx="336">
                  <c:v>1.3777000000000001</c:v>
                </c:pt>
                <c:pt idx="337">
                  <c:v>1.3804000000000001</c:v>
                </c:pt>
                <c:pt idx="338">
                  <c:v>1.3887</c:v>
                </c:pt>
                <c:pt idx="339">
                  <c:v>1.3914000000000002</c:v>
                </c:pt>
                <c:pt idx="340">
                  <c:v>1.3934000000000002</c:v>
                </c:pt>
                <c:pt idx="341">
                  <c:v>1.4045999999999998</c:v>
                </c:pt>
                <c:pt idx="342">
                  <c:v>1.4210999999999998</c:v>
                </c:pt>
                <c:pt idx="343">
                  <c:v>1.4074</c:v>
                </c:pt>
                <c:pt idx="344">
                  <c:v>1.462</c:v>
                </c:pt>
                <c:pt idx="345">
                  <c:v>1.4738</c:v>
                </c:pt>
                <c:pt idx="346">
                  <c:v>1.5145999999999999</c:v>
                </c:pt>
                <c:pt idx="347">
                  <c:v>1.6017000000000001</c:v>
                </c:pt>
                <c:pt idx="348">
                  <c:v>1.5828</c:v>
                </c:pt>
                <c:pt idx="349">
                  <c:v>1.5672000000000001</c:v>
                </c:pt>
                <c:pt idx="350">
                  <c:v>1.5789000000000002</c:v>
                </c:pt>
                <c:pt idx="351">
                  <c:v>1.6115999999999999</c:v>
                </c:pt>
                <c:pt idx="352">
                  <c:v>1.6174999999999999</c:v>
                </c:pt>
                <c:pt idx="353">
                  <c:v>1.6588000000000001</c:v>
                </c:pt>
                <c:pt idx="354">
                  <c:v>1.6625000000000001</c:v>
                </c:pt>
                <c:pt idx="355">
                  <c:v>1.66</c:v>
                </c:pt>
                <c:pt idx="356">
                  <c:v>1.6649</c:v>
                </c:pt>
                <c:pt idx="357">
                  <c:v>1.6778</c:v>
                </c:pt>
                <c:pt idx="358">
                  <c:v>1.6830000000000001</c:v>
                </c:pt>
                <c:pt idx="359">
                  <c:v>1.6927999999999999</c:v>
                </c:pt>
                <c:pt idx="360">
                  <c:v>1.6747000000000001</c:v>
                </c:pt>
                <c:pt idx="361">
                  <c:v>1.6998</c:v>
                </c:pt>
                <c:pt idx="362">
                  <c:v>1.7119000000000002</c:v>
                </c:pt>
                <c:pt idx="363">
                  <c:v>1.6990000000000001</c:v>
                </c:pt>
                <c:pt idx="364">
                  <c:v>1.7101</c:v>
                </c:pt>
                <c:pt idx="365">
                  <c:v>1.7315999999999998</c:v>
                </c:pt>
                <c:pt idx="366">
                  <c:v>1.724</c:v>
                </c:pt>
                <c:pt idx="367">
                  <c:v>1.7487000000000001</c:v>
                </c:pt>
                <c:pt idx="368">
                  <c:v>1.7662</c:v>
                </c:pt>
                <c:pt idx="369">
                  <c:v>1.7804</c:v>
                </c:pt>
                <c:pt idx="370">
                  <c:v>1.8284</c:v>
                </c:pt>
                <c:pt idx="371">
                  <c:v>1.8367</c:v>
                </c:pt>
                <c:pt idx="372">
                  <c:v>1.8534999999999999</c:v>
                </c:pt>
                <c:pt idx="373">
                  <c:v>1.8725999999999998</c:v>
                </c:pt>
                <c:pt idx="374">
                  <c:v>1.8913</c:v>
                </c:pt>
                <c:pt idx="375">
                  <c:v>1.9008</c:v>
                </c:pt>
                <c:pt idx="376">
                  <c:v>1.9379999999999999</c:v>
                </c:pt>
                <c:pt idx="377">
                  <c:v>1.956</c:v>
                </c:pt>
                <c:pt idx="378">
                  <c:v>2.0015999999999998</c:v>
                </c:pt>
                <c:pt idx="379">
                  <c:v>2.1133999999999999</c:v>
                </c:pt>
                <c:pt idx="380">
                  <c:v>2.1276999999999999</c:v>
                </c:pt>
                <c:pt idx="381">
                  <c:v>2.1395</c:v>
                </c:pt>
                <c:pt idx="382">
                  <c:v>2.1668000000000003</c:v>
                </c:pt>
                <c:pt idx="383">
                  <c:v>2.1641999999999997</c:v>
                </c:pt>
                <c:pt idx="384">
                  <c:v>2.2019000000000002</c:v>
                </c:pt>
                <c:pt idx="385">
                  <c:v>2.2099000000000002</c:v>
                </c:pt>
                <c:pt idx="386">
                  <c:v>2.2288000000000001</c:v>
                </c:pt>
                <c:pt idx="387">
                  <c:v>2.2481</c:v>
                </c:pt>
                <c:pt idx="388">
                  <c:v>2.2565999999999997</c:v>
                </c:pt>
                <c:pt idx="389">
                  <c:v>2.2770000000000001</c:v>
                </c:pt>
                <c:pt idx="390">
                  <c:v>2.3180999999999998</c:v>
                </c:pt>
                <c:pt idx="391">
                  <c:v>2.3488000000000002</c:v>
                </c:pt>
                <c:pt idx="392">
                  <c:v>2.39</c:v>
                </c:pt>
                <c:pt idx="393">
                  <c:v>2.4220000000000002</c:v>
                </c:pt>
                <c:pt idx="394">
                  <c:v>2.4235000000000002</c:v>
                </c:pt>
                <c:pt idx="395">
                  <c:v>2.4611999999999998</c:v>
                </c:pt>
                <c:pt idx="396">
                  <c:v>2.4734000000000003</c:v>
                </c:pt>
                <c:pt idx="397">
                  <c:v>2.4720999999999997</c:v>
                </c:pt>
                <c:pt idx="398">
                  <c:v>2.4802</c:v>
                </c:pt>
                <c:pt idx="399">
                  <c:v>2.5150999999999999</c:v>
                </c:pt>
                <c:pt idx="400">
                  <c:v>2.5301999999999998</c:v>
                </c:pt>
                <c:pt idx="401">
                  <c:v>2.5313000000000003</c:v>
                </c:pt>
                <c:pt idx="402">
                  <c:v>2.5455999999999999</c:v>
                </c:pt>
                <c:pt idx="403">
                  <c:v>2.5522</c:v>
                </c:pt>
                <c:pt idx="404">
                  <c:v>2.5844999999999998</c:v>
                </c:pt>
                <c:pt idx="405">
                  <c:v>2.6225999999999998</c:v>
                </c:pt>
                <c:pt idx="406">
                  <c:v>2.625</c:v>
                </c:pt>
                <c:pt idx="407">
                  <c:v>2.6644999999999999</c:v>
                </c:pt>
                <c:pt idx="408">
                  <c:v>2.6963000000000004</c:v>
                </c:pt>
                <c:pt idx="409">
                  <c:v>2.7258</c:v>
                </c:pt>
                <c:pt idx="410">
                  <c:v>2.7546999999999997</c:v>
                </c:pt>
                <c:pt idx="411">
                  <c:v>2.7784</c:v>
                </c:pt>
                <c:pt idx="412">
                  <c:v>2.7946999999999997</c:v>
                </c:pt>
                <c:pt idx="413">
                  <c:v>2.8294999999999999</c:v>
                </c:pt>
                <c:pt idx="414">
                  <c:v>2.8420000000000001</c:v>
                </c:pt>
                <c:pt idx="415">
                  <c:v>2.8035000000000001</c:v>
                </c:pt>
                <c:pt idx="416">
                  <c:v>2.8624000000000001</c:v>
                </c:pt>
                <c:pt idx="417">
                  <c:v>2.8681999999999999</c:v>
                </c:pt>
                <c:pt idx="418">
                  <c:v>2.8860000000000001</c:v>
                </c:pt>
                <c:pt idx="419">
                  <c:v>2.9403000000000001</c:v>
                </c:pt>
                <c:pt idx="420">
                  <c:v>2.9405000000000001</c:v>
                </c:pt>
                <c:pt idx="421">
                  <c:v>3.0063</c:v>
                </c:pt>
                <c:pt idx="422">
                  <c:v>2.9996</c:v>
                </c:pt>
                <c:pt idx="423">
                  <c:v>3.0009000000000001</c:v>
                </c:pt>
                <c:pt idx="424">
                  <c:v>2.9864000000000002</c:v>
                </c:pt>
                <c:pt idx="425">
                  <c:v>3.0204</c:v>
                </c:pt>
                <c:pt idx="426">
                  <c:v>3.0405000000000002</c:v>
                </c:pt>
                <c:pt idx="427">
                  <c:v>3.0295000000000001</c:v>
                </c:pt>
                <c:pt idx="428">
                  <c:v>3.0449999999999999</c:v>
                </c:pt>
                <c:pt idx="429">
                  <c:v>3.0176999999999996</c:v>
                </c:pt>
                <c:pt idx="430">
                  <c:v>3.0813999999999999</c:v>
                </c:pt>
                <c:pt idx="431">
                  <c:v>3.0938000000000003</c:v>
                </c:pt>
                <c:pt idx="432">
                  <c:v>3.0978000000000003</c:v>
                </c:pt>
                <c:pt idx="433">
                  <c:v>3.1289000000000002</c:v>
                </c:pt>
                <c:pt idx="434">
                  <c:v>3.1523000000000003</c:v>
                </c:pt>
                <c:pt idx="435">
                  <c:v>3.2008000000000001</c:v>
                </c:pt>
                <c:pt idx="436">
                  <c:v>3.2389999999999999</c:v>
                </c:pt>
                <c:pt idx="437">
                  <c:v>3.2471000000000001</c:v>
                </c:pt>
                <c:pt idx="438">
                  <c:v>3.2486999999999999</c:v>
                </c:pt>
                <c:pt idx="439">
                  <c:v>3.3176000000000001</c:v>
                </c:pt>
                <c:pt idx="440">
                  <c:v>3.3268</c:v>
                </c:pt>
                <c:pt idx="441">
                  <c:v>3.3340999999999998</c:v>
                </c:pt>
                <c:pt idx="442">
                  <c:v>3.3528000000000002</c:v>
                </c:pt>
                <c:pt idx="443">
                  <c:v>3.3398000000000003</c:v>
                </c:pt>
                <c:pt idx="444">
                  <c:v>3.3883000000000001</c:v>
                </c:pt>
                <c:pt idx="445">
                  <c:v>3.4026999999999998</c:v>
                </c:pt>
                <c:pt idx="446">
                  <c:v>3.4480999999999997</c:v>
                </c:pt>
                <c:pt idx="447">
                  <c:v>3.4556</c:v>
                </c:pt>
                <c:pt idx="448">
                  <c:v>3.5186999999999999</c:v>
                </c:pt>
                <c:pt idx="449">
                  <c:v>3.5276000000000001</c:v>
                </c:pt>
                <c:pt idx="450">
                  <c:v>3.5513000000000003</c:v>
                </c:pt>
                <c:pt idx="451">
                  <c:v>3.5853000000000002</c:v>
                </c:pt>
                <c:pt idx="452">
                  <c:v>3.5744000000000002</c:v>
                </c:pt>
                <c:pt idx="453">
                  <c:v>3.6038999999999999</c:v>
                </c:pt>
                <c:pt idx="454">
                  <c:v>3.6280999999999999</c:v>
                </c:pt>
                <c:pt idx="455">
                  <c:v>3.6073000000000004</c:v>
                </c:pt>
                <c:pt idx="456">
                  <c:v>3.6495000000000002</c:v>
                </c:pt>
                <c:pt idx="457">
                  <c:v>3.6196999999999999</c:v>
                </c:pt>
                <c:pt idx="458">
                  <c:v>3.6618000000000004</c:v>
                </c:pt>
                <c:pt idx="459">
                  <c:v>3.6623000000000001</c:v>
                </c:pt>
                <c:pt idx="460">
                  <c:v>3.6579999999999999</c:v>
                </c:pt>
                <c:pt idx="461">
                  <c:v>3.6576</c:v>
                </c:pt>
                <c:pt idx="462">
                  <c:v>3.6770999999999998</c:v>
                </c:pt>
                <c:pt idx="463">
                  <c:v>3.6863999999999999</c:v>
                </c:pt>
                <c:pt idx="464">
                  <c:v>3.7040000000000002</c:v>
                </c:pt>
                <c:pt idx="465">
                  <c:v>3.7191000000000001</c:v>
                </c:pt>
                <c:pt idx="466">
                  <c:v>3.6980999999999997</c:v>
                </c:pt>
                <c:pt idx="467">
                  <c:v>3.7464</c:v>
                </c:pt>
                <c:pt idx="468">
                  <c:v>3.7404000000000002</c:v>
                </c:pt>
                <c:pt idx="469">
                  <c:v>3.7595999999999998</c:v>
                </c:pt>
                <c:pt idx="470">
                  <c:v>3.7298</c:v>
                </c:pt>
                <c:pt idx="471">
                  <c:v>3.7808999999999999</c:v>
                </c:pt>
                <c:pt idx="472">
                  <c:v>3.7924000000000002</c:v>
                </c:pt>
                <c:pt idx="473">
                  <c:v>3.8328000000000002</c:v>
                </c:pt>
                <c:pt idx="474">
                  <c:v>3.8580999999999999</c:v>
                </c:pt>
                <c:pt idx="475">
                  <c:v>3.8531999999999997</c:v>
                </c:pt>
                <c:pt idx="476">
                  <c:v>3.903</c:v>
                </c:pt>
                <c:pt idx="477">
                  <c:v>3.9228000000000001</c:v>
                </c:pt>
                <c:pt idx="478">
                  <c:v>3.9474</c:v>
                </c:pt>
                <c:pt idx="479">
                  <c:v>3.9769000000000001</c:v>
                </c:pt>
                <c:pt idx="480">
                  <c:v>3.9750000000000001</c:v>
                </c:pt>
                <c:pt idx="481">
                  <c:v>4.0030000000000001</c:v>
                </c:pt>
                <c:pt idx="482">
                  <c:v>4.2563999999999993</c:v>
                </c:pt>
                <c:pt idx="483">
                  <c:v>4.7973999999999997</c:v>
                </c:pt>
                <c:pt idx="484">
                  <c:v>5.0318000000000005</c:v>
                </c:pt>
                <c:pt idx="485">
                  <c:v>5.21</c:v>
                </c:pt>
                <c:pt idx="486">
                  <c:v>5.3295000000000003</c:v>
                </c:pt>
                <c:pt idx="487">
                  <c:v>5.3949999999999996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FA-4155-8F2B-387F2F04C4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M2-M1</c:v>
                </c:pt>
              </c:strCache>
            </c:strRef>
          </c:tx>
          <c:spPr>
            <a:solidFill>
              <a:srgbClr val="BDDFB3"/>
            </a:solidFill>
          </c:spPr>
          <c:cat>
            <c:numRef>
              <c:f>Sheet1!$A$2:$A$489</c:f>
              <c:numCache>
                <c:formatCode>m/d/yyyy</c:formatCode>
                <c:ptCount val="488"/>
                <c:pt idx="0">
                  <c:v>29251</c:v>
                </c:pt>
                <c:pt idx="1">
                  <c:v>29280</c:v>
                </c:pt>
                <c:pt idx="2">
                  <c:v>29311</c:v>
                </c:pt>
                <c:pt idx="3">
                  <c:v>29341</c:v>
                </c:pt>
                <c:pt idx="4">
                  <c:v>29372</c:v>
                </c:pt>
                <c:pt idx="5">
                  <c:v>29402</c:v>
                </c:pt>
                <c:pt idx="6">
                  <c:v>29433</c:v>
                </c:pt>
                <c:pt idx="7">
                  <c:v>29464</c:v>
                </c:pt>
                <c:pt idx="8">
                  <c:v>29494</c:v>
                </c:pt>
                <c:pt idx="9">
                  <c:v>29525</c:v>
                </c:pt>
                <c:pt idx="10">
                  <c:v>29555</c:v>
                </c:pt>
                <c:pt idx="11">
                  <c:v>29586</c:v>
                </c:pt>
                <c:pt idx="12">
                  <c:v>29617</c:v>
                </c:pt>
                <c:pt idx="13">
                  <c:v>29645</c:v>
                </c:pt>
                <c:pt idx="14">
                  <c:v>29676</c:v>
                </c:pt>
                <c:pt idx="15">
                  <c:v>29706</c:v>
                </c:pt>
                <c:pt idx="16">
                  <c:v>29737</c:v>
                </c:pt>
                <c:pt idx="17">
                  <c:v>29767</c:v>
                </c:pt>
                <c:pt idx="18">
                  <c:v>29798</c:v>
                </c:pt>
                <c:pt idx="19">
                  <c:v>29829</c:v>
                </c:pt>
                <c:pt idx="20">
                  <c:v>29859</c:v>
                </c:pt>
                <c:pt idx="21">
                  <c:v>29890</c:v>
                </c:pt>
                <c:pt idx="22">
                  <c:v>29920</c:v>
                </c:pt>
                <c:pt idx="23">
                  <c:v>29951</c:v>
                </c:pt>
                <c:pt idx="24">
                  <c:v>29982</c:v>
                </c:pt>
                <c:pt idx="25">
                  <c:v>30010</c:v>
                </c:pt>
                <c:pt idx="26">
                  <c:v>30041</c:v>
                </c:pt>
                <c:pt idx="27">
                  <c:v>30071</c:v>
                </c:pt>
                <c:pt idx="28">
                  <c:v>30102</c:v>
                </c:pt>
                <c:pt idx="29">
                  <c:v>30132</c:v>
                </c:pt>
                <c:pt idx="30">
                  <c:v>30163</c:v>
                </c:pt>
                <c:pt idx="31">
                  <c:v>30194</c:v>
                </c:pt>
                <c:pt idx="32">
                  <c:v>30224</c:v>
                </c:pt>
                <c:pt idx="33">
                  <c:v>30255</c:v>
                </c:pt>
                <c:pt idx="34">
                  <c:v>30285</c:v>
                </c:pt>
                <c:pt idx="35">
                  <c:v>30316</c:v>
                </c:pt>
                <c:pt idx="36">
                  <c:v>30347</c:v>
                </c:pt>
                <c:pt idx="37">
                  <c:v>30375</c:v>
                </c:pt>
                <c:pt idx="38">
                  <c:v>30406</c:v>
                </c:pt>
                <c:pt idx="39">
                  <c:v>30436</c:v>
                </c:pt>
                <c:pt idx="40">
                  <c:v>30467</c:v>
                </c:pt>
                <c:pt idx="41">
                  <c:v>30497</c:v>
                </c:pt>
                <c:pt idx="42">
                  <c:v>30528</c:v>
                </c:pt>
                <c:pt idx="43">
                  <c:v>30559</c:v>
                </c:pt>
                <c:pt idx="44">
                  <c:v>30589</c:v>
                </c:pt>
                <c:pt idx="45">
                  <c:v>30620</c:v>
                </c:pt>
                <c:pt idx="46">
                  <c:v>30650</c:v>
                </c:pt>
                <c:pt idx="47">
                  <c:v>30681</c:v>
                </c:pt>
                <c:pt idx="48">
                  <c:v>30712</c:v>
                </c:pt>
                <c:pt idx="49">
                  <c:v>30741</c:v>
                </c:pt>
                <c:pt idx="50">
                  <c:v>30772</c:v>
                </c:pt>
                <c:pt idx="51">
                  <c:v>30802</c:v>
                </c:pt>
                <c:pt idx="52">
                  <c:v>30833</c:v>
                </c:pt>
                <c:pt idx="53">
                  <c:v>30863</c:v>
                </c:pt>
                <c:pt idx="54">
                  <c:v>30894</c:v>
                </c:pt>
                <c:pt idx="55">
                  <c:v>30925</c:v>
                </c:pt>
                <c:pt idx="56">
                  <c:v>30955</c:v>
                </c:pt>
                <c:pt idx="57">
                  <c:v>30986</c:v>
                </c:pt>
                <c:pt idx="58">
                  <c:v>31016</c:v>
                </c:pt>
                <c:pt idx="59">
                  <c:v>31047</c:v>
                </c:pt>
                <c:pt idx="60">
                  <c:v>31078</c:v>
                </c:pt>
                <c:pt idx="61">
                  <c:v>31106</c:v>
                </c:pt>
                <c:pt idx="62">
                  <c:v>31137</c:v>
                </c:pt>
                <c:pt idx="63">
                  <c:v>31167</c:v>
                </c:pt>
                <c:pt idx="64">
                  <c:v>31198</c:v>
                </c:pt>
                <c:pt idx="65">
                  <c:v>31228</c:v>
                </c:pt>
                <c:pt idx="66">
                  <c:v>31259</c:v>
                </c:pt>
                <c:pt idx="67">
                  <c:v>31290</c:v>
                </c:pt>
                <c:pt idx="68">
                  <c:v>31320</c:v>
                </c:pt>
                <c:pt idx="69">
                  <c:v>31351</c:v>
                </c:pt>
                <c:pt idx="70">
                  <c:v>31381</c:v>
                </c:pt>
                <c:pt idx="71">
                  <c:v>31412</c:v>
                </c:pt>
                <c:pt idx="72">
                  <c:v>31443</c:v>
                </c:pt>
                <c:pt idx="73">
                  <c:v>31471</c:v>
                </c:pt>
                <c:pt idx="74">
                  <c:v>31502</c:v>
                </c:pt>
                <c:pt idx="75">
                  <c:v>31532</c:v>
                </c:pt>
                <c:pt idx="76">
                  <c:v>31563</c:v>
                </c:pt>
                <c:pt idx="77">
                  <c:v>31593</c:v>
                </c:pt>
                <c:pt idx="78">
                  <c:v>31624</c:v>
                </c:pt>
                <c:pt idx="79">
                  <c:v>31655</c:v>
                </c:pt>
                <c:pt idx="80">
                  <c:v>31685</c:v>
                </c:pt>
                <c:pt idx="81">
                  <c:v>31716</c:v>
                </c:pt>
                <c:pt idx="82">
                  <c:v>31746</c:v>
                </c:pt>
                <c:pt idx="83">
                  <c:v>31777</c:v>
                </c:pt>
                <c:pt idx="84">
                  <c:v>31808</c:v>
                </c:pt>
                <c:pt idx="85">
                  <c:v>31836</c:v>
                </c:pt>
                <c:pt idx="86">
                  <c:v>31867</c:v>
                </c:pt>
                <c:pt idx="87">
                  <c:v>31897</c:v>
                </c:pt>
                <c:pt idx="88">
                  <c:v>31928</c:v>
                </c:pt>
                <c:pt idx="89">
                  <c:v>31958</c:v>
                </c:pt>
                <c:pt idx="90">
                  <c:v>31989</c:v>
                </c:pt>
                <c:pt idx="91">
                  <c:v>32020</c:v>
                </c:pt>
                <c:pt idx="92">
                  <c:v>32050</c:v>
                </c:pt>
                <c:pt idx="93">
                  <c:v>32081</c:v>
                </c:pt>
                <c:pt idx="94">
                  <c:v>32111</c:v>
                </c:pt>
                <c:pt idx="95">
                  <c:v>32142</c:v>
                </c:pt>
                <c:pt idx="96">
                  <c:v>32173</c:v>
                </c:pt>
                <c:pt idx="97">
                  <c:v>32202</c:v>
                </c:pt>
                <c:pt idx="98">
                  <c:v>32233</c:v>
                </c:pt>
                <c:pt idx="99">
                  <c:v>32263</c:v>
                </c:pt>
                <c:pt idx="100">
                  <c:v>32294</c:v>
                </c:pt>
                <c:pt idx="101">
                  <c:v>32324</c:v>
                </c:pt>
                <c:pt idx="102">
                  <c:v>32355</c:v>
                </c:pt>
                <c:pt idx="103">
                  <c:v>32386</c:v>
                </c:pt>
                <c:pt idx="104">
                  <c:v>32416</c:v>
                </c:pt>
                <c:pt idx="105">
                  <c:v>32447</c:v>
                </c:pt>
                <c:pt idx="106">
                  <c:v>32477</c:v>
                </c:pt>
                <c:pt idx="107">
                  <c:v>32508</c:v>
                </c:pt>
                <c:pt idx="108">
                  <c:v>32539</c:v>
                </c:pt>
                <c:pt idx="109">
                  <c:v>32567</c:v>
                </c:pt>
                <c:pt idx="110">
                  <c:v>32598</c:v>
                </c:pt>
                <c:pt idx="111">
                  <c:v>32628</c:v>
                </c:pt>
                <c:pt idx="112">
                  <c:v>32659</c:v>
                </c:pt>
                <c:pt idx="113">
                  <c:v>32689</c:v>
                </c:pt>
                <c:pt idx="114">
                  <c:v>32720</c:v>
                </c:pt>
                <c:pt idx="115">
                  <c:v>32751</c:v>
                </c:pt>
                <c:pt idx="116">
                  <c:v>32781</c:v>
                </c:pt>
                <c:pt idx="117">
                  <c:v>32812</c:v>
                </c:pt>
                <c:pt idx="118">
                  <c:v>32842</c:v>
                </c:pt>
                <c:pt idx="119">
                  <c:v>32873</c:v>
                </c:pt>
                <c:pt idx="120">
                  <c:v>32904</c:v>
                </c:pt>
                <c:pt idx="121">
                  <c:v>32932</c:v>
                </c:pt>
                <c:pt idx="122">
                  <c:v>32963</c:v>
                </c:pt>
                <c:pt idx="123">
                  <c:v>32993</c:v>
                </c:pt>
                <c:pt idx="124">
                  <c:v>33024</c:v>
                </c:pt>
                <c:pt idx="125">
                  <c:v>33054</c:v>
                </c:pt>
                <c:pt idx="126">
                  <c:v>33085</c:v>
                </c:pt>
                <c:pt idx="127">
                  <c:v>33116</c:v>
                </c:pt>
                <c:pt idx="128">
                  <c:v>33146</c:v>
                </c:pt>
                <c:pt idx="129">
                  <c:v>33177</c:v>
                </c:pt>
                <c:pt idx="130">
                  <c:v>33207</c:v>
                </c:pt>
                <c:pt idx="131">
                  <c:v>33238</c:v>
                </c:pt>
                <c:pt idx="132">
                  <c:v>33269</c:v>
                </c:pt>
                <c:pt idx="133">
                  <c:v>33297</c:v>
                </c:pt>
                <c:pt idx="134">
                  <c:v>33328</c:v>
                </c:pt>
                <c:pt idx="135">
                  <c:v>33358</c:v>
                </c:pt>
                <c:pt idx="136">
                  <c:v>33389</c:v>
                </c:pt>
                <c:pt idx="137">
                  <c:v>33419</c:v>
                </c:pt>
                <c:pt idx="138">
                  <c:v>33450</c:v>
                </c:pt>
                <c:pt idx="139">
                  <c:v>33481</c:v>
                </c:pt>
                <c:pt idx="140">
                  <c:v>33511</c:v>
                </c:pt>
                <c:pt idx="141">
                  <c:v>33542</c:v>
                </c:pt>
                <c:pt idx="142">
                  <c:v>33572</c:v>
                </c:pt>
                <c:pt idx="143">
                  <c:v>33603</c:v>
                </c:pt>
                <c:pt idx="144">
                  <c:v>33634</c:v>
                </c:pt>
                <c:pt idx="145">
                  <c:v>33663</c:v>
                </c:pt>
                <c:pt idx="146">
                  <c:v>33694</c:v>
                </c:pt>
                <c:pt idx="147">
                  <c:v>33724</c:v>
                </c:pt>
                <c:pt idx="148">
                  <c:v>33755</c:v>
                </c:pt>
                <c:pt idx="149">
                  <c:v>33785</c:v>
                </c:pt>
                <c:pt idx="150">
                  <c:v>33816</c:v>
                </c:pt>
                <c:pt idx="151">
                  <c:v>33847</c:v>
                </c:pt>
                <c:pt idx="152">
                  <c:v>33877</c:v>
                </c:pt>
                <c:pt idx="153">
                  <c:v>33908</c:v>
                </c:pt>
                <c:pt idx="154">
                  <c:v>33938</c:v>
                </c:pt>
                <c:pt idx="155">
                  <c:v>33969</c:v>
                </c:pt>
                <c:pt idx="156">
                  <c:v>34000</c:v>
                </c:pt>
                <c:pt idx="157">
                  <c:v>34028</c:v>
                </c:pt>
                <c:pt idx="158">
                  <c:v>34059</c:v>
                </c:pt>
                <c:pt idx="159">
                  <c:v>34089</c:v>
                </c:pt>
                <c:pt idx="160">
                  <c:v>34120</c:v>
                </c:pt>
                <c:pt idx="161">
                  <c:v>34150</c:v>
                </c:pt>
                <c:pt idx="162">
                  <c:v>34181</c:v>
                </c:pt>
                <c:pt idx="163">
                  <c:v>34212</c:v>
                </c:pt>
                <c:pt idx="164">
                  <c:v>34242</c:v>
                </c:pt>
                <c:pt idx="165">
                  <c:v>34273</c:v>
                </c:pt>
                <c:pt idx="166">
                  <c:v>34303</c:v>
                </c:pt>
                <c:pt idx="167">
                  <c:v>34334</c:v>
                </c:pt>
                <c:pt idx="168">
                  <c:v>34365</c:v>
                </c:pt>
                <c:pt idx="169">
                  <c:v>34393</c:v>
                </c:pt>
                <c:pt idx="170">
                  <c:v>34424</c:v>
                </c:pt>
                <c:pt idx="171">
                  <c:v>34454</c:v>
                </c:pt>
                <c:pt idx="172">
                  <c:v>34485</c:v>
                </c:pt>
                <c:pt idx="173">
                  <c:v>34515</c:v>
                </c:pt>
                <c:pt idx="174">
                  <c:v>34546</c:v>
                </c:pt>
                <c:pt idx="175">
                  <c:v>34577</c:v>
                </c:pt>
                <c:pt idx="176">
                  <c:v>34607</c:v>
                </c:pt>
                <c:pt idx="177">
                  <c:v>34638</c:v>
                </c:pt>
                <c:pt idx="178">
                  <c:v>34668</c:v>
                </c:pt>
                <c:pt idx="179">
                  <c:v>34699</c:v>
                </c:pt>
                <c:pt idx="180">
                  <c:v>34730</c:v>
                </c:pt>
                <c:pt idx="181">
                  <c:v>34758</c:v>
                </c:pt>
                <c:pt idx="182">
                  <c:v>34789</c:v>
                </c:pt>
                <c:pt idx="183">
                  <c:v>34819</c:v>
                </c:pt>
                <c:pt idx="184">
                  <c:v>34850</c:v>
                </c:pt>
                <c:pt idx="185">
                  <c:v>34880</c:v>
                </c:pt>
                <c:pt idx="186">
                  <c:v>34911</c:v>
                </c:pt>
                <c:pt idx="187">
                  <c:v>34942</c:v>
                </c:pt>
                <c:pt idx="188">
                  <c:v>34972</c:v>
                </c:pt>
                <c:pt idx="189">
                  <c:v>35003</c:v>
                </c:pt>
                <c:pt idx="190">
                  <c:v>35033</c:v>
                </c:pt>
                <c:pt idx="191">
                  <c:v>35064</c:v>
                </c:pt>
                <c:pt idx="192">
                  <c:v>35095</c:v>
                </c:pt>
                <c:pt idx="193">
                  <c:v>35124</c:v>
                </c:pt>
                <c:pt idx="194">
                  <c:v>35155</c:v>
                </c:pt>
                <c:pt idx="195">
                  <c:v>35185</c:v>
                </c:pt>
                <c:pt idx="196">
                  <c:v>35216</c:v>
                </c:pt>
                <c:pt idx="197">
                  <c:v>35246</c:v>
                </c:pt>
                <c:pt idx="198">
                  <c:v>35277</c:v>
                </c:pt>
                <c:pt idx="199">
                  <c:v>35308</c:v>
                </c:pt>
                <c:pt idx="200">
                  <c:v>35338</c:v>
                </c:pt>
                <c:pt idx="201">
                  <c:v>35369</c:v>
                </c:pt>
                <c:pt idx="202">
                  <c:v>35399</c:v>
                </c:pt>
                <c:pt idx="203">
                  <c:v>35430</c:v>
                </c:pt>
                <c:pt idx="204">
                  <c:v>35461</c:v>
                </c:pt>
                <c:pt idx="205">
                  <c:v>35489</c:v>
                </c:pt>
                <c:pt idx="206">
                  <c:v>35520</c:v>
                </c:pt>
                <c:pt idx="207">
                  <c:v>35550</c:v>
                </c:pt>
                <c:pt idx="208">
                  <c:v>35581</c:v>
                </c:pt>
                <c:pt idx="209">
                  <c:v>35611</c:v>
                </c:pt>
                <c:pt idx="210">
                  <c:v>35642</c:v>
                </c:pt>
                <c:pt idx="211">
                  <c:v>35673</c:v>
                </c:pt>
                <c:pt idx="212">
                  <c:v>35703</c:v>
                </c:pt>
                <c:pt idx="213">
                  <c:v>35734</c:v>
                </c:pt>
                <c:pt idx="214">
                  <c:v>35764</c:v>
                </c:pt>
                <c:pt idx="215">
                  <c:v>35795</c:v>
                </c:pt>
                <c:pt idx="216">
                  <c:v>35826</c:v>
                </c:pt>
                <c:pt idx="217">
                  <c:v>35854</c:v>
                </c:pt>
                <c:pt idx="218">
                  <c:v>35885</c:v>
                </c:pt>
                <c:pt idx="219">
                  <c:v>35915</c:v>
                </c:pt>
                <c:pt idx="220">
                  <c:v>35946</c:v>
                </c:pt>
                <c:pt idx="221">
                  <c:v>35976</c:v>
                </c:pt>
                <c:pt idx="222">
                  <c:v>36007</c:v>
                </c:pt>
                <c:pt idx="223">
                  <c:v>36038</c:v>
                </c:pt>
                <c:pt idx="224">
                  <c:v>36068</c:v>
                </c:pt>
                <c:pt idx="225">
                  <c:v>36099</c:v>
                </c:pt>
                <c:pt idx="226">
                  <c:v>36129</c:v>
                </c:pt>
                <c:pt idx="227">
                  <c:v>36160</c:v>
                </c:pt>
                <c:pt idx="228">
                  <c:v>36191</c:v>
                </c:pt>
                <c:pt idx="229">
                  <c:v>36219</c:v>
                </c:pt>
                <c:pt idx="230">
                  <c:v>36250</c:v>
                </c:pt>
                <c:pt idx="231">
                  <c:v>36280</c:v>
                </c:pt>
                <c:pt idx="232">
                  <c:v>36311</c:v>
                </c:pt>
                <c:pt idx="233">
                  <c:v>36341</c:v>
                </c:pt>
                <c:pt idx="234">
                  <c:v>36372</c:v>
                </c:pt>
                <c:pt idx="235">
                  <c:v>36403</c:v>
                </c:pt>
                <c:pt idx="236">
                  <c:v>36433</c:v>
                </c:pt>
                <c:pt idx="237">
                  <c:v>36464</c:v>
                </c:pt>
                <c:pt idx="238">
                  <c:v>36494</c:v>
                </c:pt>
                <c:pt idx="239">
                  <c:v>36525</c:v>
                </c:pt>
                <c:pt idx="240">
                  <c:v>36556</c:v>
                </c:pt>
                <c:pt idx="241">
                  <c:v>36585</c:v>
                </c:pt>
                <c:pt idx="242">
                  <c:v>36616</c:v>
                </c:pt>
                <c:pt idx="243">
                  <c:v>36646</c:v>
                </c:pt>
                <c:pt idx="244">
                  <c:v>36677</c:v>
                </c:pt>
                <c:pt idx="245">
                  <c:v>36707</c:v>
                </c:pt>
                <c:pt idx="246">
                  <c:v>36738</c:v>
                </c:pt>
                <c:pt idx="247">
                  <c:v>36769</c:v>
                </c:pt>
                <c:pt idx="248">
                  <c:v>36799</c:v>
                </c:pt>
                <c:pt idx="249">
                  <c:v>36830</c:v>
                </c:pt>
                <c:pt idx="250">
                  <c:v>36860</c:v>
                </c:pt>
                <c:pt idx="251">
                  <c:v>36891</c:v>
                </c:pt>
                <c:pt idx="252">
                  <c:v>36922</c:v>
                </c:pt>
                <c:pt idx="253">
                  <c:v>36950</c:v>
                </c:pt>
                <c:pt idx="254">
                  <c:v>36981</c:v>
                </c:pt>
                <c:pt idx="255">
                  <c:v>37011</c:v>
                </c:pt>
                <c:pt idx="256">
                  <c:v>37042</c:v>
                </c:pt>
                <c:pt idx="257">
                  <c:v>37072</c:v>
                </c:pt>
                <c:pt idx="258">
                  <c:v>37103</c:v>
                </c:pt>
                <c:pt idx="259">
                  <c:v>37134</c:v>
                </c:pt>
                <c:pt idx="260">
                  <c:v>37164</c:v>
                </c:pt>
                <c:pt idx="261">
                  <c:v>37195</c:v>
                </c:pt>
                <c:pt idx="262">
                  <c:v>37225</c:v>
                </c:pt>
                <c:pt idx="263">
                  <c:v>37256</c:v>
                </c:pt>
                <c:pt idx="264">
                  <c:v>37287</c:v>
                </c:pt>
                <c:pt idx="265">
                  <c:v>37315</c:v>
                </c:pt>
                <c:pt idx="266">
                  <c:v>37346</c:v>
                </c:pt>
                <c:pt idx="267">
                  <c:v>37376</c:v>
                </c:pt>
                <c:pt idx="268">
                  <c:v>37407</c:v>
                </c:pt>
                <c:pt idx="269">
                  <c:v>37437</c:v>
                </c:pt>
                <c:pt idx="270">
                  <c:v>37468</c:v>
                </c:pt>
                <c:pt idx="271">
                  <c:v>37499</c:v>
                </c:pt>
                <c:pt idx="272">
                  <c:v>37529</c:v>
                </c:pt>
                <c:pt idx="273">
                  <c:v>37560</c:v>
                </c:pt>
                <c:pt idx="274">
                  <c:v>37590</c:v>
                </c:pt>
                <c:pt idx="275">
                  <c:v>37621</c:v>
                </c:pt>
                <c:pt idx="276">
                  <c:v>37652</c:v>
                </c:pt>
                <c:pt idx="277">
                  <c:v>37680</c:v>
                </c:pt>
                <c:pt idx="278">
                  <c:v>37711</c:v>
                </c:pt>
                <c:pt idx="279">
                  <c:v>37741</c:v>
                </c:pt>
                <c:pt idx="280">
                  <c:v>37772</c:v>
                </c:pt>
                <c:pt idx="281">
                  <c:v>37802</c:v>
                </c:pt>
                <c:pt idx="282">
                  <c:v>37833</c:v>
                </c:pt>
                <c:pt idx="283">
                  <c:v>37864</c:v>
                </c:pt>
                <c:pt idx="284">
                  <c:v>37894</c:v>
                </c:pt>
                <c:pt idx="285">
                  <c:v>37925</c:v>
                </c:pt>
                <c:pt idx="286">
                  <c:v>37955</c:v>
                </c:pt>
                <c:pt idx="287">
                  <c:v>37986</c:v>
                </c:pt>
                <c:pt idx="288">
                  <c:v>38017</c:v>
                </c:pt>
                <c:pt idx="289">
                  <c:v>38046</c:v>
                </c:pt>
                <c:pt idx="290">
                  <c:v>38077</c:v>
                </c:pt>
                <c:pt idx="291">
                  <c:v>38107</c:v>
                </c:pt>
                <c:pt idx="292">
                  <c:v>38138</c:v>
                </c:pt>
                <c:pt idx="293">
                  <c:v>38168</c:v>
                </c:pt>
                <c:pt idx="294">
                  <c:v>38199</c:v>
                </c:pt>
                <c:pt idx="295">
                  <c:v>38230</c:v>
                </c:pt>
                <c:pt idx="296">
                  <c:v>38260</c:v>
                </c:pt>
                <c:pt idx="297">
                  <c:v>38291</c:v>
                </c:pt>
                <c:pt idx="298">
                  <c:v>38321</c:v>
                </c:pt>
                <c:pt idx="299">
                  <c:v>38352</c:v>
                </c:pt>
                <c:pt idx="300">
                  <c:v>38383</c:v>
                </c:pt>
                <c:pt idx="301">
                  <c:v>38411</c:v>
                </c:pt>
                <c:pt idx="302">
                  <c:v>38442</c:v>
                </c:pt>
                <c:pt idx="303">
                  <c:v>38472</c:v>
                </c:pt>
                <c:pt idx="304">
                  <c:v>38503</c:v>
                </c:pt>
                <c:pt idx="305">
                  <c:v>38533</c:v>
                </c:pt>
                <c:pt idx="306">
                  <c:v>38564</c:v>
                </c:pt>
                <c:pt idx="307">
                  <c:v>38595</c:v>
                </c:pt>
                <c:pt idx="308">
                  <c:v>38625</c:v>
                </c:pt>
                <c:pt idx="309">
                  <c:v>38656</c:v>
                </c:pt>
                <c:pt idx="310">
                  <c:v>38686</c:v>
                </c:pt>
                <c:pt idx="311">
                  <c:v>38717</c:v>
                </c:pt>
                <c:pt idx="312">
                  <c:v>38748</c:v>
                </c:pt>
                <c:pt idx="313">
                  <c:v>38776</c:v>
                </c:pt>
                <c:pt idx="314">
                  <c:v>38807</c:v>
                </c:pt>
                <c:pt idx="315">
                  <c:v>38837</c:v>
                </c:pt>
                <c:pt idx="316">
                  <c:v>38868</c:v>
                </c:pt>
                <c:pt idx="317">
                  <c:v>38898</c:v>
                </c:pt>
                <c:pt idx="318">
                  <c:v>38929</c:v>
                </c:pt>
                <c:pt idx="319">
                  <c:v>38960</c:v>
                </c:pt>
                <c:pt idx="320">
                  <c:v>38990</c:v>
                </c:pt>
                <c:pt idx="321">
                  <c:v>39021</c:v>
                </c:pt>
                <c:pt idx="322">
                  <c:v>39051</c:v>
                </c:pt>
                <c:pt idx="323">
                  <c:v>39082</c:v>
                </c:pt>
                <c:pt idx="324">
                  <c:v>39113</c:v>
                </c:pt>
                <c:pt idx="325">
                  <c:v>39141</c:v>
                </c:pt>
                <c:pt idx="326">
                  <c:v>39172</c:v>
                </c:pt>
                <c:pt idx="327">
                  <c:v>39202</c:v>
                </c:pt>
                <c:pt idx="328">
                  <c:v>39233</c:v>
                </c:pt>
                <c:pt idx="329">
                  <c:v>39263</c:v>
                </c:pt>
                <c:pt idx="330">
                  <c:v>39294</c:v>
                </c:pt>
                <c:pt idx="331">
                  <c:v>39325</c:v>
                </c:pt>
                <c:pt idx="332">
                  <c:v>39355</c:v>
                </c:pt>
                <c:pt idx="333">
                  <c:v>39386</c:v>
                </c:pt>
                <c:pt idx="334">
                  <c:v>39416</c:v>
                </c:pt>
                <c:pt idx="335">
                  <c:v>39447</c:v>
                </c:pt>
                <c:pt idx="336">
                  <c:v>39478</c:v>
                </c:pt>
                <c:pt idx="337">
                  <c:v>39507</c:v>
                </c:pt>
                <c:pt idx="338">
                  <c:v>39538</c:v>
                </c:pt>
                <c:pt idx="339">
                  <c:v>39568</c:v>
                </c:pt>
                <c:pt idx="340">
                  <c:v>39599</c:v>
                </c:pt>
                <c:pt idx="341">
                  <c:v>39629</c:v>
                </c:pt>
                <c:pt idx="342">
                  <c:v>39660</c:v>
                </c:pt>
                <c:pt idx="343">
                  <c:v>39691</c:v>
                </c:pt>
                <c:pt idx="344">
                  <c:v>39721</c:v>
                </c:pt>
                <c:pt idx="345">
                  <c:v>39752</c:v>
                </c:pt>
                <c:pt idx="346">
                  <c:v>39782</c:v>
                </c:pt>
                <c:pt idx="347">
                  <c:v>39813</c:v>
                </c:pt>
                <c:pt idx="348">
                  <c:v>39844</c:v>
                </c:pt>
                <c:pt idx="349">
                  <c:v>39872</c:v>
                </c:pt>
                <c:pt idx="350">
                  <c:v>39903</c:v>
                </c:pt>
                <c:pt idx="351">
                  <c:v>39933</c:v>
                </c:pt>
                <c:pt idx="352">
                  <c:v>39964</c:v>
                </c:pt>
                <c:pt idx="353">
                  <c:v>39994</c:v>
                </c:pt>
                <c:pt idx="354">
                  <c:v>40025</c:v>
                </c:pt>
                <c:pt idx="355">
                  <c:v>40056</c:v>
                </c:pt>
                <c:pt idx="356">
                  <c:v>40086</c:v>
                </c:pt>
                <c:pt idx="357">
                  <c:v>40117</c:v>
                </c:pt>
                <c:pt idx="358">
                  <c:v>40147</c:v>
                </c:pt>
                <c:pt idx="359">
                  <c:v>40178</c:v>
                </c:pt>
                <c:pt idx="360">
                  <c:v>40209</c:v>
                </c:pt>
                <c:pt idx="361">
                  <c:v>40237</c:v>
                </c:pt>
                <c:pt idx="362">
                  <c:v>40268</c:v>
                </c:pt>
                <c:pt idx="363">
                  <c:v>40298</c:v>
                </c:pt>
                <c:pt idx="364">
                  <c:v>40329</c:v>
                </c:pt>
                <c:pt idx="365">
                  <c:v>40359</c:v>
                </c:pt>
                <c:pt idx="366">
                  <c:v>40390</c:v>
                </c:pt>
                <c:pt idx="367">
                  <c:v>40421</c:v>
                </c:pt>
                <c:pt idx="368">
                  <c:v>40451</c:v>
                </c:pt>
                <c:pt idx="369">
                  <c:v>40482</c:v>
                </c:pt>
                <c:pt idx="370">
                  <c:v>40512</c:v>
                </c:pt>
                <c:pt idx="371">
                  <c:v>40543</c:v>
                </c:pt>
                <c:pt idx="372">
                  <c:v>40574</c:v>
                </c:pt>
                <c:pt idx="373">
                  <c:v>40602</c:v>
                </c:pt>
                <c:pt idx="374">
                  <c:v>40633</c:v>
                </c:pt>
                <c:pt idx="375">
                  <c:v>40663</c:v>
                </c:pt>
                <c:pt idx="376">
                  <c:v>40694</c:v>
                </c:pt>
                <c:pt idx="377">
                  <c:v>40724</c:v>
                </c:pt>
                <c:pt idx="378">
                  <c:v>40755</c:v>
                </c:pt>
                <c:pt idx="379">
                  <c:v>40786</c:v>
                </c:pt>
                <c:pt idx="380">
                  <c:v>40816</c:v>
                </c:pt>
                <c:pt idx="381">
                  <c:v>40847</c:v>
                </c:pt>
                <c:pt idx="382">
                  <c:v>40877</c:v>
                </c:pt>
                <c:pt idx="383">
                  <c:v>40908</c:v>
                </c:pt>
                <c:pt idx="384">
                  <c:v>40939</c:v>
                </c:pt>
                <c:pt idx="385">
                  <c:v>40968</c:v>
                </c:pt>
                <c:pt idx="386">
                  <c:v>40999</c:v>
                </c:pt>
                <c:pt idx="387">
                  <c:v>41029</c:v>
                </c:pt>
                <c:pt idx="388">
                  <c:v>41060</c:v>
                </c:pt>
                <c:pt idx="389">
                  <c:v>41090</c:v>
                </c:pt>
                <c:pt idx="390">
                  <c:v>41121</c:v>
                </c:pt>
                <c:pt idx="391">
                  <c:v>41152</c:v>
                </c:pt>
                <c:pt idx="392">
                  <c:v>41182</c:v>
                </c:pt>
                <c:pt idx="393">
                  <c:v>41213</c:v>
                </c:pt>
                <c:pt idx="394">
                  <c:v>41243</c:v>
                </c:pt>
                <c:pt idx="395">
                  <c:v>41274</c:v>
                </c:pt>
                <c:pt idx="396">
                  <c:v>41305</c:v>
                </c:pt>
                <c:pt idx="397">
                  <c:v>41333</c:v>
                </c:pt>
                <c:pt idx="398">
                  <c:v>41364</c:v>
                </c:pt>
                <c:pt idx="399">
                  <c:v>41394</c:v>
                </c:pt>
                <c:pt idx="400">
                  <c:v>41425</c:v>
                </c:pt>
                <c:pt idx="401">
                  <c:v>41455</c:v>
                </c:pt>
                <c:pt idx="402">
                  <c:v>41486</c:v>
                </c:pt>
                <c:pt idx="403">
                  <c:v>41517</c:v>
                </c:pt>
                <c:pt idx="404">
                  <c:v>41547</c:v>
                </c:pt>
                <c:pt idx="405">
                  <c:v>41578</c:v>
                </c:pt>
                <c:pt idx="406">
                  <c:v>41608</c:v>
                </c:pt>
                <c:pt idx="407">
                  <c:v>41639</c:v>
                </c:pt>
                <c:pt idx="408">
                  <c:v>41670</c:v>
                </c:pt>
                <c:pt idx="409">
                  <c:v>41698</c:v>
                </c:pt>
                <c:pt idx="410">
                  <c:v>41729</c:v>
                </c:pt>
                <c:pt idx="411">
                  <c:v>41759</c:v>
                </c:pt>
                <c:pt idx="412">
                  <c:v>41790</c:v>
                </c:pt>
                <c:pt idx="413">
                  <c:v>41820</c:v>
                </c:pt>
                <c:pt idx="414">
                  <c:v>41851</c:v>
                </c:pt>
                <c:pt idx="415">
                  <c:v>41882</c:v>
                </c:pt>
                <c:pt idx="416">
                  <c:v>41912</c:v>
                </c:pt>
                <c:pt idx="417">
                  <c:v>41943</c:v>
                </c:pt>
                <c:pt idx="418">
                  <c:v>41973</c:v>
                </c:pt>
                <c:pt idx="419">
                  <c:v>42004</c:v>
                </c:pt>
                <c:pt idx="420">
                  <c:v>42035</c:v>
                </c:pt>
                <c:pt idx="421">
                  <c:v>42063</c:v>
                </c:pt>
                <c:pt idx="422">
                  <c:v>42094</c:v>
                </c:pt>
                <c:pt idx="423">
                  <c:v>42124</c:v>
                </c:pt>
                <c:pt idx="424">
                  <c:v>42155</c:v>
                </c:pt>
                <c:pt idx="425">
                  <c:v>42185</c:v>
                </c:pt>
                <c:pt idx="426">
                  <c:v>42216</c:v>
                </c:pt>
                <c:pt idx="427">
                  <c:v>42247</c:v>
                </c:pt>
                <c:pt idx="428">
                  <c:v>42277</c:v>
                </c:pt>
                <c:pt idx="429">
                  <c:v>42308</c:v>
                </c:pt>
                <c:pt idx="430">
                  <c:v>42338</c:v>
                </c:pt>
                <c:pt idx="431">
                  <c:v>42369</c:v>
                </c:pt>
                <c:pt idx="432">
                  <c:v>42400</c:v>
                </c:pt>
                <c:pt idx="433">
                  <c:v>42429</c:v>
                </c:pt>
                <c:pt idx="434">
                  <c:v>42460</c:v>
                </c:pt>
                <c:pt idx="435">
                  <c:v>42490</c:v>
                </c:pt>
                <c:pt idx="436">
                  <c:v>42521</c:v>
                </c:pt>
                <c:pt idx="437">
                  <c:v>42551</c:v>
                </c:pt>
                <c:pt idx="438">
                  <c:v>42582</c:v>
                </c:pt>
                <c:pt idx="439">
                  <c:v>42613</c:v>
                </c:pt>
                <c:pt idx="440">
                  <c:v>42643</c:v>
                </c:pt>
                <c:pt idx="441">
                  <c:v>42674</c:v>
                </c:pt>
                <c:pt idx="442">
                  <c:v>42704</c:v>
                </c:pt>
                <c:pt idx="443">
                  <c:v>42735</c:v>
                </c:pt>
                <c:pt idx="444">
                  <c:v>42766</c:v>
                </c:pt>
                <c:pt idx="445">
                  <c:v>42794</c:v>
                </c:pt>
                <c:pt idx="446">
                  <c:v>42825</c:v>
                </c:pt>
                <c:pt idx="447">
                  <c:v>42855</c:v>
                </c:pt>
                <c:pt idx="448">
                  <c:v>42886</c:v>
                </c:pt>
                <c:pt idx="449">
                  <c:v>42916</c:v>
                </c:pt>
                <c:pt idx="450">
                  <c:v>42947</c:v>
                </c:pt>
                <c:pt idx="451">
                  <c:v>42978</c:v>
                </c:pt>
                <c:pt idx="452">
                  <c:v>43008</c:v>
                </c:pt>
                <c:pt idx="453">
                  <c:v>43039</c:v>
                </c:pt>
                <c:pt idx="454">
                  <c:v>43069</c:v>
                </c:pt>
                <c:pt idx="455">
                  <c:v>43100</c:v>
                </c:pt>
                <c:pt idx="456">
                  <c:v>43131</c:v>
                </c:pt>
                <c:pt idx="457">
                  <c:v>43159</c:v>
                </c:pt>
                <c:pt idx="458">
                  <c:v>43190</c:v>
                </c:pt>
                <c:pt idx="459">
                  <c:v>43220</c:v>
                </c:pt>
                <c:pt idx="460">
                  <c:v>43251</c:v>
                </c:pt>
                <c:pt idx="461">
                  <c:v>43281</c:v>
                </c:pt>
                <c:pt idx="462">
                  <c:v>43312</c:v>
                </c:pt>
                <c:pt idx="463">
                  <c:v>43343</c:v>
                </c:pt>
                <c:pt idx="464">
                  <c:v>43373</c:v>
                </c:pt>
                <c:pt idx="465">
                  <c:v>43404</c:v>
                </c:pt>
                <c:pt idx="466">
                  <c:v>43434</c:v>
                </c:pt>
                <c:pt idx="467">
                  <c:v>43465</c:v>
                </c:pt>
                <c:pt idx="468">
                  <c:v>43496</c:v>
                </c:pt>
                <c:pt idx="469">
                  <c:v>43524</c:v>
                </c:pt>
                <c:pt idx="470">
                  <c:v>43555</c:v>
                </c:pt>
                <c:pt idx="471">
                  <c:v>43585</c:v>
                </c:pt>
                <c:pt idx="472">
                  <c:v>43616</c:v>
                </c:pt>
                <c:pt idx="473">
                  <c:v>43646</c:v>
                </c:pt>
                <c:pt idx="474">
                  <c:v>43677</c:v>
                </c:pt>
                <c:pt idx="475">
                  <c:v>43708</c:v>
                </c:pt>
                <c:pt idx="476">
                  <c:v>43738</c:v>
                </c:pt>
                <c:pt idx="477">
                  <c:v>43769</c:v>
                </c:pt>
                <c:pt idx="478">
                  <c:v>43799</c:v>
                </c:pt>
                <c:pt idx="479">
                  <c:v>43830</c:v>
                </c:pt>
                <c:pt idx="480">
                  <c:v>43861</c:v>
                </c:pt>
                <c:pt idx="481">
                  <c:v>43890</c:v>
                </c:pt>
                <c:pt idx="482">
                  <c:v>43921</c:v>
                </c:pt>
                <c:pt idx="483">
                  <c:v>43951</c:v>
                </c:pt>
                <c:pt idx="484">
                  <c:v>43982</c:v>
                </c:pt>
                <c:pt idx="485">
                  <c:v>44012</c:v>
                </c:pt>
                <c:pt idx="486">
                  <c:v>44043</c:v>
                </c:pt>
                <c:pt idx="487">
                  <c:v>44074</c:v>
                </c:pt>
              </c:numCache>
            </c:numRef>
          </c:cat>
          <c:val>
            <c:numRef>
              <c:f>Sheet1!$C$2:$C$489</c:f>
              <c:numCache>
                <c:formatCode>General</c:formatCode>
                <c:ptCount val="488"/>
                <c:pt idx="0">
                  <c:v>1.0969000000000002</c:v>
                </c:pt>
                <c:pt idx="1">
                  <c:v>1.1044999999999998</c:v>
                </c:pt>
                <c:pt idx="2">
                  <c:v>1.1114000000000002</c:v>
                </c:pt>
                <c:pt idx="3">
                  <c:v>1.1183999999999998</c:v>
                </c:pt>
                <c:pt idx="4">
                  <c:v>1.1274999999999999</c:v>
                </c:pt>
                <c:pt idx="5">
                  <c:v>1.1401000000000001</c:v>
                </c:pt>
                <c:pt idx="6">
                  <c:v>1.1515</c:v>
                </c:pt>
                <c:pt idx="7">
                  <c:v>1.1623000000000001</c:v>
                </c:pt>
                <c:pt idx="8">
                  <c:v>1.1692</c:v>
                </c:pt>
                <c:pt idx="9">
                  <c:v>1.1758</c:v>
                </c:pt>
                <c:pt idx="10">
                  <c:v>1.1850999999999998</c:v>
                </c:pt>
                <c:pt idx="11">
                  <c:v>1.1913</c:v>
                </c:pt>
                <c:pt idx="12">
                  <c:v>1.1956</c:v>
                </c:pt>
                <c:pt idx="13">
                  <c:v>1.2039</c:v>
                </c:pt>
                <c:pt idx="14">
                  <c:v>1.2175999999999998</c:v>
                </c:pt>
                <c:pt idx="15">
                  <c:v>1.2318</c:v>
                </c:pt>
                <c:pt idx="16">
                  <c:v>1.2395</c:v>
                </c:pt>
                <c:pt idx="17">
                  <c:v>1.2450999999999999</c:v>
                </c:pt>
                <c:pt idx="18">
                  <c:v>1.2550000000000001</c:v>
                </c:pt>
                <c:pt idx="19">
                  <c:v>1.2673999999999999</c:v>
                </c:pt>
                <c:pt idx="20">
                  <c:v>1.2789999999999999</c:v>
                </c:pt>
                <c:pt idx="21">
                  <c:v>1.2934000000000001</c:v>
                </c:pt>
                <c:pt idx="22">
                  <c:v>1.3048</c:v>
                </c:pt>
                <c:pt idx="23">
                  <c:v>1.3188</c:v>
                </c:pt>
                <c:pt idx="24">
                  <c:v>1.3277000000000001</c:v>
                </c:pt>
                <c:pt idx="25">
                  <c:v>1.3326</c:v>
                </c:pt>
                <c:pt idx="26">
                  <c:v>1.3437999999999999</c:v>
                </c:pt>
                <c:pt idx="27">
                  <c:v>1.3568</c:v>
                </c:pt>
                <c:pt idx="28">
                  <c:v>1.3687</c:v>
                </c:pt>
                <c:pt idx="29">
                  <c:v>1.3785000000000001</c:v>
                </c:pt>
                <c:pt idx="30">
                  <c:v>1.3835</c:v>
                </c:pt>
                <c:pt idx="31">
                  <c:v>1.3937999999999999</c:v>
                </c:pt>
                <c:pt idx="32">
                  <c:v>1.4015</c:v>
                </c:pt>
                <c:pt idx="33">
                  <c:v>1.4052000000000002</c:v>
                </c:pt>
                <c:pt idx="34">
                  <c:v>1.4122000000000001</c:v>
                </c:pt>
                <c:pt idx="35">
                  <c:v>1.4311000000000003</c:v>
                </c:pt>
                <c:pt idx="36">
                  <c:v>1.4822</c:v>
                </c:pt>
                <c:pt idx="37">
                  <c:v>1.5125</c:v>
                </c:pt>
                <c:pt idx="38">
                  <c:v>1.5246</c:v>
                </c:pt>
                <c:pt idx="39">
                  <c:v>1.5354000000000001</c:v>
                </c:pt>
                <c:pt idx="40">
                  <c:v>1.5430999999999999</c:v>
                </c:pt>
                <c:pt idx="41">
                  <c:v>1.5495000000000001</c:v>
                </c:pt>
                <c:pt idx="42">
                  <c:v>1.5569999999999999</c:v>
                </c:pt>
                <c:pt idx="43">
                  <c:v>1.5634999999999999</c:v>
                </c:pt>
                <c:pt idx="44">
                  <c:v>1.5703999999999998</c:v>
                </c:pt>
                <c:pt idx="45">
                  <c:v>1.5821000000000005</c:v>
                </c:pt>
                <c:pt idx="46">
                  <c:v>1.5933000000000002</c:v>
                </c:pt>
                <c:pt idx="47">
                  <c:v>1.6021000000000001</c:v>
                </c:pt>
                <c:pt idx="48">
                  <c:v>1.6130999999999998</c:v>
                </c:pt>
                <c:pt idx="49">
                  <c:v>1.6307</c:v>
                </c:pt>
                <c:pt idx="50">
                  <c:v>1.6437999999999997</c:v>
                </c:pt>
                <c:pt idx="51">
                  <c:v>1.6566999999999998</c:v>
                </c:pt>
                <c:pt idx="52">
                  <c:v>1.6673999999999998</c:v>
                </c:pt>
                <c:pt idx="53">
                  <c:v>1.6749000000000001</c:v>
                </c:pt>
                <c:pt idx="54">
                  <c:v>1.6826000000000001</c:v>
                </c:pt>
                <c:pt idx="55">
                  <c:v>1.6894</c:v>
                </c:pt>
                <c:pt idx="56">
                  <c:v>1.7013000000000003</c:v>
                </c:pt>
                <c:pt idx="57">
                  <c:v>1.7152000000000001</c:v>
                </c:pt>
                <c:pt idx="58">
                  <c:v>1.7339000000000002</c:v>
                </c:pt>
                <c:pt idx="59">
                  <c:v>1.7547999999999999</c:v>
                </c:pt>
                <c:pt idx="60">
                  <c:v>1.7754000000000003</c:v>
                </c:pt>
                <c:pt idx="61">
                  <c:v>1.7904999999999998</c:v>
                </c:pt>
                <c:pt idx="62">
                  <c:v>1.7995999999999996</c:v>
                </c:pt>
                <c:pt idx="63">
                  <c:v>1.8049999999999999</c:v>
                </c:pt>
                <c:pt idx="64">
                  <c:v>1.8144</c:v>
                </c:pt>
                <c:pt idx="65">
                  <c:v>1.8302999999999998</c:v>
                </c:pt>
                <c:pt idx="66">
                  <c:v>1.8403999999999998</c:v>
                </c:pt>
                <c:pt idx="67">
                  <c:v>1.8477999999999999</c:v>
                </c:pt>
                <c:pt idx="68">
                  <c:v>1.8531</c:v>
                </c:pt>
                <c:pt idx="69">
                  <c:v>1.8601999999999999</c:v>
                </c:pt>
                <c:pt idx="70">
                  <c:v>1.8656000000000001</c:v>
                </c:pt>
                <c:pt idx="71">
                  <c:v>1.8722999999999999</c:v>
                </c:pt>
                <c:pt idx="72">
                  <c:v>1.8807</c:v>
                </c:pt>
                <c:pt idx="73">
                  <c:v>1.8877000000000002</c:v>
                </c:pt>
                <c:pt idx="74">
                  <c:v>1.8996000000000002</c:v>
                </c:pt>
                <c:pt idx="75">
                  <c:v>1.9168000000000003</c:v>
                </c:pt>
                <c:pt idx="76">
                  <c:v>1.9327999999999999</c:v>
                </c:pt>
                <c:pt idx="77">
                  <c:v>1.9443999999999999</c:v>
                </c:pt>
                <c:pt idx="78">
                  <c:v>1.9562999999999997</c:v>
                </c:pt>
                <c:pt idx="79">
                  <c:v>1.9678</c:v>
                </c:pt>
                <c:pt idx="80">
                  <c:v>1.9804000000000002</c:v>
                </c:pt>
                <c:pt idx="81">
                  <c:v>1.9925000000000002</c:v>
                </c:pt>
                <c:pt idx="82">
                  <c:v>1.9959000000000002</c:v>
                </c:pt>
                <c:pt idx="83">
                  <c:v>2.0033000000000003</c:v>
                </c:pt>
                <c:pt idx="84">
                  <c:v>2.0137</c:v>
                </c:pt>
                <c:pt idx="85">
                  <c:v>2.0167999999999999</c:v>
                </c:pt>
                <c:pt idx="86">
                  <c:v>2.0198999999999998</c:v>
                </c:pt>
                <c:pt idx="87">
                  <c:v>2.0237999999999996</c:v>
                </c:pt>
                <c:pt idx="88">
                  <c:v>2.0270999999999999</c:v>
                </c:pt>
                <c:pt idx="89">
                  <c:v>2.0313999999999997</c:v>
                </c:pt>
                <c:pt idx="90">
                  <c:v>2.036</c:v>
                </c:pt>
                <c:pt idx="91">
                  <c:v>2.0432999999999999</c:v>
                </c:pt>
                <c:pt idx="92">
                  <c:v>2.0518999999999998</c:v>
                </c:pt>
                <c:pt idx="93">
                  <c:v>2.0585999999999998</c:v>
                </c:pt>
                <c:pt idx="94">
                  <c:v>2.0657000000000001</c:v>
                </c:pt>
                <c:pt idx="95">
                  <c:v>2.0762</c:v>
                </c:pt>
                <c:pt idx="96">
                  <c:v>2.0911999999999997</c:v>
                </c:pt>
                <c:pt idx="97">
                  <c:v>2.1127000000000002</c:v>
                </c:pt>
                <c:pt idx="98">
                  <c:v>2.1288999999999998</c:v>
                </c:pt>
                <c:pt idx="99">
                  <c:v>2.1425999999999998</c:v>
                </c:pt>
                <c:pt idx="100">
                  <c:v>2.1543000000000001</c:v>
                </c:pt>
                <c:pt idx="101">
                  <c:v>2.1600999999999999</c:v>
                </c:pt>
                <c:pt idx="102">
                  <c:v>2.1657999999999995</c:v>
                </c:pt>
                <c:pt idx="103">
                  <c:v>2.1686999999999999</c:v>
                </c:pt>
                <c:pt idx="104">
                  <c:v>2.1732</c:v>
                </c:pt>
                <c:pt idx="105">
                  <c:v>2.1819999999999999</c:v>
                </c:pt>
                <c:pt idx="106">
                  <c:v>2.1953</c:v>
                </c:pt>
                <c:pt idx="107">
                  <c:v>2.2014999999999998</c:v>
                </c:pt>
                <c:pt idx="108">
                  <c:v>2.2059999999999995</c:v>
                </c:pt>
                <c:pt idx="109">
                  <c:v>2.2084000000000001</c:v>
                </c:pt>
                <c:pt idx="110">
                  <c:v>2.2166999999999999</c:v>
                </c:pt>
                <c:pt idx="111">
                  <c:v>2.2267999999999999</c:v>
                </c:pt>
                <c:pt idx="112">
                  <c:v>2.2366000000000001</c:v>
                </c:pt>
                <c:pt idx="113">
                  <c:v>2.2544000000000004</c:v>
                </c:pt>
                <c:pt idx="114">
                  <c:v>2.2746</c:v>
                </c:pt>
                <c:pt idx="115">
                  <c:v>2.2950000000000004</c:v>
                </c:pt>
                <c:pt idx="116">
                  <c:v>2.3114999999999997</c:v>
                </c:pt>
                <c:pt idx="117">
                  <c:v>2.3275000000000001</c:v>
                </c:pt>
                <c:pt idx="118">
                  <c:v>2.3454000000000002</c:v>
                </c:pt>
                <c:pt idx="119">
                  <c:v>2.3595999999999999</c:v>
                </c:pt>
                <c:pt idx="120">
                  <c:v>2.3714000000000004</c:v>
                </c:pt>
                <c:pt idx="121">
                  <c:v>2.3811</c:v>
                </c:pt>
                <c:pt idx="122">
                  <c:v>2.3885999999999998</c:v>
                </c:pt>
                <c:pt idx="123">
                  <c:v>2.3955000000000002</c:v>
                </c:pt>
                <c:pt idx="124">
                  <c:v>2.3963999999999999</c:v>
                </c:pt>
                <c:pt idx="125">
                  <c:v>2.4048999999999996</c:v>
                </c:pt>
                <c:pt idx="126">
                  <c:v>2.4143999999999997</c:v>
                </c:pt>
                <c:pt idx="127">
                  <c:v>2.4262999999999999</c:v>
                </c:pt>
                <c:pt idx="128">
                  <c:v>2.4344000000000001</c:v>
                </c:pt>
                <c:pt idx="129">
                  <c:v>2.4394</c:v>
                </c:pt>
                <c:pt idx="130">
                  <c:v>2.4405000000000001</c:v>
                </c:pt>
                <c:pt idx="131">
                  <c:v>2.4471000000000003</c:v>
                </c:pt>
                <c:pt idx="132">
                  <c:v>2.4604999999999997</c:v>
                </c:pt>
                <c:pt idx="133">
                  <c:v>2.4718999999999998</c:v>
                </c:pt>
                <c:pt idx="134">
                  <c:v>2.4832000000000001</c:v>
                </c:pt>
                <c:pt idx="135">
                  <c:v>2.4893000000000001</c:v>
                </c:pt>
                <c:pt idx="136">
                  <c:v>2.4942000000000002</c:v>
                </c:pt>
                <c:pt idx="137">
                  <c:v>2.4952000000000001</c:v>
                </c:pt>
                <c:pt idx="138">
                  <c:v>2.4944999999999999</c:v>
                </c:pt>
                <c:pt idx="139">
                  <c:v>2.4882</c:v>
                </c:pt>
                <c:pt idx="140">
                  <c:v>2.4852000000000003</c:v>
                </c:pt>
                <c:pt idx="141">
                  <c:v>2.4821</c:v>
                </c:pt>
                <c:pt idx="142">
                  <c:v>2.4779</c:v>
                </c:pt>
                <c:pt idx="143">
                  <c:v>2.4752000000000001</c:v>
                </c:pt>
                <c:pt idx="144">
                  <c:v>2.4707999999999997</c:v>
                </c:pt>
                <c:pt idx="145">
                  <c:v>2.4748000000000001</c:v>
                </c:pt>
                <c:pt idx="146">
                  <c:v>2.4672000000000001</c:v>
                </c:pt>
                <c:pt idx="147">
                  <c:v>2.4558999999999997</c:v>
                </c:pt>
                <c:pt idx="148">
                  <c:v>2.448</c:v>
                </c:pt>
                <c:pt idx="149">
                  <c:v>2.4391000000000003</c:v>
                </c:pt>
                <c:pt idx="150">
                  <c:v>2.4306000000000001</c:v>
                </c:pt>
                <c:pt idx="151">
                  <c:v>2.4251</c:v>
                </c:pt>
                <c:pt idx="152">
                  <c:v>2.4223000000000003</c:v>
                </c:pt>
                <c:pt idx="153">
                  <c:v>2.4201000000000006</c:v>
                </c:pt>
                <c:pt idx="154">
                  <c:v>2.4108000000000001</c:v>
                </c:pt>
                <c:pt idx="155">
                  <c:v>2.3997999999999995</c:v>
                </c:pt>
                <c:pt idx="156">
                  <c:v>2.3887</c:v>
                </c:pt>
                <c:pt idx="157">
                  <c:v>2.3809999999999998</c:v>
                </c:pt>
                <c:pt idx="158">
                  <c:v>2.3732999999999995</c:v>
                </c:pt>
                <c:pt idx="159">
                  <c:v>2.3637000000000006</c:v>
                </c:pt>
                <c:pt idx="160">
                  <c:v>2.371</c:v>
                </c:pt>
                <c:pt idx="161">
                  <c:v>2.3673000000000002</c:v>
                </c:pt>
                <c:pt idx="162">
                  <c:v>2.3574000000000002</c:v>
                </c:pt>
                <c:pt idx="163">
                  <c:v>2.3514999999999997</c:v>
                </c:pt>
                <c:pt idx="164">
                  <c:v>2.3479999999999999</c:v>
                </c:pt>
                <c:pt idx="165">
                  <c:v>2.3435999999999995</c:v>
                </c:pt>
                <c:pt idx="166">
                  <c:v>2.3460000000000001</c:v>
                </c:pt>
                <c:pt idx="167">
                  <c:v>2.3449</c:v>
                </c:pt>
                <c:pt idx="168">
                  <c:v>2.3433000000000002</c:v>
                </c:pt>
                <c:pt idx="169">
                  <c:v>2.3393999999999999</c:v>
                </c:pt>
                <c:pt idx="170">
                  <c:v>2.34</c:v>
                </c:pt>
                <c:pt idx="171">
                  <c:v>2.3402000000000003</c:v>
                </c:pt>
                <c:pt idx="172">
                  <c:v>2.3475000000000001</c:v>
                </c:pt>
                <c:pt idx="173">
                  <c:v>2.3342999999999998</c:v>
                </c:pt>
                <c:pt idx="174">
                  <c:v>2.3374999999999999</c:v>
                </c:pt>
                <c:pt idx="175">
                  <c:v>2.3351000000000002</c:v>
                </c:pt>
                <c:pt idx="176">
                  <c:v>2.3342000000000001</c:v>
                </c:pt>
                <c:pt idx="177">
                  <c:v>2.3341000000000003</c:v>
                </c:pt>
                <c:pt idx="178">
                  <c:v>2.3362999999999996</c:v>
                </c:pt>
                <c:pt idx="179">
                  <c:v>2.3357000000000001</c:v>
                </c:pt>
                <c:pt idx="180">
                  <c:v>2.3409999999999997</c:v>
                </c:pt>
                <c:pt idx="181">
                  <c:v>2.3424999999999998</c:v>
                </c:pt>
                <c:pt idx="182">
                  <c:v>2.3443999999999998</c:v>
                </c:pt>
                <c:pt idx="183">
                  <c:v>2.3498999999999999</c:v>
                </c:pt>
                <c:pt idx="184">
                  <c:v>2.3788999999999998</c:v>
                </c:pt>
                <c:pt idx="185">
                  <c:v>2.4047000000000001</c:v>
                </c:pt>
                <c:pt idx="186">
                  <c:v>2.4218999999999999</c:v>
                </c:pt>
                <c:pt idx="187">
                  <c:v>2.4436</c:v>
                </c:pt>
                <c:pt idx="188">
                  <c:v>2.4601000000000002</c:v>
                </c:pt>
                <c:pt idx="189">
                  <c:v>2.4760999999999997</c:v>
                </c:pt>
                <c:pt idx="190">
                  <c:v>2.4858000000000002</c:v>
                </c:pt>
                <c:pt idx="191">
                  <c:v>2.5020000000000002</c:v>
                </c:pt>
                <c:pt idx="192">
                  <c:v>2.5244</c:v>
                </c:pt>
                <c:pt idx="193">
                  <c:v>2.5433000000000003</c:v>
                </c:pt>
                <c:pt idx="194">
                  <c:v>2.5644</c:v>
                </c:pt>
                <c:pt idx="195">
                  <c:v>2.573</c:v>
                </c:pt>
                <c:pt idx="196">
                  <c:v>2.5930999999999997</c:v>
                </c:pt>
                <c:pt idx="197">
                  <c:v>2.6073000000000004</c:v>
                </c:pt>
                <c:pt idx="198">
                  <c:v>2.6247999999999996</c:v>
                </c:pt>
                <c:pt idx="199">
                  <c:v>2.6425000000000001</c:v>
                </c:pt>
                <c:pt idx="200">
                  <c:v>2.6572999999999998</c:v>
                </c:pt>
                <c:pt idx="201">
                  <c:v>2.6852</c:v>
                </c:pt>
                <c:pt idx="202">
                  <c:v>2.7065000000000001</c:v>
                </c:pt>
                <c:pt idx="203">
                  <c:v>2.7290999999999999</c:v>
                </c:pt>
                <c:pt idx="204">
                  <c:v>2.7433999999999998</c:v>
                </c:pt>
                <c:pt idx="205">
                  <c:v>2.7575000000000003</c:v>
                </c:pt>
                <c:pt idx="206">
                  <c:v>2.7786999999999997</c:v>
                </c:pt>
                <c:pt idx="207">
                  <c:v>2.8033000000000001</c:v>
                </c:pt>
                <c:pt idx="208">
                  <c:v>2.8152999999999997</c:v>
                </c:pt>
                <c:pt idx="209">
                  <c:v>2.8297000000000008</c:v>
                </c:pt>
                <c:pt idx="210">
                  <c:v>2.8483000000000001</c:v>
                </c:pt>
                <c:pt idx="211">
                  <c:v>2.8720000000000003</c:v>
                </c:pt>
                <c:pt idx="212">
                  <c:v>2.8960999999999997</c:v>
                </c:pt>
                <c:pt idx="213">
                  <c:v>2.9165000000000001</c:v>
                </c:pt>
                <c:pt idx="214">
                  <c:v>2.9337</c:v>
                </c:pt>
                <c:pt idx="215">
                  <c:v>2.9504999999999999</c:v>
                </c:pt>
                <c:pt idx="216">
                  <c:v>2.9721000000000002</c:v>
                </c:pt>
                <c:pt idx="217">
                  <c:v>3.0010000000000003</c:v>
                </c:pt>
                <c:pt idx="218">
                  <c:v>3.0274000000000001</c:v>
                </c:pt>
                <c:pt idx="219">
                  <c:v>3.0536000000000003</c:v>
                </c:pt>
                <c:pt idx="220">
                  <c:v>3.0749</c:v>
                </c:pt>
                <c:pt idx="221">
                  <c:v>3.0975000000000001</c:v>
                </c:pt>
                <c:pt idx="222">
                  <c:v>3.1184000000000003</c:v>
                </c:pt>
                <c:pt idx="223">
                  <c:v>3.1425999999999998</c:v>
                </c:pt>
                <c:pt idx="224">
                  <c:v>3.1774999999999993</c:v>
                </c:pt>
                <c:pt idx="225">
                  <c:v>3.2115</c:v>
                </c:pt>
                <c:pt idx="226">
                  <c:v>3.2412000000000001</c:v>
                </c:pt>
                <c:pt idx="227">
                  <c:v>3.2700000000000005</c:v>
                </c:pt>
                <c:pt idx="228">
                  <c:v>3.2942999999999998</c:v>
                </c:pt>
                <c:pt idx="229">
                  <c:v>3.3184999999999993</c:v>
                </c:pt>
                <c:pt idx="230">
                  <c:v>3.3253999999999997</c:v>
                </c:pt>
                <c:pt idx="231">
                  <c:v>3.3490000000000006</c:v>
                </c:pt>
                <c:pt idx="232">
                  <c:v>3.3711000000000002</c:v>
                </c:pt>
                <c:pt idx="233">
                  <c:v>3.3968999999999996</c:v>
                </c:pt>
                <c:pt idx="234">
                  <c:v>3.4247999999999994</c:v>
                </c:pt>
                <c:pt idx="235">
                  <c:v>3.4420000000000002</c:v>
                </c:pt>
                <c:pt idx="236">
                  <c:v>3.4607000000000001</c:v>
                </c:pt>
                <c:pt idx="237">
                  <c:v>3.4775999999999998</c:v>
                </c:pt>
                <c:pt idx="238">
                  <c:v>3.4891999999999999</c:v>
                </c:pt>
                <c:pt idx="239">
                  <c:v>3.5051999999999994</c:v>
                </c:pt>
                <c:pt idx="240">
                  <c:v>3.5334999999999992</c:v>
                </c:pt>
                <c:pt idx="241">
                  <c:v>3.5603999999999996</c:v>
                </c:pt>
                <c:pt idx="242">
                  <c:v>3.5922999999999998</c:v>
                </c:pt>
                <c:pt idx="243">
                  <c:v>3.6400000000000006</c:v>
                </c:pt>
                <c:pt idx="244">
                  <c:v>3.6382000000000003</c:v>
                </c:pt>
                <c:pt idx="245">
                  <c:v>3.6582999999999997</c:v>
                </c:pt>
                <c:pt idx="246">
                  <c:v>3.6748999999999996</c:v>
                </c:pt>
                <c:pt idx="247">
                  <c:v>3.7064000000000004</c:v>
                </c:pt>
                <c:pt idx="248">
                  <c:v>3.7424999999999997</c:v>
                </c:pt>
                <c:pt idx="249">
                  <c:v>3.7595000000000001</c:v>
                </c:pt>
                <c:pt idx="250">
                  <c:v>3.7765999999999997</c:v>
                </c:pt>
                <c:pt idx="251">
                  <c:v>3.8250999999999995</c:v>
                </c:pt>
                <c:pt idx="252">
                  <c:v>3.8676000000000004</c:v>
                </c:pt>
                <c:pt idx="253">
                  <c:v>3.9014000000000002</c:v>
                </c:pt>
                <c:pt idx="254">
                  <c:v>3.9514999999999993</c:v>
                </c:pt>
                <c:pt idx="255">
                  <c:v>4.0076999999999998</c:v>
                </c:pt>
                <c:pt idx="256">
                  <c:v>4.0026000000000002</c:v>
                </c:pt>
                <c:pt idx="257">
                  <c:v>4.0350999999999999</c:v>
                </c:pt>
                <c:pt idx="258">
                  <c:v>4.0524000000000004</c:v>
                </c:pt>
                <c:pt idx="259">
                  <c:v>4.0750000000000002</c:v>
                </c:pt>
                <c:pt idx="260">
                  <c:v>4.1306000000000003</c:v>
                </c:pt>
                <c:pt idx="261">
                  <c:v>4.1591999999999993</c:v>
                </c:pt>
                <c:pt idx="262">
                  <c:v>4.1974999999999998</c:v>
                </c:pt>
                <c:pt idx="263">
                  <c:v>4.2384000000000004</c:v>
                </c:pt>
                <c:pt idx="264">
                  <c:v>4.2513000000000005</c:v>
                </c:pt>
                <c:pt idx="265">
                  <c:v>4.2808000000000002</c:v>
                </c:pt>
                <c:pt idx="266">
                  <c:v>4.2900999999999998</c:v>
                </c:pt>
                <c:pt idx="267">
                  <c:v>4.2965999999999998</c:v>
                </c:pt>
                <c:pt idx="268">
                  <c:v>4.3200999999999992</c:v>
                </c:pt>
                <c:pt idx="269">
                  <c:v>4.3410000000000002</c:v>
                </c:pt>
                <c:pt idx="270">
                  <c:v>4.3777999999999997</c:v>
                </c:pt>
                <c:pt idx="271">
                  <c:v>4.4322999999999997</c:v>
                </c:pt>
                <c:pt idx="272">
                  <c:v>4.4475999999999996</c:v>
                </c:pt>
                <c:pt idx="273">
                  <c:v>4.4843000000000002</c:v>
                </c:pt>
                <c:pt idx="274">
                  <c:v>4.5287999999999995</c:v>
                </c:pt>
                <c:pt idx="275">
                  <c:v>4.5394999999999994</c:v>
                </c:pt>
                <c:pt idx="276">
                  <c:v>4.5649999999999995</c:v>
                </c:pt>
                <c:pt idx="277">
                  <c:v>4.5903</c:v>
                </c:pt>
                <c:pt idx="278">
                  <c:v>4.6100000000000003</c:v>
                </c:pt>
                <c:pt idx="279">
                  <c:v>4.6364999999999998</c:v>
                </c:pt>
                <c:pt idx="280">
                  <c:v>4.6778000000000004</c:v>
                </c:pt>
                <c:pt idx="281">
                  <c:v>4.7023000000000001</c:v>
                </c:pt>
                <c:pt idx="282">
                  <c:v>4.7424999999999997</c:v>
                </c:pt>
                <c:pt idx="283">
                  <c:v>4.7917999999999994</c:v>
                </c:pt>
                <c:pt idx="284">
                  <c:v>4.7629000000000001</c:v>
                </c:pt>
                <c:pt idx="285">
                  <c:v>4.7530999999999999</c:v>
                </c:pt>
                <c:pt idx="286">
                  <c:v>4.7570000000000006</c:v>
                </c:pt>
                <c:pt idx="287">
                  <c:v>4.7479999999999993</c:v>
                </c:pt>
                <c:pt idx="288">
                  <c:v>4.7566999999999995</c:v>
                </c:pt>
                <c:pt idx="289">
                  <c:v>4.7802000000000007</c:v>
                </c:pt>
                <c:pt idx="290">
                  <c:v>4.8087</c:v>
                </c:pt>
                <c:pt idx="291">
                  <c:v>4.8456000000000001</c:v>
                </c:pt>
                <c:pt idx="292">
                  <c:v>4.9216999999999995</c:v>
                </c:pt>
                <c:pt idx="293">
                  <c:v>4.9146000000000001</c:v>
                </c:pt>
                <c:pt idx="294">
                  <c:v>4.9302000000000001</c:v>
                </c:pt>
                <c:pt idx="295">
                  <c:v>4.9428000000000001</c:v>
                </c:pt>
                <c:pt idx="296">
                  <c:v>4.9691999999999998</c:v>
                </c:pt>
                <c:pt idx="297">
                  <c:v>4.9976000000000003</c:v>
                </c:pt>
                <c:pt idx="298">
                  <c:v>5.0122</c:v>
                </c:pt>
                <c:pt idx="299">
                  <c:v>5.0289999999999999</c:v>
                </c:pt>
                <c:pt idx="300">
                  <c:v>5.0441000000000003</c:v>
                </c:pt>
                <c:pt idx="301">
                  <c:v>5.0484999999999998</c:v>
                </c:pt>
                <c:pt idx="302">
                  <c:v>5.0577000000000005</c:v>
                </c:pt>
                <c:pt idx="303">
                  <c:v>5.0842000000000009</c:v>
                </c:pt>
                <c:pt idx="304">
                  <c:v>5.0938999999999997</c:v>
                </c:pt>
                <c:pt idx="305">
                  <c:v>5.1122000000000005</c:v>
                </c:pt>
                <c:pt idx="306">
                  <c:v>5.1548999999999996</c:v>
                </c:pt>
                <c:pt idx="307">
                  <c:v>5.1788000000000007</c:v>
                </c:pt>
                <c:pt idx="308">
                  <c:v>5.2121000000000004</c:v>
                </c:pt>
                <c:pt idx="309">
                  <c:v>5.2481999999999998</c:v>
                </c:pt>
                <c:pt idx="310">
                  <c:v>5.2650999999999994</c:v>
                </c:pt>
                <c:pt idx="311">
                  <c:v>5.2937000000000003</c:v>
                </c:pt>
                <c:pt idx="312">
                  <c:v>5.3309999999999995</c:v>
                </c:pt>
                <c:pt idx="313">
                  <c:v>5.3563999999999998</c:v>
                </c:pt>
                <c:pt idx="314">
                  <c:v>5.3660999999999994</c:v>
                </c:pt>
                <c:pt idx="315">
                  <c:v>5.4049999999999994</c:v>
                </c:pt>
                <c:pt idx="316">
                  <c:v>5.4058000000000002</c:v>
                </c:pt>
                <c:pt idx="317">
                  <c:v>5.4556000000000004</c:v>
                </c:pt>
                <c:pt idx="318">
                  <c:v>5.5000999999999998</c:v>
                </c:pt>
                <c:pt idx="319">
                  <c:v>5.5308999999999999</c:v>
                </c:pt>
                <c:pt idx="320">
                  <c:v>5.5661000000000005</c:v>
                </c:pt>
                <c:pt idx="321">
                  <c:v>5.6091999999999995</c:v>
                </c:pt>
                <c:pt idx="322">
                  <c:v>5.6435000000000004</c:v>
                </c:pt>
                <c:pt idx="323">
                  <c:v>5.6909000000000001</c:v>
                </c:pt>
                <c:pt idx="324">
                  <c:v>5.7238000000000007</c:v>
                </c:pt>
                <c:pt idx="325">
                  <c:v>5.7483000000000004</c:v>
                </c:pt>
                <c:pt idx="326">
                  <c:v>5.7786</c:v>
                </c:pt>
                <c:pt idx="327">
                  <c:v>5.8393999999999995</c:v>
                </c:pt>
                <c:pt idx="328">
                  <c:v>5.8500999999999994</c:v>
                </c:pt>
                <c:pt idx="329">
                  <c:v>5.8959999999999999</c:v>
                </c:pt>
                <c:pt idx="330">
                  <c:v>5.9227000000000007</c:v>
                </c:pt>
                <c:pt idx="331">
                  <c:v>5.9946000000000002</c:v>
                </c:pt>
                <c:pt idx="332">
                  <c:v>6.0134999999999996</c:v>
                </c:pt>
                <c:pt idx="333">
                  <c:v>6.0233999999999996</c:v>
                </c:pt>
                <c:pt idx="334">
                  <c:v>6.0560000000000009</c:v>
                </c:pt>
                <c:pt idx="335">
                  <c:v>6.0846</c:v>
                </c:pt>
                <c:pt idx="336">
                  <c:v>6.1141000000000005</c:v>
                </c:pt>
                <c:pt idx="337">
                  <c:v>6.1961000000000004</c:v>
                </c:pt>
                <c:pt idx="338">
                  <c:v>6.2538</c:v>
                </c:pt>
                <c:pt idx="339">
                  <c:v>6.2938000000000001</c:v>
                </c:pt>
                <c:pt idx="340">
                  <c:v>6.303700000000001</c:v>
                </c:pt>
                <c:pt idx="341">
                  <c:v>6.3100000000000005</c:v>
                </c:pt>
                <c:pt idx="342">
                  <c:v>6.3399000000000001</c:v>
                </c:pt>
                <c:pt idx="343">
                  <c:v>6.3685999999999998</c:v>
                </c:pt>
                <c:pt idx="344">
                  <c:v>6.3838999999999997</c:v>
                </c:pt>
                <c:pt idx="345">
                  <c:v>6.4802</c:v>
                </c:pt>
                <c:pt idx="346">
                  <c:v>6.49</c:v>
                </c:pt>
                <c:pt idx="347">
                  <c:v>6.579299999999999</c:v>
                </c:pt>
                <c:pt idx="348">
                  <c:v>6.6795999999999998</c:v>
                </c:pt>
                <c:pt idx="349">
                  <c:v>6.724400000000001</c:v>
                </c:pt>
                <c:pt idx="350">
                  <c:v>6.7786999999999997</c:v>
                </c:pt>
                <c:pt idx="351">
                  <c:v>6.7491000000000012</c:v>
                </c:pt>
                <c:pt idx="352">
                  <c:v>6.8007000000000009</c:v>
                </c:pt>
                <c:pt idx="353">
                  <c:v>6.7689999999999992</c:v>
                </c:pt>
                <c:pt idx="354">
                  <c:v>6.77</c:v>
                </c:pt>
                <c:pt idx="355">
                  <c:v>6.7721999999999998</c:v>
                </c:pt>
                <c:pt idx="356">
                  <c:v>6.7665999999999995</c:v>
                </c:pt>
                <c:pt idx="357">
                  <c:v>6.7805</c:v>
                </c:pt>
                <c:pt idx="358">
                  <c:v>6.8054000000000006</c:v>
                </c:pt>
                <c:pt idx="359">
                  <c:v>6.7905999999999995</c:v>
                </c:pt>
                <c:pt idx="360">
                  <c:v>6.7710000000000008</c:v>
                </c:pt>
                <c:pt idx="361">
                  <c:v>6.7954999999999988</c:v>
                </c:pt>
                <c:pt idx="362">
                  <c:v>6.7805</c:v>
                </c:pt>
                <c:pt idx="363">
                  <c:v>6.8238000000000003</c:v>
                </c:pt>
                <c:pt idx="364">
                  <c:v>6.8674000000000008</c:v>
                </c:pt>
                <c:pt idx="365">
                  <c:v>6.8650000000000002</c:v>
                </c:pt>
                <c:pt idx="366">
                  <c:v>6.882200000000001</c:v>
                </c:pt>
                <c:pt idx="367">
                  <c:v>6.9077999999999991</c:v>
                </c:pt>
                <c:pt idx="368">
                  <c:v>6.9215000000000018</c:v>
                </c:pt>
                <c:pt idx="369">
                  <c:v>6.9563000000000006</c:v>
                </c:pt>
                <c:pt idx="370">
                  <c:v>6.9290000000000003</c:v>
                </c:pt>
                <c:pt idx="371">
                  <c:v>6.9525999999999986</c:v>
                </c:pt>
                <c:pt idx="372">
                  <c:v>6.9723999999999986</c:v>
                </c:pt>
                <c:pt idx="373">
                  <c:v>6.9987999999999992</c:v>
                </c:pt>
                <c:pt idx="374">
                  <c:v>7.0244000000000009</c:v>
                </c:pt>
                <c:pt idx="375">
                  <c:v>7.0770999999999997</c:v>
                </c:pt>
                <c:pt idx="376">
                  <c:v>7.0912000000000015</c:v>
                </c:pt>
                <c:pt idx="377">
                  <c:v>7.1574000000000009</c:v>
                </c:pt>
                <c:pt idx="378">
                  <c:v>7.2997999999999994</c:v>
                </c:pt>
                <c:pt idx="379">
                  <c:v>7.4016999999999999</c:v>
                </c:pt>
                <c:pt idx="380">
                  <c:v>7.4119999999999999</c:v>
                </c:pt>
                <c:pt idx="381">
                  <c:v>7.4317999999999991</c:v>
                </c:pt>
                <c:pt idx="382">
                  <c:v>7.4454999999999991</c:v>
                </c:pt>
                <c:pt idx="383">
                  <c:v>7.4869000000000003</c:v>
                </c:pt>
                <c:pt idx="384">
                  <c:v>7.5283999999999995</c:v>
                </c:pt>
                <c:pt idx="385">
                  <c:v>7.563200000000001</c:v>
                </c:pt>
                <c:pt idx="386">
                  <c:v>7.5890000000000004</c:v>
                </c:pt>
                <c:pt idx="387">
                  <c:v>7.6239999999999997</c:v>
                </c:pt>
                <c:pt idx="388">
                  <c:v>7.6471999999999989</c:v>
                </c:pt>
                <c:pt idx="389">
                  <c:v>7.696600000000001</c:v>
                </c:pt>
                <c:pt idx="390">
                  <c:v>7.7286999999999999</c:v>
                </c:pt>
                <c:pt idx="391">
                  <c:v>7.7690999999999981</c:v>
                </c:pt>
                <c:pt idx="392">
                  <c:v>7.8102</c:v>
                </c:pt>
                <c:pt idx="393">
                  <c:v>7.8392999999999979</c:v>
                </c:pt>
                <c:pt idx="394">
                  <c:v>7.8963999999999999</c:v>
                </c:pt>
                <c:pt idx="395">
                  <c:v>7.9845000000000006</c:v>
                </c:pt>
                <c:pt idx="396">
                  <c:v>7.9978000000000016</c:v>
                </c:pt>
                <c:pt idx="397">
                  <c:v>7.996100000000002</c:v>
                </c:pt>
                <c:pt idx="398">
                  <c:v>8.0594999999999999</c:v>
                </c:pt>
                <c:pt idx="399">
                  <c:v>8.06</c:v>
                </c:pt>
                <c:pt idx="400">
                  <c:v>8.0810999999999993</c:v>
                </c:pt>
                <c:pt idx="401">
                  <c:v>8.1345999999999989</c:v>
                </c:pt>
                <c:pt idx="402">
                  <c:v>8.1762999999999995</c:v>
                </c:pt>
                <c:pt idx="403">
                  <c:v>8.2282000000000011</c:v>
                </c:pt>
                <c:pt idx="404">
                  <c:v>8.2481000000000009</c:v>
                </c:pt>
                <c:pt idx="405">
                  <c:v>8.3226000000000013</c:v>
                </c:pt>
                <c:pt idx="406">
                  <c:v>8.3279999999999994</c:v>
                </c:pt>
                <c:pt idx="407">
                  <c:v>8.3505000000000003</c:v>
                </c:pt>
                <c:pt idx="408">
                  <c:v>8.3692999999999991</c:v>
                </c:pt>
                <c:pt idx="409">
                  <c:v>8.4229000000000021</c:v>
                </c:pt>
                <c:pt idx="410">
                  <c:v>8.4355999999999991</c:v>
                </c:pt>
                <c:pt idx="411">
                  <c:v>8.4680999999999997</c:v>
                </c:pt>
                <c:pt idx="412">
                  <c:v>8.5200999999999993</c:v>
                </c:pt>
                <c:pt idx="413">
                  <c:v>8.5376000000000012</c:v>
                </c:pt>
                <c:pt idx="414">
                  <c:v>8.5863999999999994</c:v>
                </c:pt>
                <c:pt idx="415">
                  <c:v>8.6541000000000015</c:v>
                </c:pt>
                <c:pt idx="416">
                  <c:v>8.6295999999999999</c:v>
                </c:pt>
                <c:pt idx="417">
                  <c:v>8.6831999999999994</c:v>
                </c:pt>
                <c:pt idx="418">
                  <c:v>8.7045999999999992</c:v>
                </c:pt>
                <c:pt idx="419">
                  <c:v>8.7276999999999987</c:v>
                </c:pt>
                <c:pt idx="420">
                  <c:v>8.7916000000000007</c:v>
                </c:pt>
                <c:pt idx="421">
                  <c:v>8.8461999999999996</c:v>
                </c:pt>
                <c:pt idx="422">
                  <c:v>8.8697999999999979</c:v>
                </c:pt>
                <c:pt idx="423">
                  <c:v>8.9157000000000011</c:v>
                </c:pt>
                <c:pt idx="424">
                  <c:v>8.9628999999999994</c:v>
                </c:pt>
                <c:pt idx="425">
                  <c:v>8.9741999999999997</c:v>
                </c:pt>
                <c:pt idx="426">
                  <c:v>9.0061</c:v>
                </c:pt>
                <c:pt idx="427">
                  <c:v>9.0680999999999994</c:v>
                </c:pt>
                <c:pt idx="428">
                  <c:v>9.1081000000000003</c:v>
                </c:pt>
                <c:pt idx="429">
                  <c:v>9.1673000000000009</c:v>
                </c:pt>
                <c:pt idx="430">
                  <c:v>9.1928000000000001</c:v>
                </c:pt>
                <c:pt idx="431">
                  <c:v>9.2363</c:v>
                </c:pt>
                <c:pt idx="432">
                  <c:v>9.360199999999999</c:v>
                </c:pt>
                <c:pt idx="433">
                  <c:v>9.4054000000000002</c:v>
                </c:pt>
                <c:pt idx="434">
                  <c:v>9.4455999999999989</c:v>
                </c:pt>
                <c:pt idx="435">
                  <c:v>9.4863999999999997</c:v>
                </c:pt>
                <c:pt idx="436">
                  <c:v>9.5169999999999995</c:v>
                </c:pt>
                <c:pt idx="437">
                  <c:v>9.5765000000000011</c:v>
                </c:pt>
                <c:pt idx="438">
                  <c:v>9.6335999999999995</c:v>
                </c:pt>
                <c:pt idx="439">
                  <c:v>9.6521000000000008</c:v>
                </c:pt>
                <c:pt idx="440">
                  <c:v>9.7039999999999988</c:v>
                </c:pt>
                <c:pt idx="441">
                  <c:v>9.7652999999999999</c:v>
                </c:pt>
                <c:pt idx="442">
                  <c:v>9.8169000000000004</c:v>
                </c:pt>
                <c:pt idx="443">
                  <c:v>9.8590999999999998</c:v>
                </c:pt>
                <c:pt idx="444">
                  <c:v>9.8871000000000002</c:v>
                </c:pt>
                <c:pt idx="445">
                  <c:v>9.9384000000000015</c:v>
                </c:pt>
                <c:pt idx="446">
                  <c:v>9.9633000000000003</c:v>
                </c:pt>
                <c:pt idx="447">
                  <c:v>10.021199999999999</c:v>
                </c:pt>
                <c:pt idx="448">
                  <c:v>10.011800000000001</c:v>
                </c:pt>
                <c:pt idx="449">
                  <c:v>10.030600000000002</c:v>
                </c:pt>
                <c:pt idx="450">
                  <c:v>10.0669</c:v>
                </c:pt>
                <c:pt idx="451">
                  <c:v>10.0885</c:v>
                </c:pt>
                <c:pt idx="452">
                  <c:v>10.141999999999999</c:v>
                </c:pt>
                <c:pt idx="453">
                  <c:v>10.165000000000001</c:v>
                </c:pt>
                <c:pt idx="454">
                  <c:v>10.165900000000001</c:v>
                </c:pt>
                <c:pt idx="455">
                  <c:v>10.228400000000001</c:v>
                </c:pt>
                <c:pt idx="456">
                  <c:v>10.2089</c:v>
                </c:pt>
                <c:pt idx="457">
                  <c:v>10.273099999999999</c:v>
                </c:pt>
                <c:pt idx="458">
                  <c:v>10.290900000000001</c:v>
                </c:pt>
                <c:pt idx="459">
                  <c:v>10.3269</c:v>
                </c:pt>
                <c:pt idx="460">
                  <c:v>10.3969</c:v>
                </c:pt>
                <c:pt idx="461">
                  <c:v>10.462399999999999</c:v>
                </c:pt>
                <c:pt idx="462">
                  <c:v>10.475900000000001</c:v>
                </c:pt>
                <c:pt idx="463">
                  <c:v>10.5106</c:v>
                </c:pt>
                <c:pt idx="464">
                  <c:v>10.5245</c:v>
                </c:pt>
                <c:pt idx="465">
                  <c:v>10.516300000000001</c:v>
                </c:pt>
                <c:pt idx="466">
                  <c:v>10.5473</c:v>
                </c:pt>
                <c:pt idx="467">
                  <c:v>10.605300000000002</c:v>
                </c:pt>
                <c:pt idx="468">
                  <c:v>10.694199999999999</c:v>
                </c:pt>
                <c:pt idx="469">
                  <c:v>10.704699999999999</c:v>
                </c:pt>
                <c:pt idx="470">
                  <c:v>10.782</c:v>
                </c:pt>
                <c:pt idx="471">
                  <c:v>10.777799999999999</c:v>
                </c:pt>
                <c:pt idx="472">
                  <c:v>10.861899999999999</c:v>
                </c:pt>
                <c:pt idx="473">
                  <c:v>10.9498</c:v>
                </c:pt>
                <c:pt idx="474">
                  <c:v>11.004</c:v>
                </c:pt>
                <c:pt idx="475">
                  <c:v>11.0801</c:v>
                </c:pt>
                <c:pt idx="476">
                  <c:v>11.119899999999999</c:v>
                </c:pt>
                <c:pt idx="477">
                  <c:v>11.226999999999999</c:v>
                </c:pt>
                <c:pt idx="478">
                  <c:v>11.303800000000001</c:v>
                </c:pt>
                <c:pt idx="479">
                  <c:v>11.3302</c:v>
                </c:pt>
                <c:pt idx="480">
                  <c:v>11.427100000000001</c:v>
                </c:pt>
                <c:pt idx="481">
                  <c:v>11.443899999999999</c:v>
                </c:pt>
                <c:pt idx="482">
                  <c:v>11.733500000000001</c:v>
                </c:pt>
                <c:pt idx="483">
                  <c:v>12.223399999999998</c:v>
                </c:pt>
                <c:pt idx="484">
                  <c:v>12.8385</c:v>
                </c:pt>
                <c:pt idx="485">
                  <c:v>12.956599999999998</c:v>
                </c:pt>
                <c:pt idx="486">
                  <c:v>12.997299999999999</c:v>
                </c:pt>
                <c:pt idx="487">
                  <c:v>13.0168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FA-4155-8F2B-387F2F04C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81725352"/>
        <c:axId val="581726528"/>
      </c:area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Sheet1!$A$2:$A$489</c:f>
              <c:numCache>
                <c:formatCode>m/d/yyyy</c:formatCode>
                <c:ptCount val="488"/>
                <c:pt idx="0">
                  <c:v>29251</c:v>
                </c:pt>
                <c:pt idx="1">
                  <c:v>29280</c:v>
                </c:pt>
                <c:pt idx="2">
                  <c:v>29311</c:v>
                </c:pt>
                <c:pt idx="3">
                  <c:v>29341</c:v>
                </c:pt>
                <c:pt idx="4">
                  <c:v>29372</c:v>
                </c:pt>
                <c:pt idx="5">
                  <c:v>29402</c:v>
                </c:pt>
                <c:pt idx="6">
                  <c:v>29433</c:v>
                </c:pt>
                <c:pt idx="7">
                  <c:v>29464</c:v>
                </c:pt>
                <c:pt idx="8">
                  <c:v>29494</c:v>
                </c:pt>
                <c:pt idx="9">
                  <c:v>29525</c:v>
                </c:pt>
                <c:pt idx="10">
                  <c:v>29555</c:v>
                </c:pt>
                <c:pt idx="11">
                  <c:v>29586</c:v>
                </c:pt>
                <c:pt idx="12">
                  <c:v>29617</c:v>
                </c:pt>
                <c:pt idx="13">
                  <c:v>29645</c:v>
                </c:pt>
                <c:pt idx="14">
                  <c:v>29676</c:v>
                </c:pt>
                <c:pt idx="15">
                  <c:v>29706</c:v>
                </c:pt>
                <c:pt idx="16">
                  <c:v>29737</c:v>
                </c:pt>
                <c:pt idx="17">
                  <c:v>29767</c:v>
                </c:pt>
                <c:pt idx="18">
                  <c:v>29798</c:v>
                </c:pt>
                <c:pt idx="19">
                  <c:v>29829</c:v>
                </c:pt>
                <c:pt idx="20">
                  <c:v>29859</c:v>
                </c:pt>
                <c:pt idx="21">
                  <c:v>29890</c:v>
                </c:pt>
                <c:pt idx="22">
                  <c:v>29920</c:v>
                </c:pt>
                <c:pt idx="23">
                  <c:v>29951</c:v>
                </c:pt>
                <c:pt idx="24">
                  <c:v>29982</c:v>
                </c:pt>
                <c:pt idx="25">
                  <c:v>30010</c:v>
                </c:pt>
                <c:pt idx="26">
                  <c:v>30041</c:v>
                </c:pt>
                <c:pt idx="27">
                  <c:v>30071</c:v>
                </c:pt>
                <c:pt idx="28">
                  <c:v>30102</c:v>
                </c:pt>
                <c:pt idx="29">
                  <c:v>30132</c:v>
                </c:pt>
                <c:pt idx="30">
                  <c:v>30163</c:v>
                </c:pt>
                <c:pt idx="31">
                  <c:v>30194</c:v>
                </c:pt>
                <c:pt idx="32">
                  <c:v>30224</c:v>
                </c:pt>
                <c:pt idx="33">
                  <c:v>30255</c:v>
                </c:pt>
                <c:pt idx="34">
                  <c:v>30285</c:v>
                </c:pt>
                <c:pt idx="35">
                  <c:v>30316</c:v>
                </c:pt>
                <c:pt idx="36">
                  <c:v>30347</c:v>
                </c:pt>
                <c:pt idx="37">
                  <c:v>30375</c:v>
                </c:pt>
                <c:pt idx="38">
                  <c:v>30406</c:v>
                </c:pt>
                <c:pt idx="39">
                  <c:v>30436</c:v>
                </c:pt>
                <c:pt idx="40">
                  <c:v>30467</c:v>
                </c:pt>
                <c:pt idx="41">
                  <c:v>30497</c:v>
                </c:pt>
                <c:pt idx="42">
                  <c:v>30528</c:v>
                </c:pt>
                <c:pt idx="43">
                  <c:v>30559</c:v>
                </c:pt>
                <c:pt idx="44">
                  <c:v>30589</c:v>
                </c:pt>
                <c:pt idx="45">
                  <c:v>30620</c:v>
                </c:pt>
                <c:pt idx="46">
                  <c:v>30650</c:v>
                </c:pt>
                <c:pt idx="47">
                  <c:v>30681</c:v>
                </c:pt>
                <c:pt idx="48">
                  <c:v>30712</c:v>
                </c:pt>
                <c:pt idx="49">
                  <c:v>30741</c:v>
                </c:pt>
                <c:pt idx="50">
                  <c:v>30772</c:v>
                </c:pt>
                <c:pt idx="51">
                  <c:v>30802</c:v>
                </c:pt>
                <c:pt idx="52">
                  <c:v>30833</c:v>
                </c:pt>
                <c:pt idx="53">
                  <c:v>30863</c:v>
                </c:pt>
                <c:pt idx="54">
                  <c:v>30894</c:v>
                </c:pt>
                <c:pt idx="55">
                  <c:v>30925</c:v>
                </c:pt>
                <c:pt idx="56">
                  <c:v>30955</c:v>
                </c:pt>
                <c:pt idx="57">
                  <c:v>30986</c:v>
                </c:pt>
                <c:pt idx="58">
                  <c:v>31016</c:v>
                </c:pt>
                <c:pt idx="59">
                  <c:v>31047</c:v>
                </c:pt>
                <c:pt idx="60">
                  <c:v>31078</c:v>
                </c:pt>
                <c:pt idx="61">
                  <c:v>31106</c:v>
                </c:pt>
                <c:pt idx="62">
                  <c:v>31137</c:v>
                </c:pt>
                <c:pt idx="63">
                  <c:v>31167</c:v>
                </c:pt>
                <c:pt idx="64">
                  <c:v>31198</c:v>
                </c:pt>
                <c:pt idx="65">
                  <c:v>31228</c:v>
                </c:pt>
                <c:pt idx="66">
                  <c:v>31259</c:v>
                </c:pt>
                <c:pt idx="67">
                  <c:v>31290</c:v>
                </c:pt>
                <c:pt idx="68">
                  <c:v>31320</c:v>
                </c:pt>
                <c:pt idx="69">
                  <c:v>31351</c:v>
                </c:pt>
                <c:pt idx="70">
                  <c:v>31381</c:v>
                </c:pt>
                <c:pt idx="71">
                  <c:v>31412</c:v>
                </c:pt>
                <c:pt idx="72">
                  <c:v>31443</c:v>
                </c:pt>
                <c:pt idx="73">
                  <c:v>31471</c:v>
                </c:pt>
                <c:pt idx="74">
                  <c:v>31502</c:v>
                </c:pt>
                <c:pt idx="75">
                  <c:v>31532</c:v>
                </c:pt>
                <c:pt idx="76">
                  <c:v>31563</c:v>
                </c:pt>
                <c:pt idx="77">
                  <c:v>31593</c:v>
                </c:pt>
                <c:pt idx="78">
                  <c:v>31624</c:v>
                </c:pt>
                <c:pt idx="79">
                  <c:v>31655</c:v>
                </c:pt>
                <c:pt idx="80">
                  <c:v>31685</c:v>
                </c:pt>
                <c:pt idx="81">
                  <c:v>31716</c:v>
                </c:pt>
                <c:pt idx="82">
                  <c:v>31746</c:v>
                </c:pt>
                <c:pt idx="83">
                  <c:v>31777</c:v>
                </c:pt>
                <c:pt idx="84">
                  <c:v>31808</c:v>
                </c:pt>
                <c:pt idx="85">
                  <c:v>31836</c:v>
                </c:pt>
                <c:pt idx="86">
                  <c:v>31867</c:v>
                </c:pt>
                <c:pt idx="87">
                  <c:v>31897</c:v>
                </c:pt>
                <c:pt idx="88">
                  <c:v>31928</c:v>
                </c:pt>
                <c:pt idx="89">
                  <c:v>31958</c:v>
                </c:pt>
                <c:pt idx="90">
                  <c:v>31989</c:v>
                </c:pt>
                <c:pt idx="91">
                  <c:v>32020</c:v>
                </c:pt>
                <c:pt idx="92">
                  <c:v>32050</c:v>
                </c:pt>
                <c:pt idx="93">
                  <c:v>32081</c:v>
                </c:pt>
                <c:pt idx="94">
                  <c:v>32111</c:v>
                </c:pt>
                <c:pt idx="95">
                  <c:v>32142</c:v>
                </c:pt>
                <c:pt idx="96">
                  <c:v>32173</c:v>
                </c:pt>
                <c:pt idx="97">
                  <c:v>32202</c:v>
                </c:pt>
                <c:pt idx="98">
                  <c:v>32233</c:v>
                </c:pt>
                <c:pt idx="99">
                  <c:v>32263</c:v>
                </c:pt>
                <c:pt idx="100">
                  <c:v>32294</c:v>
                </c:pt>
                <c:pt idx="101">
                  <c:v>32324</c:v>
                </c:pt>
                <c:pt idx="102">
                  <c:v>32355</c:v>
                </c:pt>
                <c:pt idx="103">
                  <c:v>32386</c:v>
                </c:pt>
                <c:pt idx="104">
                  <c:v>32416</c:v>
                </c:pt>
                <c:pt idx="105">
                  <c:v>32447</c:v>
                </c:pt>
                <c:pt idx="106">
                  <c:v>32477</c:v>
                </c:pt>
                <c:pt idx="107">
                  <c:v>32508</c:v>
                </c:pt>
                <c:pt idx="108">
                  <c:v>32539</c:v>
                </c:pt>
                <c:pt idx="109">
                  <c:v>32567</c:v>
                </c:pt>
                <c:pt idx="110">
                  <c:v>32598</c:v>
                </c:pt>
                <c:pt idx="111">
                  <c:v>32628</c:v>
                </c:pt>
                <c:pt idx="112">
                  <c:v>32659</c:v>
                </c:pt>
                <c:pt idx="113">
                  <c:v>32689</c:v>
                </c:pt>
                <c:pt idx="114">
                  <c:v>32720</c:v>
                </c:pt>
                <c:pt idx="115">
                  <c:v>32751</c:v>
                </c:pt>
                <c:pt idx="116">
                  <c:v>32781</c:v>
                </c:pt>
                <c:pt idx="117">
                  <c:v>32812</c:v>
                </c:pt>
                <c:pt idx="118">
                  <c:v>32842</c:v>
                </c:pt>
                <c:pt idx="119">
                  <c:v>32873</c:v>
                </c:pt>
                <c:pt idx="120">
                  <c:v>32904</c:v>
                </c:pt>
                <c:pt idx="121">
                  <c:v>32932</c:v>
                </c:pt>
                <c:pt idx="122">
                  <c:v>32963</c:v>
                </c:pt>
                <c:pt idx="123">
                  <c:v>32993</c:v>
                </c:pt>
                <c:pt idx="124">
                  <c:v>33024</c:v>
                </c:pt>
                <c:pt idx="125">
                  <c:v>33054</c:v>
                </c:pt>
                <c:pt idx="126">
                  <c:v>33085</c:v>
                </c:pt>
                <c:pt idx="127">
                  <c:v>33116</c:v>
                </c:pt>
                <c:pt idx="128">
                  <c:v>33146</c:v>
                </c:pt>
                <c:pt idx="129">
                  <c:v>33177</c:v>
                </c:pt>
                <c:pt idx="130">
                  <c:v>33207</c:v>
                </c:pt>
                <c:pt idx="131">
                  <c:v>33238</c:v>
                </c:pt>
                <c:pt idx="132">
                  <c:v>33269</c:v>
                </c:pt>
                <c:pt idx="133">
                  <c:v>33297</c:v>
                </c:pt>
                <c:pt idx="134">
                  <c:v>33328</c:v>
                </c:pt>
                <c:pt idx="135">
                  <c:v>33358</c:v>
                </c:pt>
                <c:pt idx="136">
                  <c:v>33389</c:v>
                </c:pt>
                <c:pt idx="137">
                  <c:v>33419</c:v>
                </c:pt>
                <c:pt idx="138">
                  <c:v>33450</c:v>
                </c:pt>
                <c:pt idx="139">
                  <c:v>33481</c:v>
                </c:pt>
                <c:pt idx="140">
                  <c:v>33511</c:v>
                </c:pt>
                <c:pt idx="141">
                  <c:v>33542</c:v>
                </c:pt>
                <c:pt idx="142">
                  <c:v>33572</c:v>
                </c:pt>
                <c:pt idx="143">
                  <c:v>33603</c:v>
                </c:pt>
                <c:pt idx="144">
                  <c:v>33634</c:v>
                </c:pt>
                <c:pt idx="145">
                  <c:v>33663</c:v>
                </c:pt>
                <c:pt idx="146">
                  <c:v>33694</c:v>
                </c:pt>
                <c:pt idx="147">
                  <c:v>33724</c:v>
                </c:pt>
                <c:pt idx="148">
                  <c:v>33755</c:v>
                </c:pt>
                <c:pt idx="149">
                  <c:v>33785</c:v>
                </c:pt>
                <c:pt idx="150">
                  <c:v>33816</c:v>
                </c:pt>
                <c:pt idx="151">
                  <c:v>33847</c:v>
                </c:pt>
                <c:pt idx="152">
                  <c:v>33877</c:v>
                </c:pt>
                <c:pt idx="153">
                  <c:v>33908</c:v>
                </c:pt>
                <c:pt idx="154">
                  <c:v>33938</c:v>
                </c:pt>
                <c:pt idx="155">
                  <c:v>33969</c:v>
                </c:pt>
                <c:pt idx="156">
                  <c:v>34000</c:v>
                </c:pt>
                <c:pt idx="157">
                  <c:v>34028</c:v>
                </c:pt>
                <c:pt idx="158">
                  <c:v>34059</c:v>
                </c:pt>
                <c:pt idx="159">
                  <c:v>34089</c:v>
                </c:pt>
                <c:pt idx="160">
                  <c:v>34120</c:v>
                </c:pt>
                <c:pt idx="161">
                  <c:v>34150</c:v>
                </c:pt>
                <c:pt idx="162">
                  <c:v>34181</c:v>
                </c:pt>
                <c:pt idx="163">
                  <c:v>34212</c:v>
                </c:pt>
                <c:pt idx="164">
                  <c:v>34242</c:v>
                </c:pt>
                <c:pt idx="165">
                  <c:v>34273</c:v>
                </c:pt>
                <c:pt idx="166">
                  <c:v>34303</c:v>
                </c:pt>
                <c:pt idx="167">
                  <c:v>34334</c:v>
                </c:pt>
                <c:pt idx="168">
                  <c:v>34365</c:v>
                </c:pt>
                <c:pt idx="169">
                  <c:v>34393</c:v>
                </c:pt>
                <c:pt idx="170">
                  <c:v>34424</c:v>
                </c:pt>
                <c:pt idx="171">
                  <c:v>34454</c:v>
                </c:pt>
                <c:pt idx="172">
                  <c:v>34485</c:v>
                </c:pt>
                <c:pt idx="173">
                  <c:v>34515</c:v>
                </c:pt>
                <c:pt idx="174">
                  <c:v>34546</c:v>
                </c:pt>
                <c:pt idx="175">
                  <c:v>34577</c:v>
                </c:pt>
                <c:pt idx="176">
                  <c:v>34607</c:v>
                </c:pt>
                <c:pt idx="177">
                  <c:v>34638</c:v>
                </c:pt>
                <c:pt idx="178">
                  <c:v>34668</c:v>
                </c:pt>
                <c:pt idx="179">
                  <c:v>34699</c:v>
                </c:pt>
                <c:pt idx="180">
                  <c:v>34730</c:v>
                </c:pt>
                <c:pt idx="181">
                  <c:v>34758</c:v>
                </c:pt>
                <c:pt idx="182">
                  <c:v>34789</c:v>
                </c:pt>
                <c:pt idx="183">
                  <c:v>34819</c:v>
                </c:pt>
                <c:pt idx="184">
                  <c:v>34850</c:v>
                </c:pt>
                <c:pt idx="185">
                  <c:v>34880</c:v>
                </c:pt>
                <c:pt idx="186">
                  <c:v>34911</c:v>
                </c:pt>
                <c:pt idx="187">
                  <c:v>34942</c:v>
                </c:pt>
                <c:pt idx="188">
                  <c:v>34972</c:v>
                </c:pt>
                <c:pt idx="189">
                  <c:v>35003</c:v>
                </c:pt>
                <c:pt idx="190">
                  <c:v>35033</c:v>
                </c:pt>
                <c:pt idx="191">
                  <c:v>35064</c:v>
                </c:pt>
                <c:pt idx="192">
                  <c:v>35095</c:v>
                </c:pt>
                <c:pt idx="193">
                  <c:v>35124</c:v>
                </c:pt>
                <c:pt idx="194">
                  <c:v>35155</c:v>
                </c:pt>
                <c:pt idx="195">
                  <c:v>35185</c:v>
                </c:pt>
                <c:pt idx="196">
                  <c:v>35216</c:v>
                </c:pt>
                <c:pt idx="197">
                  <c:v>35246</c:v>
                </c:pt>
                <c:pt idx="198">
                  <c:v>35277</c:v>
                </c:pt>
                <c:pt idx="199">
                  <c:v>35308</c:v>
                </c:pt>
                <c:pt idx="200">
                  <c:v>35338</c:v>
                </c:pt>
                <c:pt idx="201">
                  <c:v>35369</c:v>
                </c:pt>
                <c:pt idx="202">
                  <c:v>35399</c:v>
                </c:pt>
                <c:pt idx="203">
                  <c:v>35430</c:v>
                </c:pt>
                <c:pt idx="204">
                  <c:v>35461</c:v>
                </c:pt>
                <c:pt idx="205">
                  <c:v>35489</c:v>
                </c:pt>
                <c:pt idx="206">
                  <c:v>35520</c:v>
                </c:pt>
                <c:pt idx="207">
                  <c:v>35550</c:v>
                </c:pt>
                <c:pt idx="208">
                  <c:v>35581</c:v>
                </c:pt>
                <c:pt idx="209">
                  <c:v>35611</c:v>
                </c:pt>
                <c:pt idx="210">
                  <c:v>35642</c:v>
                </c:pt>
                <c:pt idx="211">
                  <c:v>35673</c:v>
                </c:pt>
                <c:pt idx="212">
                  <c:v>35703</c:v>
                </c:pt>
                <c:pt idx="213">
                  <c:v>35734</c:v>
                </c:pt>
                <c:pt idx="214">
                  <c:v>35764</c:v>
                </c:pt>
                <c:pt idx="215">
                  <c:v>35795</c:v>
                </c:pt>
                <c:pt idx="216">
                  <c:v>35826</c:v>
                </c:pt>
                <c:pt idx="217">
                  <c:v>35854</c:v>
                </c:pt>
                <c:pt idx="218">
                  <c:v>35885</c:v>
                </c:pt>
                <c:pt idx="219">
                  <c:v>35915</c:v>
                </c:pt>
                <c:pt idx="220">
                  <c:v>35946</c:v>
                </c:pt>
                <c:pt idx="221">
                  <c:v>35976</c:v>
                </c:pt>
                <c:pt idx="222">
                  <c:v>36007</c:v>
                </c:pt>
                <c:pt idx="223">
                  <c:v>36038</c:v>
                </c:pt>
                <c:pt idx="224">
                  <c:v>36068</c:v>
                </c:pt>
                <c:pt idx="225">
                  <c:v>36099</c:v>
                </c:pt>
                <c:pt idx="226">
                  <c:v>36129</c:v>
                </c:pt>
                <c:pt idx="227">
                  <c:v>36160</c:v>
                </c:pt>
                <c:pt idx="228">
                  <c:v>36191</c:v>
                </c:pt>
                <c:pt idx="229">
                  <c:v>36219</c:v>
                </c:pt>
                <c:pt idx="230">
                  <c:v>36250</c:v>
                </c:pt>
                <c:pt idx="231">
                  <c:v>36280</c:v>
                </c:pt>
                <c:pt idx="232">
                  <c:v>36311</c:v>
                </c:pt>
                <c:pt idx="233">
                  <c:v>36341</c:v>
                </c:pt>
                <c:pt idx="234">
                  <c:v>36372</c:v>
                </c:pt>
                <c:pt idx="235">
                  <c:v>36403</c:v>
                </c:pt>
                <c:pt idx="236">
                  <c:v>36433</c:v>
                </c:pt>
                <c:pt idx="237">
                  <c:v>36464</c:v>
                </c:pt>
                <c:pt idx="238">
                  <c:v>36494</c:v>
                </c:pt>
                <c:pt idx="239">
                  <c:v>36525</c:v>
                </c:pt>
                <c:pt idx="240">
                  <c:v>36556</c:v>
                </c:pt>
                <c:pt idx="241">
                  <c:v>36585</c:v>
                </c:pt>
                <c:pt idx="242">
                  <c:v>36616</c:v>
                </c:pt>
                <c:pt idx="243">
                  <c:v>36646</c:v>
                </c:pt>
                <c:pt idx="244">
                  <c:v>36677</c:v>
                </c:pt>
                <c:pt idx="245">
                  <c:v>36707</c:v>
                </c:pt>
                <c:pt idx="246">
                  <c:v>36738</c:v>
                </c:pt>
                <c:pt idx="247">
                  <c:v>36769</c:v>
                </c:pt>
                <c:pt idx="248">
                  <c:v>36799</c:v>
                </c:pt>
                <c:pt idx="249">
                  <c:v>36830</c:v>
                </c:pt>
                <c:pt idx="250">
                  <c:v>36860</c:v>
                </c:pt>
                <c:pt idx="251">
                  <c:v>36891</c:v>
                </c:pt>
                <c:pt idx="252">
                  <c:v>36922</c:v>
                </c:pt>
                <c:pt idx="253">
                  <c:v>36950</c:v>
                </c:pt>
                <c:pt idx="254">
                  <c:v>36981</c:v>
                </c:pt>
                <c:pt idx="255">
                  <c:v>37011</c:v>
                </c:pt>
                <c:pt idx="256">
                  <c:v>37042</c:v>
                </c:pt>
                <c:pt idx="257">
                  <c:v>37072</c:v>
                </c:pt>
                <c:pt idx="258">
                  <c:v>37103</c:v>
                </c:pt>
                <c:pt idx="259">
                  <c:v>37134</c:v>
                </c:pt>
                <c:pt idx="260">
                  <c:v>37164</c:v>
                </c:pt>
                <c:pt idx="261">
                  <c:v>37195</c:v>
                </c:pt>
                <c:pt idx="262">
                  <c:v>37225</c:v>
                </c:pt>
                <c:pt idx="263">
                  <c:v>37256</c:v>
                </c:pt>
                <c:pt idx="264">
                  <c:v>37287</c:v>
                </c:pt>
                <c:pt idx="265">
                  <c:v>37315</c:v>
                </c:pt>
                <c:pt idx="266">
                  <c:v>37346</c:v>
                </c:pt>
                <c:pt idx="267">
                  <c:v>37376</c:v>
                </c:pt>
                <c:pt idx="268">
                  <c:v>37407</c:v>
                </c:pt>
                <c:pt idx="269">
                  <c:v>37437</c:v>
                </c:pt>
                <c:pt idx="270">
                  <c:v>37468</c:v>
                </c:pt>
                <c:pt idx="271">
                  <c:v>37499</c:v>
                </c:pt>
                <c:pt idx="272">
                  <c:v>37529</c:v>
                </c:pt>
                <c:pt idx="273">
                  <c:v>37560</c:v>
                </c:pt>
                <c:pt idx="274">
                  <c:v>37590</c:v>
                </c:pt>
                <c:pt idx="275">
                  <c:v>37621</c:v>
                </c:pt>
                <c:pt idx="276">
                  <c:v>37652</c:v>
                </c:pt>
                <c:pt idx="277">
                  <c:v>37680</c:v>
                </c:pt>
                <c:pt idx="278">
                  <c:v>37711</c:v>
                </c:pt>
                <c:pt idx="279">
                  <c:v>37741</c:v>
                </c:pt>
                <c:pt idx="280">
                  <c:v>37772</c:v>
                </c:pt>
                <c:pt idx="281">
                  <c:v>37802</c:v>
                </c:pt>
                <c:pt idx="282">
                  <c:v>37833</c:v>
                </c:pt>
                <c:pt idx="283">
                  <c:v>37864</c:v>
                </c:pt>
                <c:pt idx="284">
                  <c:v>37894</c:v>
                </c:pt>
                <c:pt idx="285">
                  <c:v>37925</c:v>
                </c:pt>
                <c:pt idx="286">
                  <c:v>37955</c:v>
                </c:pt>
                <c:pt idx="287">
                  <c:v>37986</c:v>
                </c:pt>
                <c:pt idx="288">
                  <c:v>38017</c:v>
                </c:pt>
                <c:pt idx="289">
                  <c:v>38046</c:v>
                </c:pt>
                <c:pt idx="290">
                  <c:v>38077</c:v>
                </c:pt>
                <c:pt idx="291">
                  <c:v>38107</c:v>
                </c:pt>
                <c:pt idx="292">
                  <c:v>38138</c:v>
                </c:pt>
                <c:pt idx="293">
                  <c:v>38168</c:v>
                </c:pt>
                <c:pt idx="294">
                  <c:v>38199</c:v>
                </c:pt>
                <c:pt idx="295">
                  <c:v>38230</c:v>
                </c:pt>
                <c:pt idx="296">
                  <c:v>38260</c:v>
                </c:pt>
                <c:pt idx="297">
                  <c:v>38291</c:v>
                </c:pt>
                <c:pt idx="298">
                  <c:v>38321</c:v>
                </c:pt>
                <c:pt idx="299">
                  <c:v>38352</c:v>
                </c:pt>
                <c:pt idx="300">
                  <c:v>38383</c:v>
                </c:pt>
                <c:pt idx="301">
                  <c:v>38411</c:v>
                </c:pt>
                <c:pt idx="302">
                  <c:v>38442</c:v>
                </c:pt>
                <c:pt idx="303">
                  <c:v>38472</c:v>
                </c:pt>
                <c:pt idx="304">
                  <c:v>38503</c:v>
                </c:pt>
                <c:pt idx="305">
                  <c:v>38533</c:v>
                </c:pt>
                <c:pt idx="306">
                  <c:v>38564</c:v>
                </c:pt>
                <c:pt idx="307">
                  <c:v>38595</c:v>
                </c:pt>
                <c:pt idx="308">
                  <c:v>38625</c:v>
                </c:pt>
                <c:pt idx="309">
                  <c:v>38656</c:v>
                </c:pt>
                <c:pt idx="310">
                  <c:v>38686</c:v>
                </c:pt>
                <c:pt idx="311">
                  <c:v>38717</c:v>
                </c:pt>
                <c:pt idx="312">
                  <c:v>38748</c:v>
                </c:pt>
                <c:pt idx="313">
                  <c:v>38776</c:v>
                </c:pt>
                <c:pt idx="314">
                  <c:v>38807</c:v>
                </c:pt>
                <c:pt idx="315">
                  <c:v>38837</c:v>
                </c:pt>
                <c:pt idx="316">
                  <c:v>38868</c:v>
                </c:pt>
                <c:pt idx="317">
                  <c:v>38898</c:v>
                </c:pt>
                <c:pt idx="318">
                  <c:v>38929</c:v>
                </c:pt>
                <c:pt idx="319">
                  <c:v>38960</c:v>
                </c:pt>
                <c:pt idx="320">
                  <c:v>38990</c:v>
                </c:pt>
                <c:pt idx="321">
                  <c:v>39021</c:v>
                </c:pt>
                <c:pt idx="322">
                  <c:v>39051</c:v>
                </c:pt>
                <c:pt idx="323">
                  <c:v>39082</c:v>
                </c:pt>
                <c:pt idx="324">
                  <c:v>39113</c:v>
                </c:pt>
                <c:pt idx="325">
                  <c:v>39141</c:v>
                </c:pt>
                <c:pt idx="326">
                  <c:v>39172</c:v>
                </c:pt>
                <c:pt idx="327">
                  <c:v>39202</c:v>
                </c:pt>
                <c:pt idx="328">
                  <c:v>39233</c:v>
                </c:pt>
                <c:pt idx="329">
                  <c:v>39263</c:v>
                </c:pt>
                <c:pt idx="330">
                  <c:v>39294</c:v>
                </c:pt>
                <c:pt idx="331">
                  <c:v>39325</c:v>
                </c:pt>
                <c:pt idx="332">
                  <c:v>39355</c:v>
                </c:pt>
                <c:pt idx="333">
                  <c:v>39386</c:v>
                </c:pt>
                <c:pt idx="334">
                  <c:v>39416</c:v>
                </c:pt>
                <c:pt idx="335">
                  <c:v>39447</c:v>
                </c:pt>
                <c:pt idx="336">
                  <c:v>39478</c:v>
                </c:pt>
                <c:pt idx="337">
                  <c:v>39507</c:v>
                </c:pt>
                <c:pt idx="338">
                  <c:v>39538</c:v>
                </c:pt>
                <c:pt idx="339">
                  <c:v>39568</c:v>
                </c:pt>
                <c:pt idx="340">
                  <c:v>39599</c:v>
                </c:pt>
                <c:pt idx="341">
                  <c:v>39629</c:v>
                </c:pt>
                <c:pt idx="342">
                  <c:v>39660</c:v>
                </c:pt>
                <c:pt idx="343">
                  <c:v>39691</c:v>
                </c:pt>
                <c:pt idx="344">
                  <c:v>39721</c:v>
                </c:pt>
                <c:pt idx="345">
                  <c:v>39752</c:v>
                </c:pt>
                <c:pt idx="346">
                  <c:v>39782</c:v>
                </c:pt>
                <c:pt idx="347">
                  <c:v>39813</c:v>
                </c:pt>
                <c:pt idx="348">
                  <c:v>39844</c:v>
                </c:pt>
                <c:pt idx="349">
                  <c:v>39872</c:v>
                </c:pt>
                <c:pt idx="350">
                  <c:v>39903</c:v>
                </c:pt>
                <c:pt idx="351">
                  <c:v>39933</c:v>
                </c:pt>
                <c:pt idx="352">
                  <c:v>39964</c:v>
                </c:pt>
                <c:pt idx="353">
                  <c:v>39994</c:v>
                </c:pt>
                <c:pt idx="354">
                  <c:v>40025</c:v>
                </c:pt>
                <c:pt idx="355">
                  <c:v>40056</c:v>
                </c:pt>
                <c:pt idx="356">
                  <c:v>40086</c:v>
                </c:pt>
                <c:pt idx="357">
                  <c:v>40117</c:v>
                </c:pt>
                <c:pt idx="358">
                  <c:v>40147</c:v>
                </c:pt>
                <c:pt idx="359">
                  <c:v>40178</c:v>
                </c:pt>
                <c:pt idx="360">
                  <c:v>40209</c:v>
                </c:pt>
                <c:pt idx="361">
                  <c:v>40237</c:v>
                </c:pt>
                <c:pt idx="362">
                  <c:v>40268</c:v>
                </c:pt>
                <c:pt idx="363">
                  <c:v>40298</c:v>
                </c:pt>
                <c:pt idx="364">
                  <c:v>40329</c:v>
                </c:pt>
                <c:pt idx="365">
                  <c:v>40359</c:v>
                </c:pt>
                <c:pt idx="366">
                  <c:v>40390</c:v>
                </c:pt>
                <c:pt idx="367">
                  <c:v>40421</c:v>
                </c:pt>
                <c:pt idx="368">
                  <c:v>40451</c:v>
                </c:pt>
                <c:pt idx="369">
                  <c:v>40482</c:v>
                </c:pt>
                <c:pt idx="370">
                  <c:v>40512</c:v>
                </c:pt>
                <c:pt idx="371">
                  <c:v>40543</c:v>
                </c:pt>
                <c:pt idx="372">
                  <c:v>40574</c:v>
                </c:pt>
                <c:pt idx="373">
                  <c:v>40602</c:v>
                </c:pt>
                <c:pt idx="374">
                  <c:v>40633</c:v>
                </c:pt>
                <c:pt idx="375">
                  <c:v>40663</c:v>
                </c:pt>
                <c:pt idx="376">
                  <c:v>40694</c:v>
                </c:pt>
                <c:pt idx="377">
                  <c:v>40724</c:v>
                </c:pt>
                <c:pt idx="378">
                  <c:v>40755</c:v>
                </c:pt>
                <c:pt idx="379">
                  <c:v>40786</c:v>
                </c:pt>
                <c:pt idx="380">
                  <c:v>40816</c:v>
                </c:pt>
                <c:pt idx="381">
                  <c:v>40847</c:v>
                </c:pt>
                <c:pt idx="382">
                  <c:v>40877</c:v>
                </c:pt>
                <c:pt idx="383">
                  <c:v>40908</c:v>
                </c:pt>
                <c:pt idx="384">
                  <c:v>40939</c:v>
                </c:pt>
                <c:pt idx="385">
                  <c:v>40968</c:v>
                </c:pt>
                <c:pt idx="386">
                  <c:v>40999</c:v>
                </c:pt>
                <c:pt idx="387">
                  <c:v>41029</c:v>
                </c:pt>
                <c:pt idx="388">
                  <c:v>41060</c:v>
                </c:pt>
                <c:pt idx="389">
                  <c:v>41090</c:v>
                </c:pt>
                <c:pt idx="390">
                  <c:v>41121</c:v>
                </c:pt>
                <c:pt idx="391">
                  <c:v>41152</c:v>
                </c:pt>
                <c:pt idx="392">
                  <c:v>41182</c:v>
                </c:pt>
                <c:pt idx="393">
                  <c:v>41213</c:v>
                </c:pt>
                <c:pt idx="394">
                  <c:v>41243</c:v>
                </c:pt>
                <c:pt idx="395">
                  <c:v>41274</c:v>
                </c:pt>
                <c:pt idx="396">
                  <c:v>41305</c:v>
                </c:pt>
                <c:pt idx="397">
                  <c:v>41333</c:v>
                </c:pt>
                <c:pt idx="398">
                  <c:v>41364</c:v>
                </c:pt>
                <c:pt idx="399">
                  <c:v>41394</c:v>
                </c:pt>
                <c:pt idx="400">
                  <c:v>41425</c:v>
                </c:pt>
                <c:pt idx="401">
                  <c:v>41455</c:v>
                </c:pt>
                <c:pt idx="402">
                  <c:v>41486</c:v>
                </c:pt>
                <c:pt idx="403">
                  <c:v>41517</c:v>
                </c:pt>
                <c:pt idx="404">
                  <c:v>41547</c:v>
                </c:pt>
                <c:pt idx="405">
                  <c:v>41578</c:v>
                </c:pt>
                <c:pt idx="406">
                  <c:v>41608</c:v>
                </c:pt>
                <c:pt idx="407">
                  <c:v>41639</c:v>
                </c:pt>
                <c:pt idx="408">
                  <c:v>41670</c:v>
                </c:pt>
                <c:pt idx="409">
                  <c:v>41698</c:v>
                </c:pt>
                <c:pt idx="410">
                  <c:v>41729</c:v>
                </c:pt>
                <c:pt idx="411">
                  <c:v>41759</c:v>
                </c:pt>
                <c:pt idx="412">
                  <c:v>41790</c:v>
                </c:pt>
                <c:pt idx="413">
                  <c:v>41820</c:v>
                </c:pt>
                <c:pt idx="414">
                  <c:v>41851</c:v>
                </c:pt>
                <c:pt idx="415">
                  <c:v>41882</c:v>
                </c:pt>
                <c:pt idx="416">
                  <c:v>41912</c:v>
                </c:pt>
                <c:pt idx="417">
                  <c:v>41943</c:v>
                </c:pt>
                <c:pt idx="418">
                  <c:v>41973</c:v>
                </c:pt>
                <c:pt idx="419">
                  <c:v>42004</c:v>
                </c:pt>
                <c:pt idx="420">
                  <c:v>42035</c:v>
                </c:pt>
                <c:pt idx="421">
                  <c:v>42063</c:v>
                </c:pt>
                <c:pt idx="422">
                  <c:v>42094</c:v>
                </c:pt>
                <c:pt idx="423">
                  <c:v>42124</c:v>
                </c:pt>
                <c:pt idx="424">
                  <c:v>42155</c:v>
                </c:pt>
                <c:pt idx="425">
                  <c:v>42185</c:v>
                </c:pt>
                <c:pt idx="426">
                  <c:v>42216</c:v>
                </c:pt>
                <c:pt idx="427">
                  <c:v>42247</c:v>
                </c:pt>
                <c:pt idx="428">
                  <c:v>42277</c:v>
                </c:pt>
                <c:pt idx="429">
                  <c:v>42308</c:v>
                </c:pt>
                <c:pt idx="430">
                  <c:v>42338</c:v>
                </c:pt>
                <c:pt idx="431">
                  <c:v>42369</c:v>
                </c:pt>
                <c:pt idx="432">
                  <c:v>42400</c:v>
                </c:pt>
                <c:pt idx="433">
                  <c:v>42429</c:v>
                </c:pt>
                <c:pt idx="434">
                  <c:v>42460</c:v>
                </c:pt>
                <c:pt idx="435">
                  <c:v>42490</c:v>
                </c:pt>
                <c:pt idx="436">
                  <c:v>42521</c:v>
                </c:pt>
                <c:pt idx="437">
                  <c:v>42551</c:v>
                </c:pt>
                <c:pt idx="438">
                  <c:v>42582</c:v>
                </c:pt>
                <c:pt idx="439">
                  <c:v>42613</c:v>
                </c:pt>
                <c:pt idx="440">
                  <c:v>42643</c:v>
                </c:pt>
                <c:pt idx="441">
                  <c:v>42674</c:v>
                </c:pt>
                <c:pt idx="442">
                  <c:v>42704</c:v>
                </c:pt>
                <c:pt idx="443">
                  <c:v>42735</c:v>
                </c:pt>
                <c:pt idx="444">
                  <c:v>42766</c:v>
                </c:pt>
                <c:pt idx="445">
                  <c:v>42794</c:v>
                </c:pt>
                <c:pt idx="446">
                  <c:v>42825</c:v>
                </c:pt>
                <c:pt idx="447">
                  <c:v>42855</c:v>
                </c:pt>
                <c:pt idx="448">
                  <c:v>42886</c:v>
                </c:pt>
                <c:pt idx="449">
                  <c:v>42916</c:v>
                </c:pt>
                <c:pt idx="450">
                  <c:v>42947</c:v>
                </c:pt>
                <c:pt idx="451">
                  <c:v>42978</c:v>
                </c:pt>
                <c:pt idx="452">
                  <c:v>43008</c:v>
                </c:pt>
                <c:pt idx="453">
                  <c:v>43039</c:v>
                </c:pt>
                <c:pt idx="454">
                  <c:v>43069</c:v>
                </c:pt>
                <c:pt idx="455">
                  <c:v>43100</c:v>
                </c:pt>
                <c:pt idx="456">
                  <c:v>43131</c:v>
                </c:pt>
                <c:pt idx="457">
                  <c:v>43159</c:v>
                </c:pt>
                <c:pt idx="458">
                  <c:v>43190</c:v>
                </c:pt>
                <c:pt idx="459">
                  <c:v>43220</c:v>
                </c:pt>
                <c:pt idx="460">
                  <c:v>43251</c:v>
                </c:pt>
                <c:pt idx="461">
                  <c:v>43281</c:v>
                </c:pt>
                <c:pt idx="462">
                  <c:v>43312</c:v>
                </c:pt>
                <c:pt idx="463">
                  <c:v>43343</c:v>
                </c:pt>
                <c:pt idx="464">
                  <c:v>43373</c:v>
                </c:pt>
                <c:pt idx="465">
                  <c:v>43404</c:v>
                </c:pt>
                <c:pt idx="466">
                  <c:v>43434</c:v>
                </c:pt>
                <c:pt idx="467">
                  <c:v>43465</c:v>
                </c:pt>
                <c:pt idx="468">
                  <c:v>43496</c:v>
                </c:pt>
                <c:pt idx="469">
                  <c:v>43524</c:v>
                </c:pt>
                <c:pt idx="470">
                  <c:v>43555</c:v>
                </c:pt>
                <c:pt idx="471">
                  <c:v>43585</c:v>
                </c:pt>
                <c:pt idx="472">
                  <c:v>43616</c:v>
                </c:pt>
                <c:pt idx="473">
                  <c:v>43646</c:v>
                </c:pt>
                <c:pt idx="474">
                  <c:v>43677</c:v>
                </c:pt>
                <c:pt idx="475">
                  <c:v>43708</c:v>
                </c:pt>
                <c:pt idx="476">
                  <c:v>43738</c:v>
                </c:pt>
                <c:pt idx="477">
                  <c:v>43769</c:v>
                </c:pt>
                <c:pt idx="478">
                  <c:v>43799</c:v>
                </c:pt>
                <c:pt idx="479">
                  <c:v>43830</c:v>
                </c:pt>
                <c:pt idx="480">
                  <c:v>43861</c:v>
                </c:pt>
                <c:pt idx="481">
                  <c:v>43890</c:v>
                </c:pt>
                <c:pt idx="482">
                  <c:v>43921</c:v>
                </c:pt>
                <c:pt idx="483">
                  <c:v>43951</c:v>
                </c:pt>
                <c:pt idx="484">
                  <c:v>43982</c:v>
                </c:pt>
                <c:pt idx="485">
                  <c:v>44012</c:v>
                </c:pt>
                <c:pt idx="486">
                  <c:v>44043</c:v>
                </c:pt>
                <c:pt idx="487">
                  <c:v>44074</c:v>
                </c:pt>
              </c:numCache>
            </c:numRef>
          </c:cat>
          <c:val>
            <c:numRef>
              <c:f>Sheet1!$D$2:$D$489</c:f>
              <c:numCache>
                <c:formatCode>General</c:formatCode>
                <c:ptCount val="488"/>
                <c:pt idx="0">
                  <c:v>1.4827000000000001</c:v>
                </c:pt>
                <c:pt idx="1">
                  <c:v>1.4945999999999999</c:v>
                </c:pt>
                <c:pt idx="2">
                  <c:v>1.4998</c:v>
                </c:pt>
                <c:pt idx="3">
                  <c:v>1.5022</c:v>
                </c:pt>
                <c:pt idx="4">
                  <c:v>1.5123</c:v>
                </c:pt>
                <c:pt idx="5">
                  <c:v>1.5292000000000001</c:v>
                </c:pt>
                <c:pt idx="6">
                  <c:v>1.5455000000000001</c:v>
                </c:pt>
                <c:pt idx="7">
                  <c:v>1.5615000000000001</c:v>
                </c:pt>
                <c:pt idx="8">
                  <c:v>1.5740000000000001</c:v>
                </c:pt>
                <c:pt idx="9">
                  <c:v>1.5848</c:v>
                </c:pt>
                <c:pt idx="10">
                  <c:v>1.5957999999999999</c:v>
                </c:pt>
                <c:pt idx="11">
                  <c:v>1.5997999999999999</c:v>
                </c:pt>
                <c:pt idx="12">
                  <c:v>1.6069</c:v>
                </c:pt>
                <c:pt idx="13">
                  <c:v>1.6187</c:v>
                </c:pt>
                <c:pt idx="14">
                  <c:v>1.6365999999999998</c:v>
                </c:pt>
                <c:pt idx="15">
                  <c:v>1.6592</c:v>
                </c:pt>
                <c:pt idx="16">
                  <c:v>1.6642000000000001</c:v>
                </c:pt>
                <c:pt idx="17">
                  <c:v>1.6702999999999999</c:v>
                </c:pt>
                <c:pt idx="18">
                  <c:v>1.6819000000000002</c:v>
                </c:pt>
                <c:pt idx="19">
                  <c:v>1.6942999999999999</c:v>
                </c:pt>
                <c:pt idx="20">
                  <c:v>1.706</c:v>
                </c:pt>
                <c:pt idx="21">
                  <c:v>1.7218</c:v>
                </c:pt>
                <c:pt idx="22">
                  <c:v>1.7361</c:v>
                </c:pt>
                <c:pt idx="23">
                  <c:v>1.7555000000000001</c:v>
                </c:pt>
                <c:pt idx="24">
                  <c:v>1.7704000000000002</c:v>
                </c:pt>
                <c:pt idx="25">
                  <c:v>1.7745</c:v>
                </c:pt>
                <c:pt idx="26">
                  <c:v>1.7865</c:v>
                </c:pt>
                <c:pt idx="27">
                  <c:v>1.8039000000000001</c:v>
                </c:pt>
                <c:pt idx="28">
                  <c:v>1.8154000000000001</c:v>
                </c:pt>
                <c:pt idx="29">
                  <c:v>1.8260000000000001</c:v>
                </c:pt>
                <c:pt idx="30">
                  <c:v>1.8314999999999999</c:v>
                </c:pt>
                <c:pt idx="31">
                  <c:v>1.8452</c:v>
                </c:pt>
                <c:pt idx="32">
                  <c:v>1.8584000000000001</c:v>
                </c:pt>
                <c:pt idx="33">
                  <c:v>1.8697000000000001</c:v>
                </c:pt>
                <c:pt idx="34">
                  <c:v>1.8837000000000002</c:v>
                </c:pt>
                <c:pt idx="35">
                  <c:v>1.9059000000000001</c:v>
                </c:pt>
                <c:pt idx="36">
                  <c:v>1.9594</c:v>
                </c:pt>
                <c:pt idx="37">
                  <c:v>1.9967999999999999</c:v>
                </c:pt>
                <c:pt idx="38">
                  <c:v>2.0152000000000001</c:v>
                </c:pt>
                <c:pt idx="39">
                  <c:v>2.0286</c:v>
                </c:pt>
                <c:pt idx="40">
                  <c:v>2.0430999999999999</c:v>
                </c:pt>
                <c:pt idx="41">
                  <c:v>2.0535000000000001</c:v>
                </c:pt>
                <c:pt idx="42">
                  <c:v>2.0648</c:v>
                </c:pt>
                <c:pt idx="43">
                  <c:v>2.0739999999999998</c:v>
                </c:pt>
                <c:pt idx="44">
                  <c:v>2.0831999999999997</c:v>
                </c:pt>
                <c:pt idx="45">
                  <c:v>2.0993000000000004</c:v>
                </c:pt>
                <c:pt idx="46">
                  <c:v>2.1123000000000003</c:v>
                </c:pt>
                <c:pt idx="47">
                  <c:v>2.1234999999999999</c:v>
                </c:pt>
                <c:pt idx="48">
                  <c:v>2.1381999999999999</c:v>
                </c:pt>
                <c:pt idx="49">
                  <c:v>2.1581999999999999</c:v>
                </c:pt>
                <c:pt idx="50">
                  <c:v>2.1751999999999998</c:v>
                </c:pt>
                <c:pt idx="51">
                  <c:v>2.1917</c:v>
                </c:pt>
                <c:pt idx="52">
                  <c:v>2.2040999999999999</c:v>
                </c:pt>
                <c:pt idx="53">
                  <c:v>2.2151000000000001</c:v>
                </c:pt>
                <c:pt idx="54">
                  <c:v>2.2235</c:v>
                </c:pt>
                <c:pt idx="55">
                  <c:v>2.2303999999999999</c:v>
                </c:pt>
                <c:pt idx="56">
                  <c:v>2.2444000000000002</c:v>
                </c:pt>
                <c:pt idx="57">
                  <c:v>2.2589000000000001</c:v>
                </c:pt>
                <c:pt idx="58">
                  <c:v>2.2814000000000001</c:v>
                </c:pt>
                <c:pt idx="59">
                  <c:v>2.3064</c:v>
                </c:pt>
                <c:pt idx="60">
                  <c:v>2.3324000000000003</c:v>
                </c:pt>
                <c:pt idx="61">
                  <c:v>2.3540999999999999</c:v>
                </c:pt>
                <c:pt idx="62">
                  <c:v>2.3661999999999996</c:v>
                </c:pt>
                <c:pt idx="63">
                  <c:v>2.3754</c:v>
                </c:pt>
                <c:pt idx="64">
                  <c:v>2.3895</c:v>
                </c:pt>
                <c:pt idx="65">
                  <c:v>2.4125999999999999</c:v>
                </c:pt>
                <c:pt idx="66">
                  <c:v>2.4295</c:v>
                </c:pt>
                <c:pt idx="67">
                  <c:v>2.444</c:v>
                </c:pt>
                <c:pt idx="68">
                  <c:v>2.4563999999999999</c:v>
                </c:pt>
                <c:pt idx="69">
                  <c:v>2.468</c:v>
                </c:pt>
                <c:pt idx="70">
                  <c:v>2.4778000000000002</c:v>
                </c:pt>
                <c:pt idx="71">
                  <c:v>2.4920999999999998</c:v>
                </c:pt>
                <c:pt idx="72">
                  <c:v>2.5021</c:v>
                </c:pt>
                <c:pt idx="73">
                  <c:v>2.5129000000000001</c:v>
                </c:pt>
                <c:pt idx="74">
                  <c:v>2.5331000000000001</c:v>
                </c:pt>
                <c:pt idx="75">
                  <c:v>2.5578000000000003</c:v>
                </c:pt>
                <c:pt idx="76">
                  <c:v>2.5848</c:v>
                </c:pt>
                <c:pt idx="77">
                  <c:v>2.605</c:v>
                </c:pt>
                <c:pt idx="78">
                  <c:v>2.6265999999999998</c:v>
                </c:pt>
                <c:pt idx="79">
                  <c:v>2.6465000000000001</c:v>
                </c:pt>
                <c:pt idx="80">
                  <c:v>2.6678000000000002</c:v>
                </c:pt>
                <c:pt idx="81">
                  <c:v>2.6874000000000002</c:v>
                </c:pt>
                <c:pt idx="82">
                  <c:v>2.7013000000000003</c:v>
                </c:pt>
                <c:pt idx="83">
                  <c:v>2.7280000000000002</c:v>
                </c:pt>
                <c:pt idx="84">
                  <c:v>2.7439</c:v>
                </c:pt>
                <c:pt idx="85">
                  <c:v>2.7475000000000001</c:v>
                </c:pt>
                <c:pt idx="86">
                  <c:v>2.7536999999999998</c:v>
                </c:pt>
                <c:pt idx="87">
                  <c:v>2.7676999999999996</c:v>
                </c:pt>
                <c:pt idx="88">
                  <c:v>2.7728999999999999</c:v>
                </c:pt>
                <c:pt idx="89">
                  <c:v>2.7746</c:v>
                </c:pt>
                <c:pt idx="90">
                  <c:v>2.7789999999999999</c:v>
                </c:pt>
                <c:pt idx="91">
                  <c:v>2.7881999999999998</c:v>
                </c:pt>
                <c:pt idx="92">
                  <c:v>2.7995000000000001</c:v>
                </c:pt>
                <c:pt idx="93">
                  <c:v>2.8148</c:v>
                </c:pt>
                <c:pt idx="94">
                  <c:v>2.8189000000000002</c:v>
                </c:pt>
                <c:pt idx="95">
                  <c:v>2.8264</c:v>
                </c:pt>
                <c:pt idx="96">
                  <c:v>2.8473999999999999</c:v>
                </c:pt>
                <c:pt idx="97">
                  <c:v>2.8704000000000001</c:v>
                </c:pt>
                <c:pt idx="98">
                  <c:v>2.8906999999999998</c:v>
                </c:pt>
                <c:pt idx="99">
                  <c:v>2.9106999999999998</c:v>
                </c:pt>
                <c:pt idx="100">
                  <c:v>2.9260000000000002</c:v>
                </c:pt>
                <c:pt idx="101">
                  <c:v>2.9384000000000001</c:v>
                </c:pt>
                <c:pt idx="102">
                  <c:v>2.9471999999999996</c:v>
                </c:pt>
                <c:pt idx="103">
                  <c:v>2.952</c:v>
                </c:pt>
                <c:pt idx="104">
                  <c:v>2.9569000000000001</c:v>
                </c:pt>
                <c:pt idx="105">
                  <c:v>2.9653</c:v>
                </c:pt>
                <c:pt idx="106">
                  <c:v>2.9802</c:v>
                </c:pt>
                <c:pt idx="107">
                  <c:v>2.9882</c:v>
                </c:pt>
                <c:pt idx="108">
                  <c:v>2.9916999999999998</c:v>
                </c:pt>
                <c:pt idx="109">
                  <c:v>2.9922</c:v>
                </c:pt>
                <c:pt idx="110">
                  <c:v>2.9996999999999998</c:v>
                </c:pt>
                <c:pt idx="111">
                  <c:v>3.0059999999999998</c:v>
                </c:pt>
                <c:pt idx="112">
                  <c:v>3.0116000000000001</c:v>
                </c:pt>
                <c:pt idx="113">
                  <c:v>3.0279000000000003</c:v>
                </c:pt>
                <c:pt idx="114">
                  <c:v>3.0524</c:v>
                </c:pt>
                <c:pt idx="115">
                  <c:v>3.0744000000000002</c:v>
                </c:pt>
                <c:pt idx="116">
                  <c:v>3.0924999999999998</c:v>
                </c:pt>
                <c:pt idx="117">
                  <c:v>3.1141000000000001</c:v>
                </c:pt>
                <c:pt idx="118">
                  <c:v>3.1333000000000002</c:v>
                </c:pt>
                <c:pt idx="119">
                  <c:v>3.1524999999999999</c:v>
                </c:pt>
                <c:pt idx="120">
                  <c:v>3.1668000000000003</c:v>
                </c:pt>
                <c:pt idx="121">
                  <c:v>3.1791999999999998</c:v>
                </c:pt>
                <c:pt idx="122">
                  <c:v>3.1900999999999997</c:v>
                </c:pt>
                <c:pt idx="123">
                  <c:v>3.2016</c:v>
                </c:pt>
                <c:pt idx="124">
                  <c:v>3.2006000000000001</c:v>
                </c:pt>
                <c:pt idx="125">
                  <c:v>3.2136999999999998</c:v>
                </c:pt>
                <c:pt idx="126">
                  <c:v>3.2244999999999999</c:v>
                </c:pt>
                <c:pt idx="127">
                  <c:v>3.242</c:v>
                </c:pt>
                <c:pt idx="128">
                  <c:v>3.2545999999999999</c:v>
                </c:pt>
                <c:pt idx="129">
                  <c:v>3.2593000000000001</c:v>
                </c:pt>
                <c:pt idx="130">
                  <c:v>3.2625999999999999</c:v>
                </c:pt>
                <c:pt idx="131">
                  <c:v>3.2718000000000003</c:v>
                </c:pt>
                <c:pt idx="132">
                  <c:v>3.2876999999999996</c:v>
                </c:pt>
                <c:pt idx="133">
                  <c:v>3.3045</c:v>
                </c:pt>
                <c:pt idx="134">
                  <c:v>3.3219000000000003</c:v>
                </c:pt>
                <c:pt idx="135">
                  <c:v>3.3324000000000003</c:v>
                </c:pt>
                <c:pt idx="136">
                  <c:v>3.343</c:v>
                </c:pt>
                <c:pt idx="137">
                  <c:v>3.3519000000000001</c:v>
                </c:pt>
                <c:pt idx="138">
                  <c:v>3.3561000000000001</c:v>
                </c:pt>
                <c:pt idx="139">
                  <c:v>3.355</c:v>
                </c:pt>
                <c:pt idx="140">
                  <c:v>3.3549000000000002</c:v>
                </c:pt>
                <c:pt idx="141">
                  <c:v>3.3601000000000001</c:v>
                </c:pt>
                <c:pt idx="142">
                  <c:v>3.3654999999999999</c:v>
                </c:pt>
                <c:pt idx="143">
                  <c:v>3.3721999999999999</c:v>
                </c:pt>
                <c:pt idx="144">
                  <c:v>3.3811999999999998</c:v>
                </c:pt>
                <c:pt idx="145">
                  <c:v>3.4</c:v>
                </c:pt>
                <c:pt idx="146">
                  <c:v>3.4039000000000001</c:v>
                </c:pt>
                <c:pt idx="147">
                  <c:v>3.3996999999999997</c:v>
                </c:pt>
                <c:pt idx="148">
                  <c:v>3.3986000000000001</c:v>
                </c:pt>
                <c:pt idx="149">
                  <c:v>3.3934000000000002</c:v>
                </c:pt>
                <c:pt idx="150">
                  <c:v>3.3938999999999999</c:v>
                </c:pt>
                <c:pt idx="151">
                  <c:v>3.3988</c:v>
                </c:pt>
                <c:pt idx="152">
                  <c:v>3.4103000000000003</c:v>
                </c:pt>
                <c:pt idx="153">
                  <c:v>3.4238000000000004</c:v>
                </c:pt>
                <c:pt idx="154">
                  <c:v>3.4264999999999999</c:v>
                </c:pt>
                <c:pt idx="155">
                  <c:v>3.4246999999999996</c:v>
                </c:pt>
                <c:pt idx="156">
                  <c:v>3.4190999999999998</c:v>
                </c:pt>
                <c:pt idx="157">
                  <c:v>3.4144999999999999</c:v>
                </c:pt>
                <c:pt idx="158">
                  <c:v>3.4116999999999997</c:v>
                </c:pt>
                <c:pt idx="159">
                  <c:v>3.4113000000000002</c:v>
                </c:pt>
                <c:pt idx="160">
                  <c:v>3.4369000000000001</c:v>
                </c:pt>
                <c:pt idx="161">
                  <c:v>3.4424000000000001</c:v>
                </c:pt>
                <c:pt idx="162">
                  <c:v>3.4420000000000002</c:v>
                </c:pt>
                <c:pt idx="163">
                  <c:v>3.4457</c:v>
                </c:pt>
                <c:pt idx="164">
                  <c:v>3.4521999999999999</c:v>
                </c:pt>
                <c:pt idx="165">
                  <c:v>3.4566999999999997</c:v>
                </c:pt>
                <c:pt idx="166">
                  <c:v>3.4701</c:v>
                </c:pt>
                <c:pt idx="167">
                  <c:v>3.4744999999999999</c:v>
                </c:pt>
                <c:pt idx="168">
                  <c:v>3.4748999999999999</c:v>
                </c:pt>
                <c:pt idx="169">
                  <c:v>3.4756999999999998</c:v>
                </c:pt>
                <c:pt idx="170">
                  <c:v>3.4800999999999997</c:v>
                </c:pt>
                <c:pt idx="171">
                  <c:v>3.4813000000000001</c:v>
                </c:pt>
                <c:pt idx="172">
                  <c:v>3.4908000000000001</c:v>
                </c:pt>
                <c:pt idx="173">
                  <c:v>3.4794999999999998</c:v>
                </c:pt>
                <c:pt idx="174">
                  <c:v>3.4882</c:v>
                </c:pt>
                <c:pt idx="175">
                  <c:v>3.4857</c:v>
                </c:pt>
                <c:pt idx="176">
                  <c:v>3.4861</c:v>
                </c:pt>
                <c:pt idx="177">
                  <c:v>3.4843000000000002</c:v>
                </c:pt>
                <c:pt idx="178">
                  <c:v>3.4871999999999996</c:v>
                </c:pt>
                <c:pt idx="179">
                  <c:v>3.4864000000000002</c:v>
                </c:pt>
                <c:pt idx="180">
                  <c:v>3.4923999999999999</c:v>
                </c:pt>
                <c:pt idx="181">
                  <c:v>3.4899</c:v>
                </c:pt>
                <c:pt idx="182">
                  <c:v>3.4910999999999999</c:v>
                </c:pt>
                <c:pt idx="183">
                  <c:v>3.4991999999999996</c:v>
                </c:pt>
                <c:pt idx="184">
                  <c:v>3.5242</c:v>
                </c:pt>
                <c:pt idx="185">
                  <c:v>3.5489000000000002</c:v>
                </c:pt>
                <c:pt idx="186">
                  <c:v>3.5674000000000001</c:v>
                </c:pt>
                <c:pt idx="187">
                  <c:v>3.589</c:v>
                </c:pt>
                <c:pt idx="188">
                  <c:v>3.6021000000000001</c:v>
                </c:pt>
                <c:pt idx="189">
                  <c:v>3.6133999999999999</c:v>
                </c:pt>
                <c:pt idx="190">
                  <c:v>3.6198999999999999</c:v>
                </c:pt>
                <c:pt idx="191">
                  <c:v>3.6295000000000002</c:v>
                </c:pt>
                <c:pt idx="192">
                  <c:v>3.6478999999999999</c:v>
                </c:pt>
                <c:pt idx="193">
                  <c:v>3.6618000000000004</c:v>
                </c:pt>
                <c:pt idx="194">
                  <c:v>3.6869999999999998</c:v>
                </c:pt>
                <c:pt idx="195">
                  <c:v>3.6978</c:v>
                </c:pt>
                <c:pt idx="196">
                  <c:v>3.7096</c:v>
                </c:pt>
                <c:pt idx="197">
                  <c:v>3.7225000000000001</c:v>
                </c:pt>
                <c:pt idx="198">
                  <c:v>3.7371999999999996</c:v>
                </c:pt>
                <c:pt idx="199">
                  <c:v>3.7441</c:v>
                </c:pt>
                <c:pt idx="200">
                  <c:v>3.7534999999999998</c:v>
                </c:pt>
                <c:pt idx="201">
                  <c:v>3.7709000000000001</c:v>
                </c:pt>
                <c:pt idx="202">
                  <c:v>3.79</c:v>
                </c:pt>
                <c:pt idx="203">
                  <c:v>3.8104</c:v>
                </c:pt>
                <c:pt idx="204">
                  <c:v>3.8245999999999998</c:v>
                </c:pt>
                <c:pt idx="205">
                  <c:v>3.8363</c:v>
                </c:pt>
                <c:pt idx="206">
                  <c:v>3.8512</c:v>
                </c:pt>
                <c:pt idx="207">
                  <c:v>3.8672</c:v>
                </c:pt>
                <c:pt idx="208">
                  <c:v>3.8790999999999998</c:v>
                </c:pt>
                <c:pt idx="209">
                  <c:v>3.8958000000000004</c:v>
                </c:pt>
                <c:pt idx="210">
                  <c:v>3.9138000000000002</c:v>
                </c:pt>
                <c:pt idx="211">
                  <c:v>3.9473000000000003</c:v>
                </c:pt>
                <c:pt idx="212">
                  <c:v>3.9630000000000001</c:v>
                </c:pt>
                <c:pt idx="213">
                  <c:v>3.9821</c:v>
                </c:pt>
                <c:pt idx="214">
                  <c:v>4.0045999999999999</c:v>
                </c:pt>
                <c:pt idx="215">
                  <c:v>4.0228000000000002</c:v>
                </c:pt>
                <c:pt idx="216">
                  <c:v>4.0461</c:v>
                </c:pt>
                <c:pt idx="217">
                  <c:v>4.0788000000000002</c:v>
                </c:pt>
                <c:pt idx="218">
                  <c:v>4.1043000000000003</c:v>
                </c:pt>
                <c:pt idx="219">
                  <c:v>4.1301000000000005</c:v>
                </c:pt>
                <c:pt idx="220">
                  <c:v>4.1539999999999999</c:v>
                </c:pt>
                <c:pt idx="221">
                  <c:v>4.1738</c:v>
                </c:pt>
                <c:pt idx="222">
                  <c:v>4.1935000000000002</c:v>
                </c:pt>
                <c:pt idx="223">
                  <c:v>4.2184999999999997</c:v>
                </c:pt>
                <c:pt idx="224">
                  <c:v>4.2573999999999996</c:v>
                </c:pt>
                <c:pt idx="225">
                  <c:v>4.2975000000000003</c:v>
                </c:pt>
                <c:pt idx="226">
                  <c:v>4.3361000000000001</c:v>
                </c:pt>
                <c:pt idx="227">
                  <c:v>4.3650000000000002</c:v>
                </c:pt>
                <c:pt idx="228">
                  <c:v>4.3923999999999994</c:v>
                </c:pt>
                <c:pt idx="229">
                  <c:v>4.4151999999999996</c:v>
                </c:pt>
                <c:pt idx="230">
                  <c:v>4.4219999999999997</c:v>
                </c:pt>
                <c:pt idx="231">
                  <c:v>4.4506000000000006</c:v>
                </c:pt>
                <c:pt idx="232">
                  <c:v>4.4748999999999999</c:v>
                </c:pt>
                <c:pt idx="233">
                  <c:v>4.4966999999999997</c:v>
                </c:pt>
                <c:pt idx="234">
                  <c:v>4.5238999999999994</c:v>
                </c:pt>
                <c:pt idx="235">
                  <c:v>4.5411999999999999</c:v>
                </c:pt>
                <c:pt idx="236">
                  <c:v>4.5571999999999999</c:v>
                </c:pt>
                <c:pt idx="237">
                  <c:v>4.5808999999999997</c:v>
                </c:pt>
                <c:pt idx="238">
                  <c:v>4.5998999999999999</c:v>
                </c:pt>
                <c:pt idx="239">
                  <c:v>4.6273999999999997</c:v>
                </c:pt>
                <c:pt idx="240">
                  <c:v>4.6556999999999995</c:v>
                </c:pt>
                <c:pt idx="241">
                  <c:v>4.6689999999999996</c:v>
                </c:pt>
                <c:pt idx="242">
                  <c:v>4.6997999999999998</c:v>
                </c:pt>
                <c:pt idx="243">
                  <c:v>4.7556000000000003</c:v>
                </c:pt>
                <c:pt idx="244">
                  <c:v>4.7431000000000001</c:v>
                </c:pt>
                <c:pt idx="245">
                  <c:v>4.7608999999999995</c:v>
                </c:pt>
                <c:pt idx="246">
                  <c:v>4.7783999999999995</c:v>
                </c:pt>
                <c:pt idx="247">
                  <c:v>4.8066000000000004</c:v>
                </c:pt>
                <c:pt idx="248">
                  <c:v>4.8422000000000001</c:v>
                </c:pt>
                <c:pt idx="249">
                  <c:v>4.8582000000000001</c:v>
                </c:pt>
                <c:pt idx="250">
                  <c:v>4.8689999999999998</c:v>
                </c:pt>
                <c:pt idx="251">
                  <c:v>4.9136999999999995</c:v>
                </c:pt>
                <c:pt idx="252">
                  <c:v>4.9643000000000006</c:v>
                </c:pt>
                <c:pt idx="253">
                  <c:v>5.0026000000000002</c:v>
                </c:pt>
                <c:pt idx="254">
                  <c:v>5.0603999999999996</c:v>
                </c:pt>
                <c:pt idx="255">
                  <c:v>5.1243999999999996</c:v>
                </c:pt>
                <c:pt idx="256">
                  <c:v>5.1211000000000002</c:v>
                </c:pt>
                <c:pt idx="257">
                  <c:v>5.1612999999999998</c:v>
                </c:pt>
                <c:pt idx="258">
                  <c:v>5.1913</c:v>
                </c:pt>
                <c:pt idx="259">
                  <c:v>5.2252000000000001</c:v>
                </c:pt>
                <c:pt idx="260">
                  <c:v>5.3363000000000005</c:v>
                </c:pt>
                <c:pt idx="261">
                  <c:v>5.3248999999999995</c:v>
                </c:pt>
                <c:pt idx="262">
                  <c:v>5.3685</c:v>
                </c:pt>
                <c:pt idx="263">
                  <c:v>5.4216000000000006</c:v>
                </c:pt>
                <c:pt idx="264">
                  <c:v>5.4420000000000002</c:v>
                </c:pt>
                <c:pt idx="265">
                  <c:v>5.4714</c:v>
                </c:pt>
                <c:pt idx="266">
                  <c:v>5.4833999999999996</c:v>
                </c:pt>
                <c:pt idx="267">
                  <c:v>5.4835000000000003</c:v>
                </c:pt>
                <c:pt idx="268">
                  <c:v>5.5093999999999994</c:v>
                </c:pt>
                <c:pt idx="269">
                  <c:v>5.5343</c:v>
                </c:pt>
                <c:pt idx="270">
                  <c:v>5.5768999999999993</c:v>
                </c:pt>
                <c:pt idx="271">
                  <c:v>5.6193999999999997</c:v>
                </c:pt>
                <c:pt idx="272">
                  <c:v>5.6436999999999999</c:v>
                </c:pt>
                <c:pt idx="273">
                  <c:v>5.6882999999999999</c:v>
                </c:pt>
                <c:pt idx="274">
                  <c:v>5.7383999999999995</c:v>
                </c:pt>
                <c:pt idx="275">
                  <c:v>5.7596999999999996</c:v>
                </c:pt>
                <c:pt idx="276">
                  <c:v>5.7923</c:v>
                </c:pt>
                <c:pt idx="277">
                  <c:v>5.8285</c:v>
                </c:pt>
                <c:pt idx="278">
                  <c:v>5.8493000000000004</c:v>
                </c:pt>
                <c:pt idx="279">
                  <c:v>5.8864999999999998</c:v>
                </c:pt>
                <c:pt idx="280">
                  <c:v>5.9466000000000001</c:v>
                </c:pt>
                <c:pt idx="281">
                  <c:v>5.9832999999999998</c:v>
                </c:pt>
                <c:pt idx="282">
                  <c:v>6.03</c:v>
                </c:pt>
                <c:pt idx="283">
                  <c:v>6.0881999999999996</c:v>
                </c:pt>
                <c:pt idx="284">
                  <c:v>6.0601000000000003</c:v>
                </c:pt>
                <c:pt idx="285">
                  <c:v>6.0508999999999995</c:v>
                </c:pt>
                <c:pt idx="286">
                  <c:v>6.0561000000000007</c:v>
                </c:pt>
                <c:pt idx="287">
                  <c:v>6.0541999999999998</c:v>
                </c:pt>
                <c:pt idx="288">
                  <c:v>6.0626999999999995</c:v>
                </c:pt>
                <c:pt idx="289">
                  <c:v>6.1016000000000004</c:v>
                </c:pt>
                <c:pt idx="290">
                  <c:v>6.1373999999999995</c:v>
                </c:pt>
                <c:pt idx="291">
                  <c:v>6.1783999999999999</c:v>
                </c:pt>
                <c:pt idx="292">
                  <c:v>6.2549999999999999</c:v>
                </c:pt>
                <c:pt idx="293">
                  <c:v>6.2572999999999999</c:v>
                </c:pt>
                <c:pt idx="294">
                  <c:v>6.2709999999999999</c:v>
                </c:pt>
                <c:pt idx="295">
                  <c:v>6.2971000000000004</c:v>
                </c:pt>
                <c:pt idx="296">
                  <c:v>6.3316999999999997</c:v>
                </c:pt>
                <c:pt idx="297">
                  <c:v>6.3598999999999997</c:v>
                </c:pt>
                <c:pt idx="298">
                  <c:v>6.3864000000000001</c:v>
                </c:pt>
                <c:pt idx="299">
                  <c:v>6.4050000000000002</c:v>
                </c:pt>
                <c:pt idx="300">
                  <c:v>6.4112</c:v>
                </c:pt>
                <c:pt idx="301">
                  <c:v>6.4196</c:v>
                </c:pt>
                <c:pt idx="302">
                  <c:v>6.4286000000000003</c:v>
                </c:pt>
                <c:pt idx="303">
                  <c:v>6.4426000000000005</c:v>
                </c:pt>
                <c:pt idx="304">
                  <c:v>6.4598999999999993</c:v>
                </c:pt>
                <c:pt idx="305">
                  <c:v>6.4923000000000002</c:v>
                </c:pt>
                <c:pt idx="306">
                  <c:v>6.5238999999999994</c:v>
                </c:pt>
                <c:pt idx="307">
                  <c:v>6.5566000000000004</c:v>
                </c:pt>
                <c:pt idx="308">
                  <c:v>6.5907</c:v>
                </c:pt>
                <c:pt idx="309">
                  <c:v>6.6246999999999998</c:v>
                </c:pt>
                <c:pt idx="310">
                  <c:v>6.6411999999999995</c:v>
                </c:pt>
                <c:pt idx="311">
                  <c:v>6.6680000000000001</c:v>
                </c:pt>
                <c:pt idx="312">
                  <c:v>6.7104999999999997</c:v>
                </c:pt>
                <c:pt idx="313">
                  <c:v>6.7347999999999999</c:v>
                </c:pt>
                <c:pt idx="314">
                  <c:v>6.7492999999999999</c:v>
                </c:pt>
                <c:pt idx="315">
                  <c:v>6.7863999999999995</c:v>
                </c:pt>
                <c:pt idx="316">
                  <c:v>6.7930000000000001</c:v>
                </c:pt>
                <c:pt idx="317">
                  <c:v>6.8310000000000004</c:v>
                </c:pt>
                <c:pt idx="318">
                  <c:v>6.8724999999999996</c:v>
                </c:pt>
                <c:pt idx="319">
                  <c:v>6.9032999999999998</c:v>
                </c:pt>
                <c:pt idx="320">
                  <c:v>6.9305000000000003</c:v>
                </c:pt>
                <c:pt idx="321">
                  <c:v>6.9794999999999998</c:v>
                </c:pt>
                <c:pt idx="322">
                  <c:v>7.0143000000000004</c:v>
                </c:pt>
                <c:pt idx="323">
                  <c:v>7.0575000000000001</c:v>
                </c:pt>
                <c:pt idx="324">
                  <c:v>7.0955000000000004</c:v>
                </c:pt>
                <c:pt idx="325">
                  <c:v>7.1113</c:v>
                </c:pt>
                <c:pt idx="326">
                  <c:v>7.1451000000000002</c:v>
                </c:pt>
                <c:pt idx="327">
                  <c:v>7.2173999999999996</c:v>
                </c:pt>
                <c:pt idx="328">
                  <c:v>7.2309999999999999</c:v>
                </c:pt>
                <c:pt idx="329">
                  <c:v>7.2641999999999998</c:v>
                </c:pt>
                <c:pt idx="330">
                  <c:v>7.2945000000000002</c:v>
                </c:pt>
                <c:pt idx="331">
                  <c:v>7.3708999999999998</c:v>
                </c:pt>
                <c:pt idx="332">
                  <c:v>7.3891999999999998</c:v>
                </c:pt>
                <c:pt idx="333">
                  <c:v>7.4028</c:v>
                </c:pt>
                <c:pt idx="334">
                  <c:v>7.4278000000000004</c:v>
                </c:pt>
                <c:pt idx="335">
                  <c:v>7.4580000000000002</c:v>
                </c:pt>
                <c:pt idx="336">
                  <c:v>7.4918000000000005</c:v>
                </c:pt>
                <c:pt idx="337">
                  <c:v>7.5765000000000002</c:v>
                </c:pt>
                <c:pt idx="338">
                  <c:v>7.6425000000000001</c:v>
                </c:pt>
                <c:pt idx="339">
                  <c:v>7.6852</c:v>
                </c:pt>
                <c:pt idx="340">
                  <c:v>7.6971000000000007</c:v>
                </c:pt>
                <c:pt idx="341">
                  <c:v>7.7146000000000008</c:v>
                </c:pt>
                <c:pt idx="342">
                  <c:v>7.7610000000000001</c:v>
                </c:pt>
                <c:pt idx="343">
                  <c:v>7.7759999999999998</c:v>
                </c:pt>
                <c:pt idx="344">
                  <c:v>7.8458999999999994</c:v>
                </c:pt>
                <c:pt idx="345">
                  <c:v>7.9539999999999997</c:v>
                </c:pt>
                <c:pt idx="346">
                  <c:v>8.0045999999999999</c:v>
                </c:pt>
                <c:pt idx="347">
                  <c:v>8.1809999999999992</c:v>
                </c:pt>
                <c:pt idx="348">
                  <c:v>8.2623999999999995</c:v>
                </c:pt>
                <c:pt idx="349">
                  <c:v>8.2916000000000007</c:v>
                </c:pt>
                <c:pt idx="350">
                  <c:v>8.3575999999999997</c:v>
                </c:pt>
                <c:pt idx="351">
                  <c:v>8.3607000000000014</c:v>
                </c:pt>
                <c:pt idx="352">
                  <c:v>8.4182000000000006</c:v>
                </c:pt>
                <c:pt idx="353">
                  <c:v>8.4277999999999995</c:v>
                </c:pt>
                <c:pt idx="354">
                  <c:v>8.4324999999999992</c:v>
                </c:pt>
                <c:pt idx="355">
                  <c:v>8.4321999999999999</c:v>
                </c:pt>
                <c:pt idx="356">
                  <c:v>8.4314999999999998</c:v>
                </c:pt>
                <c:pt idx="357">
                  <c:v>8.4582999999999995</c:v>
                </c:pt>
                <c:pt idx="358">
                  <c:v>8.4884000000000004</c:v>
                </c:pt>
                <c:pt idx="359">
                  <c:v>8.4833999999999996</c:v>
                </c:pt>
                <c:pt idx="360">
                  <c:v>8.4457000000000004</c:v>
                </c:pt>
                <c:pt idx="361">
                  <c:v>8.4952999999999985</c:v>
                </c:pt>
                <c:pt idx="362">
                  <c:v>8.4923999999999999</c:v>
                </c:pt>
                <c:pt idx="363">
                  <c:v>8.5228000000000002</c:v>
                </c:pt>
                <c:pt idx="364">
                  <c:v>8.5775000000000006</c:v>
                </c:pt>
                <c:pt idx="365">
                  <c:v>8.5966000000000005</c:v>
                </c:pt>
                <c:pt idx="366">
                  <c:v>8.6062000000000012</c:v>
                </c:pt>
                <c:pt idx="367">
                  <c:v>8.6564999999999994</c:v>
                </c:pt>
                <c:pt idx="368">
                  <c:v>8.6877000000000013</c:v>
                </c:pt>
                <c:pt idx="369">
                  <c:v>8.7367000000000008</c:v>
                </c:pt>
                <c:pt idx="370">
                  <c:v>8.7574000000000005</c:v>
                </c:pt>
                <c:pt idx="371">
                  <c:v>8.789299999999999</c:v>
                </c:pt>
                <c:pt idx="372">
                  <c:v>8.825899999999999</c:v>
                </c:pt>
                <c:pt idx="373">
                  <c:v>8.8713999999999995</c:v>
                </c:pt>
                <c:pt idx="374">
                  <c:v>8.9157000000000011</c:v>
                </c:pt>
                <c:pt idx="375">
                  <c:v>8.9779</c:v>
                </c:pt>
                <c:pt idx="376">
                  <c:v>9.0292000000000012</c:v>
                </c:pt>
                <c:pt idx="377">
                  <c:v>9.1134000000000004</c:v>
                </c:pt>
                <c:pt idx="378">
                  <c:v>9.3013999999999992</c:v>
                </c:pt>
                <c:pt idx="379">
                  <c:v>9.5151000000000003</c:v>
                </c:pt>
                <c:pt idx="380">
                  <c:v>9.5396999999999998</c:v>
                </c:pt>
                <c:pt idx="381">
                  <c:v>9.571299999999999</c:v>
                </c:pt>
                <c:pt idx="382">
                  <c:v>9.6122999999999994</c:v>
                </c:pt>
                <c:pt idx="383">
                  <c:v>9.6510999999999996</c:v>
                </c:pt>
                <c:pt idx="384">
                  <c:v>9.7302999999999997</c:v>
                </c:pt>
                <c:pt idx="385">
                  <c:v>9.7731000000000012</c:v>
                </c:pt>
                <c:pt idx="386">
                  <c:v>9.8178000000000001</c:v>
                </c:pt>
                <c:pt idx="387">
                  <c:v>9.8720999999999997</c:v>
                </c:pt>
                <c:pt idx="388">
                  <c:v>9.9037999999999986</c:v>
                </c:pt>
                <c:pt idx="389">
                  <c:v>9.9736000000000011</c:v>
                </c:pt>
                <c:pt idx="390">
                  <c:v>10.046799999999999</c:v>
                </c:pt>
                <c:pt idx="391">
                  <c:v>10.117899999999999</c:v>
                </c:pt>
                <c:pt idx="392">
                  <c:v>10.200200000000001</c:v>
                </c:pt>
                <c:pt idx="393">
                  <c:v>10.261299999999999</c:v>
                </c:pt>
                <c:pt idx="394">
                  <c:v>10.319900000000001</c:v>
                </c:pt>
                <c:pt idx="395">
                  <c:v>10.4457</c:v>
                </c:pt>
                <c:pt idx="396">
                  <c:v>10.471200000000001</c:v>
                </c:pt>
                <c:pt idx="397">
                  <c:v>10.468200000000001</c:v>
                </c:pt>
                <c:pt idx="398">
                  <c:v>10.5397</c:v>
                </c:pt>
                <c:pt idx="399">
                  <c:v>10.575100000000001</c:v>
                </c:pt>
                <c:pt idx="400">
                  <c:v>10.6113</c:v>
                </c:pt>
                <c:pt idx="401">
                  <c:v>10.665899999999999</c:v>
                </c:pt>
                <c:pt idx="402">
                  <c:v>10.7219</c:v>
                </c:pt>
                <c:pt idx="403">
                  <c:v>10.7804</c:v>
                </c:pt>
                <c:pt idx="404">
                  <c:v>10.832600000000001</c:v>
                </c:pt>
                <c:pt idx="405">
                  <c:v>10.945200000000002</c:v>
                </c:pt>
                <c:pt idx="406">
                  <c:v>10.952999999999999</c:v>
                </c:pt>
                <c:pt idx="407">
                  <c:v>11.015000000000001</c:v>
                </c:pt>
                <c:pt idx="408">
                  <c:v>11.0656</c:v>
                </c:pt>
                <c:pt idx="409">
                  <c:v>11.148700000000002</c:v>
                </c:pt>
                <c:pt idx="410">
                  <c:v>11.190299999999999</c:v>
                </c:pt>
                <c:pt idx="411">
                  <c:v>11.246499999999999</c:v>
                </c:pt>
                <c:pt idx="412">
                  <c:v>11.3148</c:v>
                </c:pt>
                <c:pt idx="413">
                  <c:v>11.367100000000001</c:v>
                </c:pt>
                <c:pt idx="414">
                  <c:v>11.4284</c:v>
                </c:pt>
                <c:pt idx="415">
                  <c:v>11.457600000000001</c:v>
                </c:pt>
                <c:pt idx="416">
                  <c:v>11.492000000000001</c:v>
                </c:pt>
                <c:pt idx="417">
                  <c:v>11.551399999999999</c:v>
                </c:pt>
                <c:pt idx="418">
                  <c:v>11.5906</c:v>
                </c:pt>
                <c:pt idx="419">
                  <c:v>11.667999999999999</c:v>
                </c:pt>
                <c:pt idx="420">
                  <c:v>11.732100000000001</c:v>
                </c:pt>
                <c:pt idx="421">
                  <c:v>11.852499999999999</c:v>
                </c:pt>
                <c:pt idx="422">
                  <c:v>11.869399999999999</c:v>
                </c:pt>
                <c:pt idx="423">
                  <c:v>11.916600000000001</c:v>
                </c:pt>
                <c:pt idx="424">
                  <c:v>11.949299999999999</c:v>
                </c:pt>
                <c:pt idx="425">
                  <c:v>11.9946</c:v>
                </c:pt>
                <c:pt idx="426">
                  <c:v>12.0466</c:v>
                </c:pt>
                <c:pt idx="427">
                  <c:v>12.0976</c:v>
                </c:pt>
                <c:pt idx="428">
                  <c:v>12.1531</c:v>
                </c:pt>
                <c:pt idx="429">
                  <c:v>12.185</c:v>
                </c:pt>
                <c:pt idx="430">
                  <c:v>12.2742</c:v>
                </c:pt>
                <c:pt idx="431">
                  <c:v>12.3301</c:v>
                </c:pt>
                <c:pt idx="432">
                  <c:v>12.458</c:v>
                </c:pt>
                <c:pt idx="433">
                  <c:v>12.5343</c:v>
                </c:pt>
                <c:pt idx="434">
                  <c:v>12.597899999999999</c:v>
                </c:pt>
                <c:pt idx="435">
                  <c:v>12.687200000000001</c:v>
                </c:pt>
                <c:pt idx="436">
                  <c:v>12.756</c:v>
                </c:pt>
                <c:pt idx="437">
                  <c:v>12.823600000000001</c:v>
                </c:pt>
                <c:pt idx="438">
                  <c:v>12.882299999999999</c:v>
                </c:pt>
                <c:pt idx="439">
                  <c:v>12.969700000000001</c:v>
                </c:pt>
                <c:pt idx="440">
                  <c:v>13.030799999999999</c:v>
                </c:pt>
                <c:pt idx="441">
                  <c:v>13.099399999999999</c:v>
                </c:pt>
                <c:pt idx="442">
                  <c:v>13.169700000000001</c:v>
                </c:pt>
                <c:pt idx="443">
                  <c:v>13.1989</c:v>
                </c:pt>
                <c:pt idx="444">
                  <c:v>13.275399999999999</c:v>
                </c:pt>
                <c:pt idx="445">
                  <c:v>13.341100000000001</c:v>
                </c:pt>
                <c:pt idx="446">
                  <c:v>13.4114</c:v>
                </c:pt>
                <c:pt idx="447">
                  <c:v>13.476799999999999</c:v>
                </c:pt>
                <c:pt idx="448">
                  <c:v>13.5305</c:v>
                </c:pt>
                <c:pt idx="449">
                  <c:v>13.558200000000001</c:v>
                </c:pt>
                <c:pt idx="450">
                  <c:v>13.6182</c:v>
                </c:pt>
                <c:pt idx="451">
                  <c:v>13.6738</c:v>
                </c:pt>
                <c:pt idx="452">
                  <c:v>13.7164</c:v>
                </c:pt>
                <c:pt idx="453">
                  <c:v>13.7689</c:v>
                </c:pt>
                <c:pt idx="454">
                  <c:v>13.794</c:v>
                </c:pt>
                <c:pt idx="455">
                  <c:v>13.835700000000001</c:v>
                </c:pt>
                <c:pt idx="456">
                  <c:v>13.8584</c:v>
                </c:pt>
                <c:pt idx="457">
                  <c:v>13.892799999999999</c:v>
                </c:pt>
                <c:pt idx="458">
                  <c:v>13.9527</c:v>
                </c:pt>
                <c:pt idx="459">
                  <c:v>13.9892</c:v>
                </c:pt>
                <c:pt idx="460">
                  <c:v>14.0549</c:v>
                </c:pt>
                <c:pt idx="461">
                  <c:v>14.12</c:v>
                </c:pt>
                <c:pt idx="462">
                  <c:v>14.153</c:v>
                </c:pt>
                <c:pt idx="463">
                  <c:v>14.196999999999999</c:v>
                </c:pt>
                <c:pt idx="464">
                  <c:v>14.2285</c:v>
                </c:pt>
                <c:pt idx="465">
                  <c:v>14.2354</c:v>
                </c:pt>
                <c:pt idx="466">
                  <c:v>14.2454</c:v>
                </c:pt>
                <c:pt idx="467">
                  <c:v>14.351700000000001</c:v>
                </c:pt>
                <c:pt idx="468">
                  <c:v>14.4346</c:v>
                </c:pt>
                <c:pt idx="469">
                  <c:v>14.4643</c:v>
                </c:pt>
                <c:pt idx="470">
                  <c:v>14.511799999999999</c:v>
                </c:pt>
                <c:pt idx="471">
                  <c:v>14.5587</c:v>
                </c:pt>
                <c:pt idx="472">
                  <c:v>14.654299999999999</c:v>
                </c:pt>
                <c:pt idx="473">
                  <c:v>14.7826</c:v>
                </c:pt>
                <c:pt idx="474">
                  <c:v>14.8621</c:v>
                </c:pt>
                <c:pt idx="475">
                  <c:v>14.933299999999999</c:v>
                </c:pt>
                <c:pt idx="476">
                  <c:v>15.0229</c:v>
                </c:pt>
                <c:pt idx="477">
                  <c:v>15.149799999999999</c:v>
                </c:pt>
                <c:pt idx="478">
                  <c:v>15.251200000000001</c:v>
                </c:pt>
                <c:pt idx="479">
                  <c:v>15.3071</c:v>
                </c:pt>
                <c:pt idx="480">
                  <c:v>15.402100000000001</c:v>
                </c:pt>
                <c:pt idx="481">
                  <c:v>15.446899999999999</c:v>
                </c:pt>
                <c:pt idx="482">
                  <c:v>15.9899</c:v>
                </c:pt>
                <c:pt idx="483">
                  <c:v>17.020799999999998</c:v>
                </c:pt>
                <c:pt idx="484">
                  <c:v>17.8703</c:v>
                </c:pt>
                <c:pt idx="485">
                  <c:v>18.166599999999999</c:v>
                </c:pt>
                <c:pt idx="486">
                  <c:v>18.326799999999999</c:v>
                </c:pt>
                <c:pt idx="487">
                  <c:v>18.411799999999999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2FA-4155-8F2B-387F2F04C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1725352"/>
        <c:axId val="581726528"/>
      </c:lineChart>
      <c:dateAx>
        <c:axId val="581725352"/>
        <c:scaling>
          <c:orientation val="minMax"/>
        </c:scaling>
        <c:delete val="0"/>
        <c:axPos val="b"/>
        <c:numFmt formatCode="yyyy" sourceLinked="0"/>
        <c:majorTickMark val="in"/>
        <c:minorTickMark val="none"/>
        <c:tickLblPos val="nextTo"/>
        <c:spPr>
          <a:ln w="25400">
            <a:solidFill>
              <a:prstClr val="white">
                <a:lumMod val="95000"/>
              </a:prstClr>
            </a:solidFill>
          </a:ln>
        </c:spPr>
        <c:crossAx val="581726528"/>
        <c:crosses val="autoZero"/>
        <c:auto val="1"/>
        <c:lblOffset val="100"/>
        <c:baseTimeUnit val="months"/>
        <c:majorUnit val="60"/>
        <c:majorTimeUnit val="months"/>
      </c:dateAx>
      <c:valAx>
        <c:axId val="581726528"/>
        <c:scaling>
          <c:orientation val="minMax"/>
          <c:max val="20"/>
        </c:scaling>
        <c:delete val="0"/>
        <c:axPos val="l"/>
        <c:majorGridlines/>
        <c:numFmt formatCode="&quot;$&quot;#,##0" sourceLinked="0"/>
        <c:majorTickMark val="in"/>
        <c:minorTickMark val="none"/>
        <c:tickLblPos val="nextTo"/>
        <c:spPr>
          <a:ln w="25400">
            <a:solidFill>
              <a:schemeClr val="tx1">
                <a:lumMod val="95000"/>
              </a:schemeClr>
            </a:solidFill>
          </a:ln>
        </c:spPr>
        <c:crossAx val="581725352"/>
        <c:crosses val="autoZero"/>
        <c:crossBetween val="midCat"/>
        <c:majorUnit val="4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1357333571939871"/>
          <c:y val="7.4492184095112365E-2"/>
          <c:w val="0.12169315199236459"/>
          <c:h val="0.13934204760559779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45B34D-6399-4D0B-9521-E45439A8E59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3A925B-6A9C-4CC7-A76B-C2B8CBCBD1BF}">
      <dgm:prSet phldrT="[Text]"/>
      <dgm:spPr/>
      <dgm:t>
        <a:bodyPr/>
        <a:lstStyle/>
        <a:p>
          <a:r>
            <a:rPr lang="en-US" dirty="0" smtClean="0"/>
            <a:t>Used</a:t>
          </a:r>
          <a:endParaRPr lang="en-US" dirty="0"/>
        </a:p>
      </dgm:t>
    </dgm:pt>
    <dgm:pt modelId="{C52F9AC4-9A97-4F33-BC9A-3394BC8A2755}" type="parTrans" cxnId="{1DB71A00-5EF0-4D64-9C1A-E877F2A11321}">
      <dgm:prSet/>
      <dgm:spPr/>
      <dgm:t>
        <a:bodyPr/>
        <a:lstStyle/>
        <a:p>
          <a:endParaRPr lang="en-US"/>
        </a:p>
      </dgm:t>
    </dgm:pt>
    <dgm:pt modelId="{EAACDB7D-9515-46F2-ABF9-084094072E8C}" type="sibTrans" cxnId="{1DB71A00-5EF0-4D64-9C1A-E877F2A11321}">
      <dgm:prSet/>
      <dgm:spPr/>
      <dgm:t>
        <a:bodyPr/>
        <a:lstStyle/>
        <a:p>
          <a:endParaRPr lang="en-US"/>
        </a:p>
      </dgm:t>
    </dgm:pt>
    <dgm:pt modelId="{D9A6CD54-7B07-4BC5-8C41-67D2EBDD9121}">
      <dgm:prSet phldrT="[Text]"/>
      <dgm:spPr/>
      <dgm:t>
        <a:bodyPr/>
        <a:lstStyle/>
        <a:p>
          <a:r>
            <a:rPr lang="en-US" dirty="0" smtClean="0"/>
            <a:t>By households and businesses </a:t>
          </a:r>
          <a:endParaRPr lang="en-US" dirty="0"/>
        </a:p>
      </dgm:t>
    </dgm:pt>
    <dgm:pt modelId="{4033FDA6-94BB-4FD2-8EFC-BE07742E1398}" type="parTrans" cxnId="{4876B6EB-2D88-43D4-9C49-A86639C93B8F}">
      <dgm:prSet/>
      <dgm:spPr/>
      <dgm:t>
        <a:bodyPr/>
        <a:lstStyle/>
        <a:p>
          <a:endParaRPr lang="en-US"/>
        </a:p>
      </dgm:t>
    </dgm:pt>
    <dgm:pt modelId="{55099376-2A22-4E63-A878-C75D30143CAF}" type="sibTrans" cxnId="{4876B6EB-2D88-43D4-9C49-A86639C93B8F}">
      <dgm:prSet/>
      <dgm:spPr/>
      <dgm:t>
        <a:bodyPr/>
        <a:lstStyle/>
        <a:p>
          <a:endParaRPr lang="en-US"/>
        </a:p>
      </dgm:t>
    </dgm:pt>
    <dgm:pt modelId="{01FB5AAA-62D0-4935-8572-7AC3CC187302}">
      <dgm:prSet phldrT="[Text]"/>
      <dgm:spPr>
        <a:solidFill>
          <a:srgbClr val="4F81BD"/>
        </a:solidFill>
      </dgm:spPr>
      <dgm:t>
        <a:bodyPr/>
        <a:lstStyle/>
        <a:p>
          <a:r>
            <a:rPr lang="en-US" dirty="0" smtClean="0"/>
            <a:t>Components</a:t>
          </a:r>
          <a:endParaRPr lang="en-US" dirty="0"/>
        </a:p>
      </dgm:t>
    </dgm:pt>
    <dgm:pt modelId="{F87E3EF8-F6EA-496E-B52E-A20966050D9C}" type="parTrans" cxnId="{D8FDA70E-025E-4422-A474-3C270743D388}">
      <dgm:prSet/>
      <dgm:spPr/>
      <dgm:t>
        <a:bodyPr/>
        <a:lstStyle/>
        <a:p>
          <a:endParaRPr lang="en-US"/>
        </a:p>
      </dgm:t>
    </dgm:pt>
    <dgm:pt modelId="{9F05C5F7-1312-43C6-8820-0C4A77722D11}" type="sibTrans" cxnId="{D8FDA70E-025E-4422-A474-3C270743D388}">
      <dgm:prSet/>
      <dgm:spPr/>
      <dgm:t>
        <a:bodyPr/>
        <a:lstStyle/>
        <a:p>
          <a:endParaRPr lang="en-US"/>
        </a:p>
      </dgm:t>
    </dgm:pt>
    <dgm:pt modelId="{A4C0088E-59C7-43AC-8B44-96040E718529}">
      <dgm:prSet phldrT="[Text]"/>
      <dgm:spPr/>
      <dgm:t>
        <a:bodyPr/>
        <a:lstStyle/>
        <a:p>
          <a:r>
            <a:rPr lang="en-US" dirty="0" smtClean="0"/>
            <a:t>Context</a:t>
          </a:r>
          <a:endParaRPr lang="en-US" dirty="0"/>
        </a:p>
      </dgm:t>
    </dgm:pt>
    <dgm:pt modelId="{334EDC3A-A9AF-4A17-848D-8C6AC38930C6}" type="parTrans" cxnId="{8A27B9DC-56C1-4597-A57C-AC70B6AB2BD1}">
      <dgm:prSet/>
      <dgm:spPr/>
      <dgm:t>
        <a:bodyPr/>
        <a:lstStyle/>
        <a:p>
          <a:endParaRPr lang="en-US"/>
        </a:p>
      </dgm:t>
    </dgm:pt>
    <dgm:pt modelId="{B1ACABD9-DC2D-416D-BF3B-7935795483E1}" type="sibTrans" cxnId="{8A27B9DC-56C1-4597-A57C-AC70B6AB2BD1}">
      <dgm:prSet/>
      <dgm:spPr/>
      <dgm:t>
        <a:bodyPr/>
        <a:lstStyle/>
        <a:p>
          <a:endParaRPr lang="en-US"/>
        </a:p>
      </dgm:t>
    </dgm:pt>
    <dgm:pt modelId="{76764A0F-DCE0-405C-8E89-D332A6F3D405}">
      <dgm:prSet phldrT="[Text]"/>
      <dgm:spPr/>
      <dgm:t>
        <a:bodyPr/>
        <a:lstStyle/>
        <a:p>
          <a:r>
            <a:rPr lang="en-US" dirty="0" smtClean="0"/>
            <a:t>The Fed uses M1 and M2 as a standardized way of defining money in the economy</a:t>
          </a:r>
          <a:endParaRPr lang="en-US" dirty="0"/>
        </a:p>
      </dgm:t>
    </dgm:pt>
    <dgm:pt modelId="{C71095EF-7592-45DB-BDBD-C8AEC40AAF24}" type="parTrans" cxnId="{7A8C9C55-D13C-45B8-A4F0-0E39BE9FB825}">
      <dgm:prSet/>
      <dgm:spPr/>
      <dgm:t>
        <a:bodyPr/>
        <a:lstStyle/>
        <a:p>
          <a:endParaRPr lang="en-US"/>
        </a:p>
      </dgm:t>
    </dgm:pt>
    <dgm:pt modelId="{54D3C54B-75D6-48E2-832B-27D75FC72BB0}" type="sibTrans" cxnId="{7A8C9C55-D13C-45B8-A4F0-0E39BE9FB825}">
      <dgm:prSet/>
      <dgm:spPr/>
      <dgm:t>
        <a:bodyPr/>
        <a:lstStyle/>
        <a:p>
          <a:endParaRPr lang="en-US"/>
        </a:p>
      </dgm:t>
    </dgm:pt>
    <dgm:pt modelId="{E8DEB046-9A58-4DC5-A929-242B9433A514}">
      <dgm:prSet phldrT="[Text]"/>
      <dgm:spPr/>
      <dgm:t>
        <a:bodyPr/>
        <a:lstStyle/>
        <a:p>
          <a:r>
            <a:rPr lang="en-US" dirty="0" smtClean="0"/>
            <a:t>To make payments and to be held as short-term investments</a:t>
          </a:r>
          <a:endParaRPr lang="en-US" dirty="0"/>
        </a:p>
      </dgm:t>
    </dgm:pt>
    <dgm:pt modelId="{91709C77-C3B0-45CF-8338-9DEAF1631096}" type="parTrans" cxnId="{5E847A3A-BD35-4174-B103-52B0EF48DF76}">
      <dgm:prSet/>
      <dgm:spPr/>
      <dgm:t>
        <a:bodyPr/>
        <a:lstStyle/>
        <a:p>
          <a:endParaRPr lang="en-US"/>
        </a:p>
      </dgm:t>
    </dgm:pt>
    <dgm:pt modelId="{0F76BF1E-9631-4A2B-BD13-96B0DC2742C0}" type="sibTrans" cxnId="{5E847A3A-BD35-4174-B103-52B0EF48DF76}">
      <dgm:prSet/>
      <dgm:spPr/>
      <dgm:t>
        <a:bodyPr/>
        <a:lstStyle/>
        <a:p>
          <a:endParaRPr lang="en-US"/>
        </a:p>
      </dgm:t>
    </dgm:pt>
    <dgm:pt modelId="{BA94AB64-D31A-4B9C-B32B-46A70CDFE6EF}">
      <dgm:prSet phldrT="[Text]"/>
      <dgm:spPr/>
      <dgm:t>
        <a:bodyPr/>
        <a:lstStyle/>
        <a:p>
          <a:r>
            <a:rPr lang="en-US" b="1" dirty="0" smtClean="0"/>
            <a:t>M1</a:t>
          </a:r>
          <a:r>
            <a:rPr lang="en-US" dirty="0" smtClean="0"/>
            <a:t> = coin and currency in circulation, plus checking accounts</a:t>
          </a:r>
          <a:endParaRPr lang="en-US" dirty="0"/>
        </a:p>
      </dgm:t>
    </dgm:pt>
    <dgm:pt modelId="{F4F3C78F-A7BE-40A2-9F21-797C0BBDF261}" type="parTrans" cxnId="{C9D7715D-B7F5-4E99-99FC-C276CE000298}">
      <dgm:prSet/>
      <dgm:spPr/>
      <dgm:t>
        <a:bodyPr/>
        <a:lstStyle/>
        <a:p>
          <a:endParaRPr lang="en-US"/>
        </a:p>
      </dgm:t>
    </dgm:pt>
    <dgm:pt modelId="{5351C690-F1B8-48D9-B50B-56DF8F0AF269}" type="sibTrans" cxnId="{C9D7715D-B7F5-4E99-99FC-C276CE000298}">
      <dgm:prSet/>
      <dgm:spPr/>
      <dgm:t>
        <a:bodyPr/>
        <a:lstStyle/>
        <a:p>
          <a:endParaRPr lang="en-US"/>
        </a:p>
      </dgm:t>
    </dgm:pt>
    <dgm:pt modelId="{7D90ECC6-FF2E-48F6-BC7D-089E2AC9BCD6}">
      <dgm:prSet phldrT="[Text]"/>
      <dgm:spPr/>
      <dgm:t>
        <a:bodyPr/>
        <a:lstStyle/>
        <a:p>
          <a:r>
            <a:rPr lang="en-US" b="1" dirty="0" smtClean="0"/>
            <a:t>M2</a:t>
          </a:r>
          <a:r>
            <a:rPr lang="en-US" dirty="0" smtClean="0"/>
            <a:t> = M1 plus short-term liquid assets</a:t>
          </a:r>
          <a:endParaRPr lang="en-US" dirty="0"/>
        </a:p>
      </dgm:t>
    </dgm:pt>
    <dgm:pt modelId="{6BFF1E8C-CA13-419D-AF9A-ADEE352FBA07}" type="parTrans" cxnId="{7794AEAF-A86D-4370-8606-D763C4E617D7}">
      <dgm:prSet/>
      <dgm:spPr/>
      <dgm:t>
        <a:bodyPr/>
        <a:lstStyle/>
        <a:p>
          <a:endParaRPr lang="en-US"/>
        </a:p>
      </dgm:t>
    </dgm:pt>
    <dgm:pt modelId="{0FDA262C-2C03-451C-A907-7EA35038A81B}" type="sibTrans" cxnId="{7794AEAF-A86D-4370-8606-D763C4E617D7}">
      <dgm:prSet/>
      <dgm:spPr/>
      <dgm:t>
        <a:bodyPr/>
        <a:lstStyle/>
        <a:p>
          <a:endParaRPr lang="en-US"/>
        </a:p>
      </dgm:t>
    </dgm:pt>
    <dgm:pt modelId="{00C0B781-707F-4977-82AA-1476A1E52BF8}" type="pres">
      <dgm:prSet presAssocID="{C145B34D-6399-4D0B-9521-E45439A8E59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4D90C9B-0528-4E5B-A3D3-9AE2933F650A}" type="pres">
      <dgm:prSet presAssocID="{0F3A925B-6A9C-4CC7-A76B-C2B8CBCBD1BF}" presName="composite" presStyleCnt="0"/>
      <dgm:spPr/>
    </dgm:pt>
    <dgm:pt modelId="{747CACD8-D7B3-4C68-97C6-C39EAFE96C6F}" type="pres">
      <dgm:prSet presAssocID="{0F3A925B-6A9C-4CC7-A76B-C2B8CBCBD1B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6D7448-03C3-43E1-92E6-C76A10746DCB}" type="pres">
      <dgm:prSet presAssocID="{0F3A925B-6A9C-4CC7-A76B-C2B8CBCBD1B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604F74-4292-4793-9EF8-D77D7FCC278E}" type="pres">
      <dgm:prSet presAssocID="{EAACDB7D-9515-46F2-ABF9-084094072E8C}" presName="sp" presStyleCnt="0"/>
      <dgm:spPr/>
    </dgm:pt>
    <dgm:pt modelId="{E387514C-E3C0-4202-B72C-F0DB87460E45}" type="pres">
      <dgm:prSet presAssocID="{01FB5AAA-62D0-4935-8572-7AC3CC187302}" presName="composite" presStyleCnt="0"/>
      <dgm:spPr/>
    </dgm:pt>
    <dgm:pt modelId="{F197D669-89B9-4712-A642-3F917D2EFFF1}" type="pres">
      <dgm:prSet presAssocID="{01FB5AAA-62D0-4935-8572-7AC3CC18730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C0DFE3-EF19-4F66-8660-628A2B656BF0}" type="pres">
      <dgm:prSet presAssocID="{01FB5AAA-62D0-4935-8572-7AC3CC18730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4D8251-D9F0-417F-8A46-1B5BD121770B}" type="pres">
      <dgm:prSet presAssocID="{9F05C5F7-1312-43C6-8820-0C4A77722D11}" presName="sp" presStyleCnt="0"/>
      <dgm:spPr/>
    </dgm:pt>
    <dgm:pt modelId="{BF735627-0E3B-4AD1-BE6D-F772A8DD0130}" type="pres">
      <dgm:prSet presAssocID="{A4C0088E-59C7-43AC-8B44-96040E718529}" presName="composite" presStyleCnt="0"/>
      <dgm:spPr/>
    </dgm:pt>
    <dgm:pt modelId="{F0920AD7-530A-4EDA-B93C-6600660832E6}" type="pres">
      <dgm:prSet presAssocID="{A4C0088E-59C7-43AC-8B44-96040E71852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D881F8-1536-45D1-BEE1-0122F09FE69F}" type="pres">
      <dgm:prSet presAssocID="{A4C0088E-59C7-43AC-8B44-96040E71852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A6BD8E-B0AD-46FC-A50F-1B1814A5ED0A}" type="presOf" srcId="{76764A0F-DCE0-405C-8E89-D332A6F3D405}" destId="{4CD881F8-1536-45D1-BEE1-0122F09FE69F}" srcOrd="0" destOrd="0" presId="urn:microsoft.com/office/officeart/2005/8/layout/chevron2"/>
    <dgm:cxn modelId="{7A8C9C55-D13C-45B8-A4F0-0E39BE9FB825}" srcId="{A4C0088E-59C7-43AC-8B44-96040E718529}" destId="{76764A0F-DCE0-405C-8E89-D332A6F3D405}" srcOrd="0" destOrd="0" parTransId="{C71095EF-7592-45DB-BDBD-C8AEC40AAF24}" sibTransId="{54D3C54B-75D6-48E2-832B-27D75FC72BB0}"/>
    <dgm:cxn modelId="{EC8355F7-CD26-4F4F-9B81-678B4F7B9FA3}" type="presOf" srcId="{01FB5AAA-62D0-4935-8572-7AC3CC187302}" destId="{F197D669-89B9-4712-A642-3F917D2EFFF1}" srcOrd="0" destOrd="0" presId="urn:microsoft.com/office/officeart/2005/8/layout/chevron2"/>
    <dgm:cxn modelId="{0141A7B3-B15B-46EA-ADE5-A359C57F9D95}" type="presOf" srcId="{C145B34D-6399-4D0B-9521-E45439A8E59A}" destId="{00C0B781-707F-4977-82AA-1476A1E52BF8}" srcOrd="0" destOrd="0" presId="urn:microsoft.com/office/officeart/2005/8/layout/chevron2"/>
    <dgm:cxn modelId="{1111B030-3724-426B-8B32-EA17EE9EF2A0}" type="presOf" srcId="{E8DEB046-9A58-4DC5-A929-242B9433A514}" destId="{226D7448-03C3-43E1-92E6-C76A10746DCB}" srcOrd="0" destOrd="1" presId="urn:microsoft.com/office/officeart/2005/8/layout/chevron2"/>
    <dgm:cxn modelId="{1DB71A00-5EF0-4D64-9C1A-E877F2A11321}" srcId="{C145B34D-6399-4D0B-9521-E45439A8E59A}" destId="{0F3A925B-6A9C-4CC7-A76B-C2B8CBCBD1BF}" srcOrd="0" destOrd="0" parTransId="{C52F9AC4-9A97-4F33-BC9A-3394BC8A2755}" sibTransId="{EAACDB7D-9515-46F2-ABF9-084094072E8C}"/>
    <dgm:cxn modelId="{B561789E-A40B-40C4-B952-879AFAC90497}" type="presOf" srcId="{0F3A925B-6A9C-4CC7-A76B-C2B8CBCBD1BF}" destId="{747CACD8-D7B3-4C68-97C6-C39EAFE96C6F}" srcOrd="0" destOrd="0" presId="urn:microsoft.com/office/officeart/2005/8/layout/chevron2"/>
    <dgm:cxn modelId="{8A27B9DC-56C1-4597-A57C-AC70B6AB2BD1}" srcId="{C145B34D-6399-4D0B-9521-E45439A8E59A}" destId="{A4C0088E-59C7-43AC-8B44-96040E718529}" srcOrd="2" destOrd="0" parTransId="{334EDC3A-A9AF-4A17-848D-8C6AC38930C6}" sibTransId="{B1ACABD9-DC2D-416D-BF3B-7935795483E1}"/>
    <dgm:cxn modelId="{5E847A3A-BD35-4174-B103-52B0EF48DF76}" srcId="{0F3A925B-6A9C-4CC7-A76B-C2B8CBCBD1BF}" destId="{E8DEB046-9A58-4DC5-A929-242B9433A514}" srcOrd="1" destOrd="0" parTransId="{91709C77-C3B0-45CF-8338-9DEAF1631096}" sibTransId="{0F76BF1E-9631-4A2B-BD13-96B0DC2742C0}"/>
    <dgm:cxn modelId="{C9D7715D-B7F5-4E99-99FC-C276CE000298}" srcId="{01FB5AAA-62D0-4935-8572-7AC3CC187302}" destId="{BA94AB64-D31A-4B9C-B32B-46A70CDFE6EF}" srcOrd="0" destOrd="0" parTransId="{F4F3C78F-A7BE-40A2-9F21-797C0BBDF261}" sibTransId="{5351C690-F1B8-48D9-B50B-56DF8F0AF269}"/>
    <dgm:cxn modelId="{4876B6EB-2D88-43D4-9C49-A86639C93B8F}" srcId="{0F3A925B-6A9C-4CC7-A76B-C2B8CBCBD1BF}" destId="{D9A6CD54-7B07-4BC5-8C41-67D2EBDD9121}" srcOrd="0" destOrd="0" parTransId="{4033FDA6-94BB-4FD2-8EFC-BE07742E1398}" sibTransId="{55099376-2A22-4E63-A878-C75D30143CAF}"/>
    <dgm:cxn modelId="{7794AEAF-A86D-4370-8606-D763C4E617D7}" srcId="{01FB5AAA-62D0-4935-8572-7AC3CC187302}" destId="{7D90ECC6-FF2E-48F6-BC7D-089E2AC9BCD6}" srcOrd="1" destOrd="0" parTransId="{6BFF1E8C-CA13-419D-AF9A-ADEE352FBA07}" sibTransId="{0FDA262C-2C03-451C-A907-7EA35038A81B}"/>
    <dgm:cxn modelId="{899051C7-27CD-4A38-A35F-1011DAE90763}" type="presOf" srcId="{7D90ECC6-FF2E-48F6-BC7D-089E2AC9BCD6}" destId="{B4C0DFE3-EF19-4F66-8660-628A2B656BF0}" srcOrd="0" destOrd="1" presId="urn:microsoft.com/office/officeart/2005/8/layout/chevron2"/>
    <dgm:cxn modelId="{93215225-0D53-4EF7-895E-9C8B6C654C27}" type="presOf" srcId="{A4C0088E-59C7-43AC-8B44-96040E718529}" destId="{F0920AD7-530A-4EDA-B93C-6600660832E6}" srcOrd="0" destOrd="0" presId="urn:microsoft.com/office/officeart/2005/8/layout/chevron2"/>
    <dgm:cxn modelId="{2CE5A3E5-EC4E-4421-9288-933ED7EF04E3}" type="presOf" srcId="{D9A6CD54-7B07-4BC5-8C41-67D2EBDD9121}" destId="{226D7448-03C3-43E1-92E6-C76A10746DCB}" srcOrd="0" destOrd="0" presId="urn:microsoft.com/office/officeart/2005/8/layout/chevron2"/>
    <dgm:cxn modelId="{D8FDA70E-025E-4422-A474-3C270743D388}" srcId="{C145B34D-6399-4D0B-9521-E45439A8E59A}" destId="{01FB5AAA-62D0-4935-8572-7AC3CC187302}" srcOrd="1" destOrd="0" parTransId="{F87E3EF8-F6EA-496E-B52E-A20966050D9C}" sibTransId="{9F05C5F7-1312-43C6-8820-0C4A77722D11}"/>
    <dgm:cxn modelId="{DD7692D0-5C08-48CE-891A-22F5C0FEB9C5}" type="presOf" srcId="{BA94AB64-D31A-4B9C-B32B-46A70CDFE6EF}" destId="{B4C0DFE3-EF19-4F66-8660-628A2B656BF0}" srcOrd="0" destOrd="0" presId="urn:microsoft.com/office/officeart/2005/8/layout/chevron2"/>
    <dgm:cxn modelId="{90C7F45A-825A-482A-A9AC-D77DFF576E93}" type="presParOf" srcId="{00C0B781-707F-4977-82AA-1476A1E52BF8}" destId="{A4D90C9B-0528-4E5B-A3D3-9AE2933F650A}" srcOrd="0" destOrd="0" presId="urn:microsoft.com/office/officeart/2005/8/layout/chevron2"/>
    <dgm:cxn modelId="{314C1FCA-36F9-4913-98BD-D00B43770AAE}" type="presParOf" srcId="{A4D90C9B-0528-4E5B-A3D3-9AE2933F650A}" destId="{747CACD8-D7B3-4C68-97C6-C39EAFE96C6F}" srcOrd="0" destOrd="0" presId="urn:microsoft.com/office/officeart/2005/8/layout/chevron2"/>
    <dgm:cxn modelId="{78E08F2D-FA1C-40EA-9F76-8F3782399C8C}" type="presParOf" srcId="{A4D90C9B-0528-4E5B-A3D3-9AE2933F650A}" destId="{226D7448-03C3-43E1-92E6-C76A10746DCB}" srcOrd="1" destOrd="0" presId="urn:microsoft.com/office/officeart/2005/8/layout/chevron2"/>
    <dgm:cxn modelId="{36ADC4B6-B852-4EA9-9A60-75D203DBD2B2}" type="presParOf" srcId="{00C0B781-707F-4977-82AA-1476A1E52BF8}" destId="{8F604F74-4292-4793-9EF8-D77D7FCC278E}" srcOrd="1" destOrd="0" presId="urn:microsoft.com/office/officeart/2005/8/layout/chevron2"/>
    <dgm:cxn modelId="{9C57CDA6-2BCC-4B94-8E85-9C90F28124CF}" type="presParOf" srcId="{00C0B781-707F-4977-82AA-1476A1E52BF8}" destId="{E387514C-E3C0-4202-B72C-F0DB87460E45}" srcOrd="2" destOrd="0" presId="urn:microsoft.com/office/officeart/2005/8/layout/chevron2"/>
    <dgm:cxn modelId="{0DE27B11-414C-49BB-954D-269115C0D44B}" type="presParOf" srcId="{E387514C-E3C0-4202-B72C-F0DB87460E45}" destId="{F197D669-89B9-4712-A642-3F917D2EFFF1}" srcOrd="0" destOrd="0" presId="urn:microsoft.com/office/officeart/2005/8/layout/chevron2"/>
    <dgm:cxn modelId="{C37888E6-4A1E-4ED6-89FE-114B3BC918F9}" type="presParOf" srcId="{E387514C-E3C0-4202-B72C-F0DB87460E45}" destId="{B4C0DFE3-EF19-4F66-8660-628A2B656BF0}" srcOrd="1" destOrd="0" presId="urn:microsoft.com/office/officeart/2005/8/layout/chevron2"/>
    <dgm:cxn modelId="{8C43ECEA-825B-42EA-8BB6-6F2941B8C064}" type="presParOf" srcId="{00C0B781-707F-4977-82AA-1476A1E52BF8}" destId="{C04D8251-D9F0-417F-8A46-1B5BD121770B}" srcOrd="3" destOrd="0" presId="urn:microsoft.com/office/officeart/2005/8/layout/chevron2"/>
    <dgm:cxn modelId="{8A352447-9CDD-4EA8-BFDC-02ED74312159}" type="presParOf" srcId="{00C0B781-707F-4977-82AA-1476A1E52BF8}" destId="{BF735627-0E3B-4AD1-BE6D-F772A8DD0130}" srcOrd="4" destOrd="0" presId="urn:microsoft.com/office/officeart/2005/8/layout/chevron2"/>
    <dgm:cxn modelId="{371D7B8E-0F86-4F0A-8AEC-45BA9A7D1B4D}" type="presParOf" srcId="{BF735627-0E3B-4AD1-BE6D-F772A8DD0130}" destId="{F0920AD7-530A-4EDA-B93C-6600660832E6}" srcOrd="0" destOrd="0" presId="urn:microsoft.com/office/officeart/2005/8/layout/chevron2"/>
    <dgm:cxn modelId="{55FA8C1D-E417-4683-B72D-B9D11A80A609}" type="presParOf" srcId="{BF735627-0E3B-4AD1-BE6D-F772A8DD0130}" destId="{4CD881F8-1536-45D1-BEE1-0122F09FE69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2FF258-C6C7-47BF-8D30-2821F9B0A92A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n-US"/>
        </a:p>
      </dgm:t>
    </dgm:pt>
    <dgm:pt modelId="{CBCB05A7-AB2F-40E8-920B-EAC487AE0442}">
      <dgm:prSet phldrT="[Text]"/>
      <dgm:spPr>
        <a:solidFill>
          <a:srgbClr val="BDDFB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3600" b="1" dirty="0" smtClean="0"/>
            <a:t>M2</a:t>
          </a:r>
          <a:endParaRPr lang="en-US" sz="3600" b="1" dirty="0"/>
        </a:p>
      </dgm:t>
    </dgm:pt>
    <dgm:pt modelId="{60C26B7E-0607-4E95-9340-EAF30F008299}" type="parTrans" cxnId="{E0BFD401-D853-425E-9741-EC281ACC14A1}">
      <dgm:prSet/>
      <dgm:spPr/>
      <dgm:t>
        <a:bodyPr/>
        <a:lstStyle/>
        <a:p>
          <a:endParaRPr lang="en-US"/>
        </a:p>
      </dgm:t>
    </dgm:pt>
    <dgm:pt modelId="{9B14DB57-A7F2-4F27-8917-178A7303CC18}" type="sibTrans" cxnId="{E0BFD401-D853-425E-9741-EC281ACC14A1}">
      <dgm:prSet/>
      <dgm:spPr/>
      <dgm:t>
        <a:bodyPr/>
        <a:lstStyle/>
        <a:p>
          <a:endParaRPr lang="en-US"/>
        </a:p>
      </dgm:t>
    </dgm:pt>
    <dgm:pt modelId="{3C12FBD8-C31B-4C96-804A-FC3A16AB4A82}">
      <dgm:prSet phldrT="[Text]"/>
      <dgm:spPr>
        <a:solidFill>
          <a:srgbClr val="47BF64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3600" b="1" dirty="0" smtClean="0">
              <a:solidFill>
                <a:schemeClr val="bg1"/>
              </a:solidFill>
            </a:rPr>
            <a:t>M1</a:t>
          </a:r>
          <a:endParaRPr lang="en-US" sz="3600" b="1" dirty="0">
            <a:solidFill>
              <a:schemeClr val="bg1"/>
            </a:solidFill>
          </a:endParaRPr>
        </a:p>
      </dgm:t>
    </dgm:pt>
    <dgm:pt modelId="{436A0D50-EA62-44AC-A855-5A544D20E1E5}" type="parTrans" cxnId="{40E06BB3-9584-4A23-B4BD-6E1A8F54C19F}">
      <dgm:prSet/>
      <dgm:spPr/>
      <dgm:t>
        <a:bodyPr/>
        <a:lstStyle/>
        <a:p>
          <a:endParaRPr lang="en-US"/>
        </a:p>
      </dgm:t>
    </dgm:pt>
    <dgm:pt modelId="{36157F16-461F-4E8A-90C3-C73BAEFBDA4E}" type="sibTrans" cxnId="{40E06BB3-9584-4A23-B4BD-6E1A8F54C19F}">
      <dgm:prSet/>
      <dgm:spPr/>
      <dgm:t>
        <a:bodyPr/>
        <a:lstStyle/>
        <a:p>
          <a:endParaRPr lang="en-US"/>
        </a:p>
      </dgm:t>
    </dgm:pt>
    <dgm:pt modelId="{4BFD6886-0FCD-4D78-8CE3-2DB0CBE2D243}">
      <dgm:prSet phldrT="[Text]" custT="1"/>
      <dgm:spPr>
        <a:solidFill>
          <a:srgbClr val="BDDFB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pPr marL="228600" indent="-22860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dirty="0" smtClean="0"/>
            <a:t>Money Market Deposit Accounts</a:t>
          </a:r>
          <a:endParaRPr lang="en-US" sz="1800" dirty="0"/>
        </a:p>
      </dgm:t>
    </dgm:pt>
    <dgm:pt modelId="{1D89F48B-1E7E-45F4-9856-F55D8A15C633}" type="sibTrans" cxnId="{A9CC5CF8-910B-40E7-970D-108B9C27A05C}">
      <dgm:prSet/>
      <dgm:spPr/>
      <dgm:t>
        <a:bodyPr/>
        <a:lstStyle/>
        <a:p>
          <a:endParaRPr lang="en-US"/>
        </a:p>
      </dgm:t>
    </dgm:pt>
    <dgm:pt modelId="{F7F54CB5-011A-4A4F-9817-34C60769CCA9}" type="parTrans" cxnId="{A9CC5CF8-910B-40E7-970D-108B9C27A05C}">
      <dgm:prSet/>
      <dgm:spPr/>
      <dgm:t>
        <a:bodyPr/>
        <a:lstStyle/>
        <a:p>
          <a:endParaRPr lang="en-US"/>
        </a:p>
      </dgm:t>
    </dgm:pt>
    <dgm:pt modelId="{BDAA1274-1F93-4564-8CF6-047DCD2B7517}">
      <dgm:prSet phldrT="[Text]" custT="1"/>
      <dgm:spPr>
        <a:solidFill>
          <a:srgbClr val="BDDFB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pPr marL="228600" indent="-22860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dirty="0" smtClean="0"/>
            <a:t>Certain CDs</a:t>
          </a:r>
          <a:endParaRPr lang="en-US" sz="1800" dirty="0"/>
        </a:p>
      </dgm:t>
    </dgm:pt>
    <dgm:pt modelId="{91D1F636-942A-4203-946C-C29F27F629ED}" type="sibTrans" cxnId="{FA46180C-F05E-4D0B-99B5-223FB5C26B1A}">
      <dgm:prSet/>
      <dgm:spPr/>
      <dgm:t>
        <a:bodyPr/>
        <a:lstStyle/>
        <a:p>
          <a:endParaRPr lang="en-US"/>
        </a:p>
      </dgm:t>
    </dgm:pt>
    <dgm:pt modelId="{90538F40-2C5B-4A9E-8BAE-B6CA2B327AE9}" type="parTrans" cxnId="{FA46180C-F05E-4D0B-99B5-223FB5C26B1A}">
      <dgm:prSet/>
      <dgm:spPr/>
      <dgm:t>
        <a:bodyPr/>
        <a:lstStyle/>
        <a:p>
          <a:endParaRPr lang="en-US"/>
        </a:p>
      </dgm:t>
    </dgm:pt>
    <dgm:pt modelId="{16B5F8D3-F39D-4DE2-97C2-51E8A62990CE}">
      <dgm:prSet phldrT="[Text]" custT="1"/>
      <dgm:spPr>
        <a:solidFill>
          <a:srgbClr val="BDDFB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pPr marL="228600" indent="-22860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dirty="0" smtClean="0"/>
            <a:t>Time Deposits</a:t>
          </a:r>
          <a:endParaRPr lang="en-US" sz="1800" dirty="0"/>
        </a:p>
      </dgm:t>
    </dgm:pt>
    <dgm:pt modelId="{3179E7A8-733C-49B6-9226-AE06E3D25215}" type="sibTrans" cxnId="{C8067759-5611-4297-8BF4-4AA6105F1633}">
      <dgm:prSet/>
      <dgm:spPr/>
      <dgm:t>
        <a:bodyPr/>
        <a:lstStyle/>
        <a:p>
          <a:endParaRPr lang="en-US"/>
        </a:p>
      </dgm:t>
    </dgm:pt>
    <dgm:pt modelId="{DC8AC4C7-844A-4C1E-A337-EF886F5D614D}" type="parTrans" cxnId="{C8067759-5611-4297-8BF4-4AA6105F1633}">
      <dgm:prSet/>
      <dgm:spPr/>
      <dgm:t>
        <a:bodyPr/>
        <a:lstStyle/>
        <a:p>
          <a:endParaRPr lang="en-US"/>
        </a:p>
      </dgm:t>
    </dgm:pt>
    <dgm:pt modelId="{5946C1BB-B7D8-422C-B7FE-A684A9BD0275}">
      <dgm:prSet phldrT="[Text]" custT="1"/>
      <dgm:spPr>
        <a:solidFill>
          <a:srgbClr val="47BF64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238125" indent="-238125">
            <a:tabLst>
              <a:tab pos="396875" algn="l"/>
            </a:tabLst>
          </a:pPr>
          <a:r>
            <a:rPr lang="en-US" sz="1800" b="0" dirty="0" smtClean="0">
              <a:solidFill>
                <a:schemeClr val="bg1"/>
              </a:solidFill>
            </a:rPr>
            <a:t>Coin</a:t>
          </a:r>
          <a:endParaRPr lang="en-US" sz="1800" b="0" dirty="0">
            <a:solidFill>
              <a:schemeClr val="bg1"/>
            </a:solidFill>
          </a:endParaRPr>
        </a:p>
      </dgm:t>
    </dgm:pt>
    <dgm:pt modelId="{A2CD8048-E6FB-4FAA-9908-4A3D9FA0CC25}" type="sibTrans" cxnId="{F900E588-D754-48E8-A81D-B27BD0FBFCFF}">
      <dgm:prSet/>
      <dgm:spPr/>
      <dgm:t>
        <a:bodyPr/>
        <a:lstStyle/>
        <a:p>
          <a:endParaRPr lang="en-US"/>
        </a:p>
      </dgm:t>
    </dgm:pt>
    <dgm:pt modelId="{DAF07DA1-0513-4705-8503-9DB00C327600}" type="parTrans" cxnId="{F900E588-D754-48E8-A81D-B27BD0FBFCFF}">
      <dgm:prSet/>
      <dgm:spPr/>
      <dgm:t>
        <a:bodyPr/>
        <a:lstStyle/>
        <a:p>
          <a:endParaRPr lang="en-US"/>
        </a:p>
      </dgm:t>
    </dgm:pt>
    <dgm:pt modelId="{6B99E3D7-2150-4AEB-A806-AF9C7C488491}">
      <dgm:prSet phldrT="[Text]" custT="1"/>
      <dgm:spPr>
        <a:solidFill>
          <a:srgbClr val="BDDFB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pPr marL="228600" indent="-22860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800" dirty="0"/>
        </a:p>
      </dgm:t>
    </dgm:pt>
    <dgm:pt modelId="{6A77B841-E8BB-4FA4-982C-11817614C8A4}" type="parTrans" cxnId="{0EC7AA80-89C5-4331-9D6F-C09E8BABE3E0}">
      <dgm:prSet/>
      <dgm:spPr/>
      <dgm:t>
        <a:bodyPr/>
        <a:lstStyle/>
        <a:p>
          <a:endParaRPr lang="en-US"/>
        </a:p>
      </dgm:t>
    </dgm:pt>
    <dgm:pt modelId="{4C0531FD-BE76-4994-80D8-8A8DB76820EC}" type="sibTrans" cxnId="{0EC7AA80-89C5-4331-9D6F-C09E8BABE3E0}">
      <dgm:prSet/>
      <dgm:spPr/>
      <dgm:t>
        <a:bodyPr/>
        <a:lstStyle/>
        <a:p>
          <a:endParaRPr lang="en-US"/>
        </a:p>
      </dgm:t>
    </dgm:pt>
    <dgm:pt modelId="{3E285E3E-8672-46B4-A4E6-7358AD4AF8B8}">
      <dgm:prSet phldrT="[Text]" custT="1"/>
      <dgm:spPr>
        <a:solidFill>
          <a:srgbClr val="BDDFB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pPr marL="228600" indent="-22860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dirty="0" smtClean="0"/>
            <a:t>Savings Deposits</a:t>
          </a:r>
          <a:endParaRPr lang="en-US" sz="1800" dirty="0"/>
        </a:p>
      </dgm:t>
    </dgm:pt>
    <dgm:pt modelId="{2B53807C-56CD-4B1D-A056-1D64E142FC7B}" type="parTrans" cxnId="{B0D009BF-537F-40F2-B2F4-69E915F5BF93}">
      <dgm:prSet/>
      <dgm:spPr/>
      <dgm:t>
        <a:bodyPr/>
        <a:lstStyle/>
        <a:p>
          <a:endParaRPr lang="en-US"/>
        </a:p>
      </dgm:t>
    </dgm:pt>
    <dgm:pt modelId="{0728BAE6-5448-4A5D-B06F-D276D683EEE2}" type="sibTrans" cxnId="{B0D009BF-537F-40F2-B2F4-69E915F5BF93}">
      <dgm:prSet/>
      <dgm:spPr/>
      <dgm:t>
        <a:bodyPr/>
        <a:lstStyle/>
        <a:p>
          <a:endParaRPr lang="en-US"/>
        </a:p>
      </dgm:t>
    </dgm:pt>
    <dgm:pt modelId="{C84CF6A5-36E8-4205-9252-E7C9152D24FD}">
      <dgm:prSet phldrT="[Text]" custT="1"/>
      <dgm:spPr>
        <a:solidFill>
          <a:srgbClr val="BDDFB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pPr marL="228600" marR="0" indent="-22860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dirty="0" smtClean="0"/>
            <a:t>Money Market Mutual Funds</a:t>
          </a:r>
          <a:endParaRPr lang="en-US" sz="1800" dirty="0"/>
        </a:p>
      </dgm:t>
    </dgm:pt>
    <dgm:pt modelId="{B6B7E546-E47F-4FD4-B2BD-790B879D362B}" type="parTrans" cxnId="{5B87AE09-06F2-4498-9136-B7FF757D74BC}">
      <dgm:prSet/>
      <dgm:spPr/>
      <dgm:t>
        <a:bodyPr/>
        <a:lstStyle/>
        <a:p>
          <a:endParaRPr lang="en-US"/>
        </a:p>
      </dgm:t>
    </dgm:pt>
    <dgm:pt modelId="{2E0F0A3B-32FC-4401-8B82-DE4F940052BA}" type="sibTrans" cxnId="{5B87AE09-06F2-4498-9136-B7FF757D74BC}">
      <dgm:prSet/>
      <dgm:spPr/>
      <dgm:t>
        <a:bodyPr/>
        <a:lstStyle/>
        <a:p>
          <a:endParaRPr lang="en-US"/>
        </a:p>
      </dgm:t>
    </dgm:pt>
    <dgm:pt modelId="{918D149A-042D-4FF1-B957-BFB4C8AECC4E}">
      <dgm:prSet phldrT="[Text]" custT="1"/>
      <dgm:spPr>
        <a:solidFill>
          <a:srgbClr val="47BF64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238125" indent="-238125">
            <a:tabLst>
              <a:tab pos="396875" algn="l"/>
            </a:tabLst>
          </a:pPr>
          <a:r>
            <a:rPr lang="en-US" sz="1800" b="0" dirty="0" smtClean="0">
              <a:solidFill>
                <a:schemeClr val="bg1"/>
              </a:solidFill>
            </a:rPr>
            <a:t>Currency</a:t>
          </a:r>
          <a:endParaRPr lang="en-US" sz="1800" b="0" dirty="0">
            <a:solidFill>
              <a:schemeClr val="bg1"/>
            </a:solidFill>
          </a:endParaRPr>
        </a:p>
      </dgm:t>
    </dgm:pt>
    <dgm:pt modelId="{8064F992-9380-4F93-BB2F-28AFE14A5F20}" type="parTrans" cxnId="{BC53D9F1-F942-44C3-92D1-B29490A26947}">
      <dgm:prSet/>
      <dgm:spPr/>
      <dgm:t>
        <a:bodyPr/>
        <a:lstStyle/>
        <a:p>
          <a:endParaRPr lang="en-US"/>
        </a:p>
      </dgm:t>
    </dgm:pt>
    <dgm:pt modelId="{2E16DA32-DFB3-4769-9F11-2FBB775A5854}" type="sibTrans" cxnId="{BC53D9F1-F942-44C3-92D1-B29490A26947}">
      <dgm:prSet/>
      <dgm:spPr/>
      <dgm:t>
        <a:bodyPr/>
        <a:lstStyle/>
        <a:p>
          <a:endParaRPr lang="en-US"/>
        </a:p>
      </dgm:t>
    </dgm:pt>
    <dgm:pt modelId="{0ECDC08A-CD8D-4CCA-A001-FCE965B78EC0}">
      <dgm:prSet phldrT="[Text]" custT="1"/>
      <dgm:spPr>
        <a:solidFill>
          <a:srgbClr val="47BF64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238125" indent="-238125">
            <a:tabLst>
              <a:tab pos="396875" algn="l"/>
            </a:tabLst>
          </a:pPr>
          <a:r>
            <a:rPr lang="en-US" sz="1800" b="0" dirty="0" smtClean="0">
              <a:solidFill>
                <a:schemeClr val="bg1"/>
              </a:solidFill>
            </a:rPr>
            <a:t>Demand Deposits</a:t>
          </a:r>
          <a:endParaRPr lang="en-US" sz="1800" b="0" dirty="0">
            <a:solidFill>
              <a:schemeClr val="bg1"/>
            </a:solidFill>
          </a:endParaRPr>
        </a:p>
      </dgm:t>
    </dgm:pt>
    <dgm:pt modelId="{1534AE9B-597C-4E04-A885-BFCBD9832DB2}" type="parTrans" cxnId="{EA6731C5-B15C-4FB0-B46C-F8C116A3568C}">
      <dgm:prSet/>
      <dgm:spPr/>
      <dgm:t>
        <a:bodyPr/>
        <a:lstStyle/>
        <a:p>
          <a:endParaRPr lang="en-US"/>
        </a:p>
      </dgm:t>
    </dgm:pt>
    <dgm:pt modelId="{661F3BDE-CB77-4D9A-9FB1-84AA9302C7F7}" type="sibTrans" cxnId="{EA6731C5-B15C-4FB0-B46C-F8C116A3568C}">
      <dgm:prSet/>
      <dgm:spPr/>
      <dgm:t>
        <a:bodyPr/>
        <a:lstStyle/>
        <a:p>
          <a:endParaRPr lang="en-US"/>
        </a:p>
      </dgm:t>
    </dgm:pt>
    <dgm:pt modelId="{563792C4-78C2-4529-8422-E257F68C6017}">
      <dgm:prSet phldrT="[Text]" custT="1"/>
      <dgm:spPr>
        <a:solidFill>
          <a:srgbClr val="47BF64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238125" indent="-238125">
            <a:tabLst>
              <a:tab pos="396875" algn="l"/>
            </a:tabLst>
          </a:pPr>
          <a:r>
            <a:rPr lang="en-US" sz="1800" b="0" dirty="0" smtClean="0">
              <a:solidFill>
                <a:schemeClr val="bg1"/>
              </a:solidFill>
            </a:rPr>
            <a:t>Travelers Checks</a:t>
          </a:r>
          <a:endParaRPr lang="en-US" sz="1800" b="0" dirty="0">
            <a:solidFill>
              <a:schemeClr val="bg1"/>
            </a:solidFill>
          </a:endParaRPr>
        </a:p>
      </dgm:t>
    </dgm:pt>
    <dgm:pt modelId="{812AEA8F-A5D5-4724-BCD9-5D7EFA8E415F}" type="parTrans" cxnId="{32BC1CF4-F12B-4F56-BC22-4D68E5E80556}">
      <dgm:prSet/>
      <dgm:spPr/>
      <dgm:t>
        <a:bodyPr/>
        <a:lstStyle/>
        <a:p>
          <a:endParaRPr lang="en-US"/>
        </a:p>
      </dgm:t>
    </dgm:pt>
    <dgm:pt modelId="{6EB138F6-2736-4BEC-860C-E32AD9675452}" type="sibTrans" cxnId="{32BC1CF4-F12B-4F56-BC22-4D68E5E80556}">
      <dgm:prSet/>
      <dgm:spPr/>
      <dgm:t>
        <a:bodyPr/>
        <a:lstStyle/>
        <a:p>
          <a:endParaRPr lang="en-US"/>
        </a:p>
      </dgm:t>
    </dgm:pt>
    <dgm:pt modelId="{7A4D344E-36A2-4F6F-940C-B7C032091B30}">
      <dgm:prSet phldrT="[Text]" custT="1"/>
      <dgm:spPr>
        <a:solidFill>
          <a:srgbClr val="BDDFB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 anchor="ctr" anchorCtr="0"/>
        <a:lstStyle/>
        <a:p>
          <a:pPr marL="228600" marR="0" indent="-22860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dirty="0" smtClean="0"/>
            <a:t>Includes M1</a:t>
          </a:r>
        </a:p>
        <a:p>
          <a:pPr marL="228600" marR="0" indent="-22860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800" dirty="0"/>
        </a:p>
      </dgm:t>
    </dgm:pt>
    <dgm:pt modelId="{08540D19-1042-46B2-926A-3D4D5812984E}" type="parTrans" cxnId="{34C64F0C-689F-4467-9944-341D6985FBAD}">
      <dgm:prSet/>
      <dgm:spPr/>
      <dgm:t>
        <a:bodyPr/>
        <a:lstStyle/>
        <a:p>
          <a:endParaRPr lang="en-US"/>
        </a:p>
      </dgm:t>
    </dgm:pt>
    <dgm:pt modelId="{837F42B5-E9D6-44B6-BE3F-974F2DD49715}" type="sibTrans" cxnId="{34C64F0C-689F-4467-9944-341D6985FBAD}">
      <dgm:prSet/>
      <dgm:spPr/>
      <dgm:t>
        <a:bodyPr/>
        <a:lstStyle/>
        <a:p>
          <a:endParaRPr lang="en-US"/>
        </a:p>
      </dgm:t>
    </dgm:pt>
    <dgm:pt modelId="{AB16DD1A-6CA1-4FE2-9FBB-8FE9C24B7917}" type="pres">
      <dgm:prSet presAssocID="{B42FF258-C6C7-47BF-8D30-2821F9B0A92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5AF930-47DD-4D42-B0EA-86E46682B823}" type="pres">
      <dgm:prSet presAssocID="{CBCB05A7-AB2F-40E8-920B-EAC487AE0442}" presName="linNod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4E88CAD6-A8A8-42B7-9E0E-E70101DBEA0B}" type="pres">
      <dgm:prSet presAssocID="{CBCB05A7-AB2F-40E8-920B-EAC487AE0442}" presName="parentText" presStyleLbl="node1" presStyleIdx="0" presStyleCnt="2" custLinFactNeighborY="-5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6B72E2-4CC8-4FA4-9359-E9878D79DD9C}" type="pres">
      <dgm:prSet presAssocID="{CBCB05A7-AB2F-40E8-920B-EAC487AE0442}" presName="descendantText" presStyleLbl="alignAccFollowNode1" presStyleIdx="0" presStyleCnt="2" custScaleY="122258" custLinFactNeighborY="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C11E17-790B-468C-BAC6-3017E8C225E4}" type="pres">
      <dgm:prSet presAssocID="{9B14DB57-A7F2-4F27-8917-178A7303CC18}" presName="sp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DB61C106-D6A6-4123-9C93-F3F529E1E92E}" type="pres">
      <dgm:prSet presAssocID="{3C12FBD8-C31B-4C96-804A-FC3A16AB4A82}" presName="linNod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16F4A715-ECF2-43DE-B8DF-FA87713C1965}" type="pres">
      <dgm:prSet presAssocID="{3C12FBD8-C31B-4C96-804A-FC3A16AB4A82}" presName="parentText" presStyleLbl="node1" presStyleIdx="1" presStyleCnt="2" custScaleY="63586" custLinFactNeighborY="-23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338BF5-14CD-4035-9F8D-37C63338E9F8}" type="pres">
      <dgm:prSet presAssocID="{3C12FBD8-C31B-4C96-804A-FC3A16AB4A82}" presName="descendantText" presStyleLbl="alignAccFollowNode1" presStyleIdx="1" presStyleCnt="2" custScaleY="73261" custLinFactNeighborY="-33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CC5CF8-910B-40E7-970D-108B9C27A05C}" srcId="{CBCB05A7-AB2F-40E8-920B-EAC487AE0442}" destId="{4BFD6886-0FCD-4D78-8CE3-2DB0CBE2D243}" srcOrd="4" destOrd="0" parTransId="{F7F54CB5-011A-4A4F-9817-34C60769CCA9}" sibTransId="{1D89F48B-1E7E-45F4-9856-F55D8A15C633}"/>
    <dgm:cxn modelId="{C97DC57F-58AD-42EE-9A13-C058E0030B8D}" type="presOf" srcId="{BDAA1274-1F93-4564-8CF6-047DCD2B7517}" destId="{1D6B72E2-4CC8-4FA4-9359-E9878D79DD9C}" srcOrd="0" destOrd="3" presId="urn:microsoft.com/office/officeart/2005/8/layout/vList5"/>
    <dgm:cxn modelId="{C10E90BC-2EC0-4F3C-A510-223402992A07}" type="presOf" srcId="{0ECDC08A-CD8D-4CCA-A001-FCE965B78EC0}" destId="{A7338BF5-14CD-4035-9F8D-37C63338E9F8}" srcOrd="0" destOrd="2" presId="urn:microsoft.com/office/officeart/2005/8/layout/vList5"/>
    <dgm:cxn modelId="{105A0681-EFCB-454D-8641-34062DF3DE0B}" type="presOf" srcId="{563792C4-78C2-4529-8422-E257F68C6017}" destId="{A7338BF5-14CD-4035-9F8D-37C63338E9F8}" srcOrd="0" destOrd="3" presId="urn:microsoft.com/office/officeart/2005/8/layout/vList5"/>
    <dgm:cxn modelId="{40E06BB3-9584-4A23-B4BD-6E1A8F54C19F}" srcId="{B42FF258-C6C7-47BF-8D30-2821F9B0A92A}" destId="{3C12FBD8-C31B-4C96-804A-FC3A16AB4A82}" srcOrd="1" destOrd="0" parTransId="{436A0D50-EA62-44AC-A855-5A544D20E1E5}" sibTransId="{36157F16-461F-4E8A-90C3-C73BAEFBDA4E}"/>
    <dgm:cxn modelId="{529FE0D7-EE51-4BA6-AB60-138CB65954D2}" type="presOf" srcId="{CBCB05A7-AB2F-40E8-920B-EAC487AE0442}" destId="{4E88CAD6-A8A8-42B7-9E0E-E70101DBEA0B}" srcOrd="0" destOrd="0" presId="urn:microsoft.com/office/officeart/2005/8/layout/vList5"/>
    <dgm:cxn modelId="{FA46180C-F05E-4D0B-99B5-223FB5C26B1A}" srcId="{CBCB05A7-AB2F-40E8-920B-EAC487AE0442}" destId="{BDAA1274-1F93-4564-8CF6-047DCD2B7517}" srcOrd="3" destOrd="0" parTransId="{90538F40-2C5B-4A9E-8BAE-B6CA2B327AE9}" sibTransId="{91D1F636-942A-4203-946C-C29F27F629ED}"/>
    <dgm:cxn modelId="{F900E588-D754-48E8-A81D-B27BD0FBFCFF}" srcId="{3C12FBD8-C31B-4C96-804A-FC3A16AB4A82}" destId="{5946C1BB-B7D8-422C-B7FE-A684A9BD0275}" srcOrd="0" destOrd="0" parTransId="{DAF07DA1-0513-4705-8503-9DB00C327600}" sibTransId="{A2CD8048-E6FB-4FAA-9908-4A3D9FA0CC25}"/>
    <dgm:cxn modelId="{5BB541BA-C8BA-4185-AD3F-5276015A8579}" type="presOf" srcId="{7A4D344E-36A2-4F6F-940C-B7C032091B30}" destId="{1D6B72E2-4CC8-4FA4-9359-E9878D79DD9C}" srcOrd="0" destOrd="6" presId="urn:microsoft.com/office/officeart/2005/8/layout/vList5"/>
    <dgm:cxn modelId="{10157C81-90C2-4E03-8C01-EBFF0F1D5296}" type="presOf" srcId="{16B5F8D3-F39D-4DE2-97C2-51E8A62990CE}" destId="{1D6B72E2-4CC8-4FA4-9359-E9878D79DD9C}" srcOrd="0" destOrd="2" presId="urn:microsoft.com/office/officeart/2005/8/layout/vList5"/>
    <dgm:cxn modelId="{BC53D9F1-F942-44C3-92D1-B29490A26947}" srcId="{3C12FBD8-C31B-4C96-804A-FC3A16AB4A82}" destId="{918D149A-042D-4FF1-B957-BFB4C8AECC4E}" srcOrd="1" destOrd="0" parTransId="{8064F992-9380-4F93-BB2F-28AFE14A5F20}" sibTransId="{2E16DA32-DFB3-4769-9F11-2FBB775A5854}"/>
    <dgm:cxn modelId="{E0BFD401-D853-425E-9741-EC281ACC14A1}" srcId="{B42FF258-C6C7-47BF-8D30-2821F9B0A92A}" destId="{CBCB05A7-AB2F-40E8-920B-EAC487AE0442}" srcOrd="0" destOrd="0" parTransId="{60C26B7E-0607-4E95-9340-EAF30F008299}" sibTransId="{9B14DB57-A7F2-4F27-8917-178A7303CC18}"/>
    <dgm:cxn modelId="{34C64F0C-689F-4467-9944-341D6985FBAD}" srcId="{CBCB05A7-AB2F-40E8-920B-EAC487AE0442}" destId="{7A4D344E-36A2-4F6F-940C-B7C032091B30}" srcOrd="6" destOrd="0" parTransId="{08540D19-1042-46B2-926A-3D4D5812984E}" sibTransId="{837F42B5-E9D6-44B6-BE3F-974F2DD49715}"/>
    <dgm:cxn modelId="{EA6731C5-B15C-4FB0-B46C-F8C116A3568C}" srcId="{3C12FBD8-C31B-4C96-804A-FC3A16AB4A82}" destId="{0ECDC08A-CD8D-4CCA-A001-FCE965B78EC0}" srcOrd="2" destOrd="0" parTransId="{1534AE9B-597C-4E04-A885-BFCBD9832DB2}" sibTransId="{661F3BDE-CB77-4D9A-9FB1-84AA9302C7F7}"/>
    <dgm:cxn modelId="{5841FD40-B703-4AB3-96C1-B4D976B4B7EF}" type="presOf" srcId="{3E285E3E-8672-46B4-A4E6-7358AD4AF8B8}" destId="{1D6B72E2-4CC8-4FA4-9359-E9878D79DD9C}" srcOrd="0" destOrd="1" presId="urn:microsoft.com/office/officeart/2005/8/layout/vList5"/>
    <dgm:cxn modelId="{C006ADF7-F780-4E96-A1D0-BF133FB79A34}" type="presOf" srcId="{5946C1BB-B7D8-422C-B7FE-A684A9BD0275}" destId="{A7338BF5-14CD-4035-9F8D-37C63338E9F8}" srcOrd="0" destOrd="0" presId="urn:microsoft.com/office/officeart/2005/8/layout/vList5"/>
    <dgm:cxn modelId="{32BC1CF4-F12B-4F56-BC22-4D68E5E80556}" srcId="{3C12FBD8-C31B-4C96-804A-FC3A16AB4A82}" destId="{563792C4-78C2-4529-8422-E257F68C6017}" srcOrd="3" destOrd="0" parTransId="{812AEA8F-A5D5-4724-BCD9-5D7EFA8E415F}" sibTransId="{6EB138F6-2736-4BEC-860C-E32AD9675452}"/>
    <dgm:cxn modelId="{DEF7C9B7-B6AA-4332-A23A-4E7480198B15}" type="presOf" srcId="{918D149A-042D-4FF1-B957-BFB4C8AECC4E}" destId="{A7338BF5-14CD-4035-9F8D-37C63338E9F8}" srcOrd="0" destOrd="1" presId="urn:microsoft.com/office/officeart/2005/8/layout/vList5"/>
    <dgm:cxn modelId="{B0D009BF-537F-40F2-B2F4-69E915F5BF93}" srcId="{CBCB05A7-AB2F-40E8-920B-EAC487AE0442}" destId="{3E285E3E-8672-46B4-A4E6-7358AD4AF8B8}" srcOrd="1" destOrd="0" parTransId="{2B53807C-56CD-4B1D-A056-1D64E142FC7B}" sibTransId="{0728BAE6-5448-4A5D-B06F-D276D683EEE2}"/>
    <dgm:cxn modelId="{5B87AE09-06F2-4498-9136-B7FF757D74BC}" srcId="{CBCB05A7-AB2F-40E8-920B-EAC487AE0442}" destId="{C84CF6A5-36E8-4205-9252-E7C9152D24FD}" srcOrd="5" destOrd="0" parTransId="{B6B7E546-E47F-4FD4-B2BD-790B879D362B}" sibTransId="{2E0F0A3B-32FC-4401-8B82-DE4F940052BA}"/>
    <dgm:cxn modelId="{BB9A4718-535F-4569-91E9-629FD0436961}" type="presOf" srcId="{B42FF258-C6C7-47BF-8D30-2821F9B0A92A}" destId="{AB16DD1A-6CA1-4FE2-9FBB-8FE9C24B7917}" srcOrd="0" destOrd="0" presId="urn:microsoft.com/office/officeart/2005/8/layout/vList5"/>
    <dgm:cxn modelId="{E1F0C190-681F-45E6-AA98-DB66A3D0DD88}" type="presOf" srcId="{4BFD6886-0FCD-4D78-8CE3-2DB0CBE2D243}" destId="{1D6B72E2-4CC8-4FA4-9359-E9878D79DD9C}" srcOrd="0" destOrd="4" presId="urn:microsoft.com/office/officeart/2005/8/layout/vList5"/>
    <dgm:cxn modelId="{7647B8CC-091C-41D1-84BD-B2D5B27FEFBA}" type="presOf" srcId="{C84CF6A5-36E8-4205-9252-E7C9152D24FD}" destId="{1D6B72E2-4CC8-4FA4-9359-E9878D79DD9C}" srcOrd="0" destOrd="5" presId="urn:microsoft.com/office/officeart/2005/8/layout/vList5"/>
    <dgm:cxn modelId="{C8067759-5611-4297-8BF4-4AA6105F1633}" srcId="{CBCB05A7-AB2F-40E8-920B-EAC487AE0442}" destId="{16B5F8D3-F39D-4DE2-97C2-51E8A62990CE}" srcOrd="2" destOrd="0" parTransId="{DC8AC4C7-844A-4C1E-A337-EF886F5D614D}" sibTransId="{3179E7A8-733C-49B6-9226-AE06E3D25215}"/>
    <dgm:cxn modelId="{1AB7EE4E-FB84-4DAD-9836-9F912EE41E1C}" type="presOf" srcId="{3C12FBD8-C31B-4C96-804A-FC3A16AB4A82}" destId="{16F4A715-ECF2-43DE-B8DF-FA87713C1965}" srcOrd="0" destOrd="0" presId="urn:microsoft.com/office/officeart/2005/8/layout/vList5"/>
    <dgm:cxn modelId="{3706E4B7-B9AE-4EDE-9DB8-82D4064F88FF}" type="presOf" srcId="{6B99E3D7-2150-4AEB-A806-AF9C7C488491}" destId="{1D6B72E2-4CC8-4FA4-9359-E9878D79DD9C}" srcOrd="0" destOrd="0" presId="urn:microsoft.com/office/officeart/2005/8/layout/vList5"/>
    <dgm:cxn modelId="{0EC7AA80-89C5-4331-9D6F-C09E8BABE3E0}" srcId="{CBCB05A7-AB2F-40E8-920B-EAC487AE0442}" destId="{6B99E3D7-2150-4AEB-A806-AF9C7C488491}" srcOrd="0" destOrd="0" parTransId="{6A77B841-E8BB-4FA4-982C-11817614C8A4}" sibTransId="{4C0531FD-BE76-4994-80D8-8A8DB76820EC}"/>
    <dgm:cxn modelId="{43F91179-0FC9-45C5-9684-57112F9372BE}" type="presParOf" srcId="{AB16DD1A-6CA1-4FE2-9FBB-8FE9C24B7917}" destId="{3C5AF930-47DD-4D42-B0EA-86E46682B823}" srcOrd="0" destOrd="0" presId="urn:microsoft.com/office/officeart/2005/8/layout/vList5"/>
    <dgm:cxn modelId="{C938E269-0EFC-4605-A197-DCACDD918A32}" type="presParOf" srcId="{3C5AF930-47DD-4D42-B0EA-86E46682B823}" destId="{4E88CAD6-A8A8-42B7-9E0E-E70101DBEA0B}" srcOrd="0" destOrd="0" presId="urn:microsoft.com/office/officeart/2005/8/layout/vList5"/>
    <dgm:cxn modelId="{E87CCCDD-1A96-4785-8969-62799981B689}" type="presParOf" srcId="{3C5AF930-47DD-4D42-B0EA-86E46682B823}" destId="{1D6B72E2-4CC8-4FA4-9359-E9878D79DD9C}" srcOrd="1" destOrd="0" presId="urn:microsoft.com/office/officeart/2005/8/layout/vList5"/>
    <dgm:cxn modelId="{250EAF4B-0B7E-4F40-BCC5-20E18D717F35}" type="presParOf" srcId="{AB16DD1A-6CA1-4FE2-9FBB-8FE9C24B7917}" destId="{0BC11E17-790B-468C-BAC6-3017E8C225E4}" srcOrd="1" destOrd="0" presId="urn:microsoft.com/office/officeart/2005/8/layout/vList5"/>
    <dgm:cxn modelId="{1414A45F-3C48-42CB-95E2-10D8D4D2EFAC}" type="presParOf" srcId="{AB16DD1A-6CA1-4FE2-9FBB-8FE9C24B7917}" destId="{DB61C106-D6A6-4123-9C93-F3F529E1E92E}" srcOrd="2" destOrd="0" presId="urn:microsoft.com/office/officeart/2005/8/layout/vList5"/>
    <dgm:cxn modelId="{AF5907C0-88D1-4008-AEAF-C42C26B8F445}" type="presParOf" srcId="{DB61C106-D6A6-4123-9C93-F3F529E1E92E}" destId="{16F4A715-ECF2-43DE-B8DF-FA87713C1965}" srcOrd="0" destOrd="0" presId="urn:microsoft.com/office/officeart/2005/8/layout/vList5"/>
    <dgm:cxn modelId="{9D728738-F863-4B0C-A7F7-6803D7A2D914}" type="presParOf" srcId="{DB61C106-D6A6-4123-9C93-F3F529E1E92E}" destId="{A7338BF5-14CD-4035-9F8D-37C63338E9F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7CACD8-D7B3-4C68-97C6-C39EAFE96C6F}">
      <dsp:nvSpPr>
        <dsp:cNvPr id="0" name=""/>
        <dsp:cNvSpPr/>
      </dsp:nvSpPr>
      <dsp:spPr>
        <a:xfrm rot="5400000">
          <a:off x="-228990" y="229709"/>
          <a:ext cx="1526604" cy="10686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Used</a:t>
          </a:r>
          <a:endParaRPr lang="en-US" sz="1500" kern="1200" dirty="0"/>
        </a:p>
      </dsp:txBody>
      <dsp:txXfrm rot="-5400000">
        <a:off x="1" y="535031"/>
        <a:ext cx="1068623" cy="457981"/>
      </dsp:txXfrm>
    </dsp:sp>
    <dsp:sp modelId="{226D7448-03C3-43E1-92E6-C76A10746DCB}">
      <dsp:nvSpPr>
        <dsp:cNvPr id="0" name=""/>
        <dsp:cNvSpPr/>
      </dsp:nvSpPr>
      <dsp:spPr>
        <a:xfrm rot="5400000">
          <a:off x="2171765" y="-1102423"/>
          <a:ext cx="992292" cy="31985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By households and businesses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To make payments and to be held as short-term investments</a:t>
          </a:r>
          <a:endParaRPr lang="en-US" sz="1500" kern="1200" dirty="0"/>
        </a:p>
      </dsp:txBody>
      <dsp:txXfrm rot="-5400000">
        <a:off x="1068623" y="49159"/>
        <a:ext cx="3150136" cy="895412"/>
      </dsp:txXfrm>
    </dsp:sp>
    <dsp:sp modelId="{F197D669-89B9-4712-A642-3F917D2EFFF1}">
      <dsp:nvSpPr>
        <dsp:cNvPr id="0" name=""/>
        <dsp:cNvSpPr/>
      </dsp:nvSpPr>
      <dsp:spPr>
        <a:xfrm rot="5400000">
          <a:off x="-228990" y="1561188"/>
          <a:ext cx="1526604" cy="1068623"/>
        </a:xfrm>
        <a:prstGeom prst="chevron">
          <a:avLst/>
        </a:prstGeom>
        <a:solidFill>
          <a:srgbClr val="4F81BD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Components</a:t>
          </a:r>
          <a:endParaRPr lang="en-US" sz="1500" kern="1200" dirty="0"/>
        </a:p>
      </dsp:txBody>
      <dsp:txXfrm rot="-5400000">
        <a:off x="1" y="1866510"/>
        <a:ext cx="1068623" cy="457981"/>
      </dsp:txXfrm>
    </dsp:sp>
    <dsp:sp modelId="{B4C0DFE3-EF19-4F66-8660-628A2B656BF0}">
      <dsp:nvSpPr>
        <dsp:cNvPr id="0" name=""/>
        <dsp:cNvSpPr/>
      </dsp:nvSpPr>
      <dsp:spPr>
        <a:xfrm rot="5400000">
          <a:off x="2171765" y="229055"/>
          <a:ext cx="992292" cy="31985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b="1" kern="1200" dirty="0" smtClean="0"/>
            <a:t>M1</a:t>
          </a:r>
          <a:r>
            <a:rPr lang="en-US" sz="1500" kern="1200" dirty="0" smtClean="0"/>
            <a:t> = coin and currency in circulation, plus checking accounts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b="1" kern="1200" dirty="0" smtClean="0"/>
            <a:t>M2</a:t>
          </a:r>
          <a:r>
            <a:rPr lang="en-US" sz="1500" kern="1200" dirty="0" smtClean="0"/>
            <a:t> = M1 plus short-term liquid assets</a:t>
          </a:r>
          <a:endParaRPr lang="en-US" sz="1500" kern="1200" dirty="0"/>
        </a:p>
      </dsp:txBody>
      <dsp:txXfrm rot="-5400000">
        <a:off x="1068623" y="1380637"/>
        <a:ext cx="3150136" cy="895412"/>
      </dsp:txXfrm>
    </dsp:sp>
    <dsp:sp modelId="{F0920AD7-530A-4EDA-B93C-6600660832E6}">
      <dsp:nvSpPr>
        <dsp:cNvPr id="0" name=""/>
        <dsp:cNvSpPr/>
      </dsp:nvSpPr>
      <dsp:spPr>
        <a:xfrm rot="5400000">
          <a:off x="-228990" y="2892667"/>
          <a:ext cx="1526604" cy="10686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Context</a:t>
          </a:r>
          <a:endParaRPr lang="en-US" sz="1500" kern="1200" dirty="0"/>
        </a:p>
      </dsp:txBody>
      <dsp:txXfrm rot="-5400000">
        <a:off x="1" y="3197989"/>
        <a:ext cx="1068623" cy="457981"/>
      </dsp:txXfrm>
    </dsp:sp>
    <dsp:sp modelId="{4CD881F8-1536-45D1-BEE1-0122F09FE69F}">
      <dsp:nvSpPr>
        <dsp:cNvPr id="0" name=""/>
        <dsp:cNvSpPr/>
      </dsp:nvSpPr>
      <dsp:spPr>
        <a:xfrm rot="5400000">
          <a:off x="2171765" y="1560534"/>
          <a:ext cx="992292" cy="31985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The Fed uses M1 and M2 as a standardized way of defining money in the economy</a:t>
          </a:r>
          <a:endParaRPr lang="en-US" sz="1500" kern="1200" dirty="0"/>
        </a:p>
      </dsp:txBody>
      <dsp:txXfrm rot="-5400000">
        <a:off x="1068623" y="2712116"/>
        <a:ext cx="3150136" cy="8954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6B72E2-4CC8-4FA4-9359-E9878D79DD9C}">
      <dsp:nvSpPr>
        <dsp:cNvPr id="0" name=""/>
        <dsp:cNvSpPr/>
      </dsp:nvSpPr>
      <dsp:spPr>
        <a:xfrm rot="5400000">
          <a:off x="1235594" y="245002"/>
          <a:ext cx="2917674" cy="2535936"/>
        </a:xfrm>
        <a:prstGeom prst="round2SameRect">
          <a:avLst/>
        </a:prstGeom>
        <a:solidFill>
          <a:srgbClr val="BDDFB3"/>
        </a:solidFill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Savings Deposits</a:t>
          </a:r>
          <a:endParaRPr lang="en-US" sz="1800" kern="1200" dirty="0"/>
        </a:p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Time Deposits</a:t>
          </a:r>
          <a:endParaRPr lang="en-US" sz="1800" kern="1200" dirty="0"/>
        </a:p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Certain CDs</a:t>
          </a:r>
          <a:endParaRPr lang="en-US" sz="1800" kern="1200" dirty="0"/>
        </a:p>
        <a:p>
          <a:pPr marL="228600" lvl="1" indent="-22860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Money Market Deposit Accounts</a:t>
          </a:r>
          <a:endParaRPr lang="en-US" sz="1800" kern="1200" dirty="0"/>
        </a:p>
        <a:p>
          <a:pPr marL="228600" marR="0" lvl="1" indent="-22860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800" kern="1200" dirty="0" smtClean="0"/>
            <a:t>Money Market Mutual Funds</a:t>
          </a:r>
          <a:endParaRPr lang="en-US" sz="1800" kern="1200" dirty="0"/>
        </a:p>
        <a:p>
          <a:pPr marL="228600" marR="0" lvl="1" indent="-22860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800" kern="1200" dirty="0" smtClean="0"/>
            <a:t>Includes M1</a:t>
          </a:r>
        </a:p>
        <a:p>
          <a:pPr marL="228600" marR="0" lvl="1" indent="-22860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en-US" sz="1800" kern="1200" dirty="0"/>
        </a:p>
      </dsp:txBody>
      <dsp:txXfrm rot="-5400000">
        <a:off x="1426463" y="177927"/>
        <a:ext cx="2412142" cy="2670086"/>
      </dsp:txXfrm>
    </dsp:sp>
    <dsp:sp modelId="{4E88CAD6-A8A8-42B7-9E0E-E70101DBEA0B}">
      <dsp:nvSpPr>
        <dsp:cNvPr id="0" name=""/>
        <dsp:cNvSpPr/>
      </dsp:nvSpPr>
      <dsp:spPr>
        <a:xfrm>
          <a:off x="0" y="7"/>
          <a:ext cx="1426464" cy="2983112"/>
        </a:xfrm>
        <a:prstGeom prst="roundRect">
          <a:avLst/>
        </a:prstGeom>
        <a:solidFill>
          <a:srgbClr val="BDDFB3"/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b="1" kern="1200" dirty="0" smtClean="0"/>
            <a:t>M2</a:t>
          </a:r>
          <a:endParaRPr lang="en-US" sz="5100" b="1" kern="1200" dirty="0"/>
        </a:p>
      </dsp:txBody>
      <dsp:txXfrm>
        <a:off x="69634" y="69641"/>
        <a:ext cx="1287196" cy="2843844"/>
      </dsp:txXfrm>
    </dsp:sp>
    <dsp:sp modelId="{A7338BF5-14CD-4035-9F8D-37C63338E9F8}">
      <dsp:nvSpPr>
        <dsp:cNvPr id="0" name=""/>
        <dsp:cNvSpPr/>
      </dsp:nvSpPr>
      <dsp:spPr>
        <a:xfrm rot="5400000">
          <a:off x="1820248" y="2734642"/>
          <a:ext cx="1748366" cy="2535936"/>
        </a:xfrm>
        <a:prstGeom prst="round2SameRect">
          <a:avLst/>
        </a:prstGeom>
        <a:solidFill>
          <a:srgbClr val="47BF64"/>
        </a:solidFill>
        <a:ln w="9525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38125" lvl="1" indent="-238125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96875" algn="l"/>
            </a:tabLst>
          </a:pPr>
          <a:r>
            <a:rPr lang="en-US" sz="1800" b="0" kern="1200" dirty="0" smtClean="0">
              <a:solidFill>
                <a:schemeClr val="bg1"/>
              </a:solidFill>
            </a:rPr>
            <a:t>Coin</a:t>
          </a:r>
          <a:endParaRPr lang="en-US" sz="1800" b="0" kern="1200" dirty="0">
            <a:solidFill>
              <a:schemeClr val="bg1"/>
            </a:solidFill>
          </a:endParaRPr>
        </a:p>
        <a:p>
          <a:pPr marL="238125" lvl="1" indent="-238125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96875" algn="l"/>
            </a:tabLst>
          </a:pPr>
          <a:r>
            <a:rPr lang="en-US" sz="1800" b="0" kern="1200" dirty="0" smtClean="0">
              <a:solidFill>
                <a:schemeClr val="bg1"/>
              </a:solidFill>
            </a:rPr>
            <a:t>Currency</a:t>
          </a:r>
          <a:endParaRPr lang="en-US" sz="1800" b="0" kern="1200" dirty="0">
            <a:solidFill>
              <a:schemeClr val="bg1"/>
            </a:solidFill>
          </a:endParaRPr>
        </a:p>
        <a:p>
          <a:pPr marL="238125" lvl="1" indent="-238125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96875" algn="l"/>
            </a:tabLst>
          </a:pPr>
          <a:r>
            <a:rPr lang="en-US" sz="1800" b="0" kern="1200" dirty="0" smtClean="0">
              <a:solidFill>
                <a:schemeClr val="bg1"/>
              </a:solidFill>
            </a:rPr>
            <a:t>Demand Deposits</a:t>
          </a:r>
          <a:endParaRPr lang="en-US" sz="1800" b="0" kern="1200" dirty="0">
            <a:solidFill>
              <a:schemeClr val="bg1"/>
            </a:solidFill>
          </a:endParaRPr>
        </a:p>
        <a:p>
          <a:pPr marL="238125" lvl="1" indent="-238125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96875" algn="l"/>
            </a:tabLst>
          </a:pPr>
          <a:r>
            <a:rPr lang="en-US" sz="1800" b="0" kern="1200" dirty="0" smtClean="0">
              <a:solidFill>
                <a:schemeClr val="bg1"/>
              </a:solidFill>
            </a:rPr>
            <a:t>Travelers Checks</a:t>
          </a:r>
          <a:endParaRPr lang="en-US" sz="1800" b="0" kern="1200" dirty="0">
            <a:solidFill>
              <a:schemeClr val="bg1"/>
            </a:solidFill>
          </a:endParaRPr>
        </a:p>
      </dsp:txBody>
      <dsp:txXfrm rot="-5400000">
        <a:off x="1426463" y="3213775"/>
        <a:ext cx="2450588" cy="1577670"/>
      </dsp:txXfrm>
    </dsp:sp>
    <dsp:sp modelId="{16F4A715-ECF2-43DE-B8DF-FA87713C1965}">
      <dsp:nvSpPr>
        <dsp:cNvPr id="0" name=""/>
        <dsp:cNvSpPr/>
      </dsp:nvSpPr>
      <dsp:spPr>
        <a:xfrm>
          <a:off x="0" y="3062709"/>
          <a:ext cx="1426464" cy="1896841"/>
        </a:xfrm>
        <a:prstGeom prst="roundRect">
          <a:avLst/>
        </a:prstGeom>
        <a:solidFill>
          <a:srgbClr val="47BF64"/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b="1" kern="1200" dirty="0" smtClean="0">
              <a:solidFill>
                <a:schemeClr val="bg1"/>
              </a:solidFill>
            </a:rPr>
            <a:t>M1</a:t>
          </a:r>
          <a:endParaRPr lang="en-US" sz="5100" b="1" kern="1200" dirty="0">
            <a:solidFill>
              <a:schemeClr val="bg1"/>
            </a:solidFill>
          </a:endParaRPr>
        </a:p>
      </dsp:txBody>
      <dsp:txXfrm>
        <a:off x="69634" y="3132343"/>
        <a:ext cx="1287196" cy="1757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0.25454</cdr:x>
      <cdr:y>0.15556</cdr:y>
    </cdr:from>
    <cdr:to>
      <cdr:x>0.83636</cdr:x>
      <cdr:y>0.24445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66795" y="533400"/>
          <a:ext cx="2438408" cy="3048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dirty="0" smtClean="0">
              <a:solidFill>
                <a:schemeClr val="tx1"/>
              </a:solidFill>
            </a:rPr>
            <a:t>Source: Federal Reserve Board</a:t>
          </a:r>
          <a:endParaRPr lang="en-US" sz="1100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0.79091</cdr:x>
      <cdr:y>0.42403</cdr:y>
    </cdr:from>
    <cdr:to>
      <cdr:x>0.87273</cdr:x>
      <cdr:y>0.49702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629385" y="2145316"/>
          <a:ext cx="685815" cy="3692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45720" rIns="45720" rtlCol="0"/>
        <a:lstStyle xmlns:a="http://schemas.openxmlformats.org/drawingml/2006/main"/>
        <a:p xmlns:a="http://schemas.openxmlformats.org/drawingml/2006/main">
          <a:pPr algn="ctr"/>
          <a:r>
            <a:rPr lang="en-US" sz="2000" dirty="0" smtClean="0"/>
            <a:t>M2</a:t>
          </a:r>
          <a:endParaRPr lang="en-US" sz="20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36B300-4A14-4FC4-A793-EAB9EB47DC4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83B6C-A135-467E-9027-17BE0D5921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8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Note</a:t>
            </a:r>
            <a:r>
              <a:rPr lang="en-US" sz="1200" baseline="0" dirty="0" smtClean="0"/>
              <a:t> (</a:t>
            </a:r>
            <a:r>
              <a:rPr lang="en-US" sz="1200" dirty="0" smtClean="0"/>
              <a:t>1): since 1994 the level and growth of M1 have been depressed by</a:t>
            </a:r>
            <a:r>
              <a:rPr lang="en-US" sz="1200" baseline="0" dirty="0" smtClean="0"/>
              <a:t> changes in implementation practices of banks and other depository financial institutions. </a:t>
            </a:r>
            <a:r>
              <a:rPr lang="en-US" sz="1200" dirty="0" smtClean="0"/>
              <a:t>See http://research.stlouisfed.org/aggreg/swdata.html for more information.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Values</a:t>
            </a:r>
            <a:r>
              <a:rPr lang="en-US" sz="1200" baseline="0" dirty="0" smtClean="0"/>
              <a:t> shown are year averages of non-seasonally adjusted data.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83B6C-A135-467E-9027-17BE0D5921B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739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Note: </a:t>
            </a:r>
            <a:r>
              <a:rPr lang="en-US" baseline="0" dirty="0" smtClean="0"/>
              <a:t>values are seasonally adjusted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83B6C-A135-467E-9027-17BE0D5921B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91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Note:</a:t>
            </a:r>
            <a:r>
              <a:rPr lang="en-US" baseline="0" dirty="0" smtClean="0"/>
              <a:t> values are seasonally adjusted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83B6C-A135-467E-9027-17BE0D5921B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43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</a:t>
            </a:r>
            <a:r>
              <a:rPr lang="en-US" baseline="0" dirty="0" smtClean="0"/>
              <a:t>: seasonally adjusted monthly 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83B6C-A135-467E-9027-17BE0D5921B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3548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83B6C-A135-467E-9027-17BE0D5921B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83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655E-CA45-42EB-9BBA-81AC55B7D22E}" type="datetime1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http://www.frbsf.org/education/teachers/datapost/index.html FRBSF Economic Education Group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92B7-D575-4A60-B5A3-D3ECB50275FD}" type="datetime1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http://www.frbsf.org/education/teachers/datapost/index.html FRBSF Economic Education Group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4B04-4715-443E-B15C-97016C354A32}" type="datetime1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http://www.frbsf.org/education/teachers/datapost/index.html FRBSF Economic Education Group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7306-8A54-4C39-A111-EC4EEFAA1223}" type="datetime1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http://www.frbsf.org/education/teachers/datapost/index.html FRBSF Economic Education Group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EB2CF-FFEA-4EB8-B0B2-4B988A61AFC2}" type="datetime1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http://www.frbsf.org/education/teachers/datapost/index.html FRBSF Economic Education Group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1BEF-FFC9-4D11-986A-691B6376DB63}" type="datetime1">
              <a:rPr lang="en-US" smtClean="0"/>
              <a:pPr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http://www.frbsf.org/education/teachers/datapost/index.html FRBSF Economic Education Group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9C771-A131-4971-A031-45829952BCB2}" type="datetime1">
              <a:rPr lang="en-US" smtClean="0"/>
              <a:pPr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http://www.frbsf.org/education/teachers/datapost/index.html FRBSF Economic Education Group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56380-B0CE-458A-99C1-989E3EBCCD41}" type="datetime1">
              <a:rPr lang="en-US" smtClean="0"/>
              <a:pPr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http://www.frbsf.org/education/teachers/datapost/index.html FRBSF Economic Education Group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41586-6B9B-438D-8C7B-CD854A8946F0}" type="datetime1">
              <a:rPr lang="en-US" smtClean="0"/>
              <a:pPr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http://www.frbsf.org/education/teachers/datapost/index.html FRBSF Economic Education Group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F96-38B4-4D58-9E47-936A301F1874}" type="datetime1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http://www.frbsf.org/education/teachers/datapost/index.html FRBSF Economic Education Group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F2975-2974-4ED3-8898-E93850346443}" type="datetime1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http://www.frbsf.org/education/teachers/datapost/index.html FRBSF Economic Education Group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satMod val="300000"/>
              </a:schemeClr>
            </a:gs>
            <a:gs pos="69000">
              <a:schemeClr val="bg2">
                <a:shade val="30000"/>
                <a:satMod val="200000"/>
              </a:schemeClr>
            </a:gs>
            <a:gs pos="100000">
              <a:schemeClr val="bg1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9A193-8EFC-4E3D-9015-9F7FE29CFC6C}" type="datetime1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http://www.frbsf.org/education/teachers/datapost/index.html FRBSF Economic Education Group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A57F1-1B9C-4A29-891F-0F91F6EB9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/>
          <p:nvPr/>
        </p:nvCxnSpPr>
        <p:spPr>
          <a:xfrm>
            <a:off x="0" y="5791200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itle 41"/>
          <p:cNvSpPr>
            <a:spLocks noGrp="1"/>
          </p:cNvSpPr>
          <p:nvPr>
            <p:ph type="title"/>
          </p:nvPr>
        </p:nvSpPr>
        <p:spPr>
          <a:xfrm>
            <a:off x="0" y="2057400"/>
            <a:ext cx="9144000" cy="1981200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Money Supply</a:t>
            </a:r>
            <a:r>
              <a:rPr lang="en-US" sz="9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9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Measuring M1 &amp; M2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60198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Federal Reserve Bank of San Francisco</a:t>
            </a:r>
          </a:p>
          <a:p>
            <a:pPr algn="ctr"/>
            <a:r>
              <a:rPr lang="en-US" dirty="0" smtClean="0"/>
              <a:t>Economic Education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5486400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Date last updated: </a:t>
            </a:r>
            <a:r>
              <a:rPr lang="en-US" sz="1200" dirty="0" smtClean="0"/>
              <a:t>September</a:t>
            </a:r>
            <a:r>
              <a:rPr lang="en-US" sz="1200" dirty="0" smtClean="0"/>
              <a:t> 14, </a:t>
            </a:r>
            <a:r>
              <a:rPr lang="en-US" sz="1200" dirty="0" smtClean="0"/>
              <a:t>2020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679383" y="457200"/>
            <a:ext cx="4547235" cy="792777"/>
            <a:chOff x="2691765" y="457200"/>
            <a:chExt cx="4547235" cy="792777"/>
          </a:xfrm>
        </p:grpSpPr>
        <p:sp>
          <p:nvSpPr>
            <p:cNvPr id="14" name="TextBox 13"/>
            <p:cNvSpPr txBox="1"/>
            <p:nvPr/>
          </p:nvSpPr>
          <p:spPr>
            <a:xfrm>
              <a:off x="3810000" y="480536"/>
              <a:ext cx="3429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cap="small" dirty="0" err="1" smtClean="0">
                  <a:solidFill>
                    <a:srgbClr val="99B2CB"/>
                  </a:solidFill>
                  <a:latin typeface="Baskerville Old Face" panose="02020602080505020303" pitchFamily="18" charset="0"/>
                  <a:ea typeface="Verdana" panose="020B0604030504040204" pitchFamily="34" charset="0"/>
                  <a:cs typeface="Verdana" panose="020B0604030504040204" pitchFamily="34" charset="0"/>
                </a:rPr>
                <a:t>DataPost</a:t>
              </a:r>
              <a:endParaRPr lang="en-US" sz="4400" cap="small" dirty="0">
                <a:solidFill>
                  <a:srgbClr val="99B2CB"/>
                </a:solidFill>
                <a:latin typeface="Baskerville Old Face" panose="02020602080505020303" pitchFamily="18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pic>
          <p:nvPicPr>
            <p:cNvPr id="15" name="Picture 14" descr="datapost_logo_10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91765" y="457200"/>
              <a:ext cx="902017" cy="775929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ular Callout 22"/>
          <p:cNvSpPr/>
          <p:nvPr/>
        </p:nvSpPr>
        <p:spPr>
          <a:xfrm rot="10800000">
            <a:off x="5194569" y="4789252"/>
            <a:ext cx="3657600" cy="1371600"/>
          </a:xfrm>
          <a:prstGeom prst="wedgeRectCallout">
            <a:avLst>
              <a:gd name="adj1" fmla="val -33432"/>
              <a:gd name="adj2" fmla="val 67787"/>
            </a:avLst>
          </a:prstGeom>
          <a:solidFill>
            <a:schemeClr val="bg2">
              <a:lumMod val="20000"/>
              <a:lumOff val="80000"/>
              <a:alpha val="8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a typeface="Adobe Heiti Std R" pitchFamily="34" charset="-128"/>
                <a:cs typeface="Helvetica" pitchFamily="34" charset="0"/>
              </a:rPr>
              <a:t>Money Supply – Did You Know?</a:t>
            </a:r>
            <a:endParaRPr lang="en-US" sz="4000" dirty="0">
              <a:ea typeface="Adobe Heiti Std R" pitchFamily="34" charset="-128"/>
              <a:cs typeface="Helvetic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0" y="4191000"/>
            <a:ext cx="38100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bg1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78355" y="4751777"/>
            <a:ext cx="3657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bg1"/>
                </a:solidFill>
                <a:cs typeface="Helvetica" pitchFamily="34" charset="0"/>
              </a:rPr>
              <a:t>As a share of the total values shown above, M1 dropped from 26% in 1980 to 20% in 2010.</a:t>
            </a:r>
            <a:r>
              <a:rPr lang="en-US" sz="2200" baseline="30000" dirty="0" smtClean="0">
                <a:solidFill>
                  <a:schemeClr val="bg1"/>
                </a:solidFill>
                <a:cs typeface="Helvetica" pitchFamily="34" charset="0"/>
              </a:rPr>
              <a:t>1</a:t>
            </a:r>
            <a:endParaRPr lang="en-US" sz="2200" baseline="30000" dirty="0">
              <a:solidFill>
                <a:schemeClr val="bg1"/>
              </a:solidFill>
              <a:cs typeface="Helvetica" pitchFamily="34" charset="0"/>
            </a:endParaRPr>
          </a:p>
        </p:txBody>
      </p:sp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val="3787981672"/>
              </p:ext>
            </p:extLst>
          </p:nvPr>
        </p:nvGraphicFramePr>
        <p:xfrm>
          <a:off x="381000" y="1600200"/>
          <a:ext cx="42672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0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60325353"/>
              </p:ext>
            </p:extLst>
          </p:nvPr>
        </p:nvGraphicFramePr>
        <p:xfrm>
          <a:off x="4724400" y="1066800"/>
          <a:ext cx="4191000" cy="3524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2" name="TextBox 1"/>
          <p:cNvSpPr txBox="1"/>
          <p:nvPr/>
        </p:nvSpPr>
        <p:spPr>
          <a:xfrm>
            <a:off x="5105400" y="6172200"/>
            <a:ext cx="2895600" cy="30480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1.  See PowerPoint file for technical note.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8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3099816" y="6519446"/>
            <a:ext cx="6044184" cy="338554"/>
          </a:xfrm>
        </p:spPr>
        <p:txBody>
          <a:bodyPr anchor="b" anchorCtr="0"/>
          <a:lstStyle/>
          <a:p>
            <a:pPr algn="l"/>
            <a:r>
              <a:rPr lang="en-US" sz="1000" dirty="0" smtClean="0"/>
              <a:t>www.frbsf.org/education/teacher-resources/datapost                                                      </a:t>
            </a:r>
            <a:r>
              <a:rPr lang="en-US" sz="1000" dirty="0" smtClean="0">
                <a:solidFill>
                  <a:schemeClr val="tx2"/>
                </a:solidFill>
              </a:rPr>
              <a:t>  FRBSF Economic Education</a:t>
            </a:r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6443246"/>
            <a:ext cx="3886200" cy="414754"/>
            <a:chOff x="1233487" y="5943600"/>
            <a:chExt cx="3886200" cy="414754"/>
          </a:xfrm>
        </p:grpSpPr>
        <p:sp>
          <p:nvSpPr>
            <p:cNvPr id="14" name="TextBox 13"/>
            <p:cNvSpPr txBox="1"/>
            <p:nvPr/>
          </p:nvSpPr>
          <p:spPr>
            <a:xfrm>
              <a:off x="1690687" y="5989022"/>
              <a:ext cx="3429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cap="small" dirty="0" smtClean="0">
                  <a:solidFill>
                    <a:srgbClr val="99B2CB"/>
                  </a:solidFill>
                  <a:latin typeface="Baskerville Old Face" panose="02020602080505020303" pitchFamily="18" charset="0"/>
                </a:rPr>
                <a:t>DataPost</a:t>
              </a:r>
              <a:endParaRPr lang="en-US" cap="small" dirty="0">
                <a:solidFill>
                  <a:srgbClr val="99B2CB"/>
                </a:solidFill>
                <a:latin typeface="Baskerville Old Face" panose="02020602080505020303" pitchFamily="18" charset="0"/>
              </a:endParaRPr>
            </a:p>
          </p:txBody>
        </p:sp>
        <p:pic>
          <p:nvPicPr>
            <p:cNvPr id="15" name="Picture 14" descr="datapost_logo_10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233487" y="5943600"/>
              <a:ext cx="442912" cy="3810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5000" dirty="0" smtClean="0"/>
              <a:t>Money Supply – Components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5450417"/>
              </p:ext>
            </p:extLst>
          </p:nvPr>
        </p:nvGraphicFramePr>
        <p:xfrm>
          <a:off x="304800" y="1295400"/>
          <a:ext cx="3962400" cy="50324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Content Placeholder 5" descr="FRBShape; FRBDatabase=None; Key=0; Date Inserted=01/01/1900; Inserted by=Nobody; Date updated=01/01/1900; Updated by=Nobody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5743716"/>
              </p:ext>
            </p:extLst>
          </p:nvPr>
        </p:nvGraphicFramePr>
        <p:xfrm>
          <a:off x="4419600" y="1219200"/>
          <a:ext cx="4343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0" y="1219200"/>
            <a:ext cx="441960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cs typeface="Helvetica" pitchFamily="34" charset="0"/>
              </a:rPr>
              <a:t>August</a:t>
            </a:r>
            <a:r>
              <a:rPr lang="en-US" sz="2000" b="1" dirty="0" smtClean="0">
                <a:cs typeface="Helvetica" pitchFamily="34" charset="0"/>
              </a:rPr>
              <a:t> </a:t>
            </a:r>
            <a:r>
              <a:rPr lang="en-US" sz="2000" b="1" dirty="0" smtClean="0">
                <a:cs typeface="Helvetica" pitchFamily="34" charset="0"/>
              </a:rPr>
              <a:t>2020</a:t>
            </a:r>
          </a:p>
          <a:p>
            <a:pPr algn="ctr"/>
            <a:r>
              <a:rPr lang="en-US" sz="1600" b="1" dirty="0" smtClean="0">
                <a:cs typeface="Helvetica" pitchFamily="34" charset="0"/>
              </a:rPr>
              <a:t>($trillions, seasonally adjusted)</a:t>
            </a:r>
          </a:p>
          <a:p>
            <a:pPr algn="ctr"/>
            <a:r>
              <a:rPr lang="en-US" sz="1100" dirty="0" smtClean="0">
                <a:cs typeface="Helvetica" pitchFamily="34" charset="0"/>
              </a:rPr>
              <a:t>Source: Federal Reserve Board</a:t>
            </a:r>
            <a:endParaRPr lang="en-US" sz="1100" dirty="0">
              <a:cs typeface="Helvetica" pitchFamily="34" charset="0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3099816" y="6519446"/>
            <a:ext cx="6044184" cy="338554"/>
          </a:xfrm>
        </p:spPr>
        <p:txBody>
          <a:bodyPr anchor="b" anchorCtr="0"/>
          <a:lstStyle/>
          <a:p>
            <a:pPr algn="l"/>
            <a:r>
              <a:rPr lang="en-US" sz="1000" dirty="0" smtClean="0"/>
              <a:t>www.frbsf.org/education/teacher-resources/datapost                                                      </a:t>
            </a:r>
            <a:r>
              <a:rPr lang="en-US" sz="1000" dirty="0" smtClean="0">
                <a:solidFill>
                  <a:schemeClr val="tx2"/>
                </a:solidFill>
              </a:rPr>
              <a:t>  FRBSF Economic Education</a:t>
            </a:r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0" y="6443246"/>
            <a:ext cx="3886200" cy="414754"/>
            <a:chOff x="1233487" y="5943600"/>
            <a:chExt cx="3886200" cy="414754"/>
          </a:xfrm>
        </p:grpSpPr>
        <p:sp>
          <p:nvSpPr>
            <p:cNvPr id="16" name="TextBox 15"/>
            <p:cNvSpPr txBox="1"/>
            <p:nvPr/>
          </p:nvSpPr>
          <p:spPr>
            <a:xfrm>
              <a:off x="1690687" y="5989022"/>
              <a:ext cx="3429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cap="small" dirty="0" smtClean="0">
                  <a:solidFill>
                    <a:srgbClr val="99B2CB"/>
                  </a:solidFill>
                  <a:latin typeface="Baskerville Old Face" panose="02020602080505020303" pitchFamily="18" charset="0"/>
                </a:rPr>
                <a:t>DataPost</a:t>
              </a:r>
              <a:endParaRPr lang="en-US" cap="small" dirty="0">
                <a:solidFill>
                  <a:srgbClr val="99B2CB"/>
                </a:solidFill>
                <a:latin typeface="Baskerville Old Face" panose="02020602080505020303" pitchFamily="18" charset="0"/>
              </a:endParaRPr>
            </a:p>
          </p:txBody>
        </p:sp>
        <p:pic>
          <p:nvPicPr>
            <p:cNvPr id="17" name="Picture 16" descr="datapost_logo_10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233487" y="5943600"/>
              <a:ext cx="442912" cy="381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376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FRBShape; FRBDatabase=None; Key=0; Date Inserted=01/01/1900; Inserted by=Nobody; Date updated=01/01/1900; Updated by=Nobody"/>
          <p:cNvGraphicFramePr/>
          <p:nvPr>
            <p:extLst>
              <p:ext uri="{D42A27DB-BD31-4B8C-83A1-F6EECF244321}">
                <p14:modId xmlns:p14="http://schemas.microsoft.com/office/powerpoint/2010/main" val="2215611724"/>
              </p:ext>
            </p:extLst>
          </p:nvPr>
        </p:nvGraphicFramePr>
        <p:xfrm>
          <a:off x="457200" y="990600"/>
          <a:ext cx="8153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M2 in Detail</a:t>
            </a:r>
            <a:br>
              <a:rPr lang="en-US" dirty="0" smtClean="0"/>
            </a:br>
            <a:r>
              <a:rPr lang="en-US" sz="2200" dirty="0" smtClean="0"/>
              <a:t>August</a:t>
            </a:r>
            <a:r>
              <a:rPr lang="en-US" sz="2200" dirty="0" smtClean="0"/>
              <a:t> </a:t>
            </a:r>
            <a:r>
              <a:rPr lang="en-US" sz="2200" dirty="0" smtClean="0"/>
              <a:t>2020 ($billions, seasonally adjusted)</a:t>
            </a:r>
            <a:endParaRPr lang="en-US" dirty="0"/>
          </a:p>
        </p:txBody>
      </p:sp>
      <p:sp>
        <p:nvSpPr>
          <p:cNvPr id="12" name="Left Brace 11"/>
          <p:cNvSpPr/>
          <p:nvPr/>
        </p:nvSpPr>
        <p:spPr>
          <a:xfrm rot="10800000">
            <a:off x="3429001" y="2952145"/>
            <a:ext cx="381000" cy="2686655"/>
          </a:xfrm>
          <a:prstGeom prst="leftBrace">
            <a:avLst>
              <a:gd name="adj1" fmla="val 8333"/>
              <a:gd name="adj2" fmla="val 53515"/>
            </a:avLst>
          </a:prstGeom>
          <a:ln w="19050"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"/>
          <p:cNvSpPr txBox="1"/>
          <p:nvPr/>
        </p:nvSpPr>
        <p:spPr>
          <a:xfrm>
            <a:off x="3810000" y="4025463"/>
            <a:ext cx="2438400" cy="31793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M1 components of M2 </a:t>
            </a:r>
            <a:endParaRPr lang="en-US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710119" y="6056932"/>
            <a:ext cx="426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+mj-lt"/>
                <a:cs typeface="Arial" panose="020B0604020202020204" pitchFamily="34" charset="0"/>
              </a:rPr>
              <a:t>Source: Federal Reserve Board 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+mj-lt"/>
                <a:cs typeface="Arial" panose="020B0604020202020204" pitchFamily="34" charset="0"/>
              </a:rPr>
              <a:t>9/10</a:t>
            </a:r>
            <a:r>
              <a:rPr lang="en-US" sz="1100" dirty="0" smtClean="0">
                <a:latin typeface="+mj-lt"/>
                <a:cs typeface="Arial" panose="020B0604020202020204" pitchFamily="34" charset="0"/>
              </a:rPr>
              <a:t>/20 </a:t>
            </a:r>
            <a:r>
              <a:rPr lang="en-US" sz="1100" dirty="0" smtClean="0">
                <a:latin typeface="+mj-lt"/>
                <a:cs typeface="Arial" panose="020B0604020202020204" pitchFamily="34" charset="0"/>
              </a:rPr>
              <a:t>data release</a:t>
            </a:r>
          </a:p>
          <a:p>
            <a:r>
              <a:rPr lang="en-US" sz="1100" dirty="0" smtClean="0">
                <a:latin typeface="+mj-lt"/>
                <a:cs typeface="Arial" panose="020B0604020202020204" pitchFamily="34" charset="0"/>
              </a:rPr>
              <a:t>Note: Components may not add to totals due to rounding </a:t>
            </a:r>
            <a:endParaRPr lang="en-US" sz="11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3099816" y="6519446"/>
            <a:ext cx="6044184" cy="338554"/>
          </a:xfrm>
        </p:spPr>
        <p:txBody>
          <a:bodyPr anchor="b" anchorCtr="0"/>
          <a:lstStyle/>
          <a:p>
            <a:pPr algn="l"/>
            <a:r>
              <a:rPr lang="en-US" sz="1000" dirty="0" smtClean="0"/>
              <a:t>www.frbsf.org/education/teacher-resources/datapost                                                      </a:t>
            </a:r>
            <a:r>
              <a:rPr lang="en-US" sz="1000" dirty="0" smtClean="0">
                <a:solidFill>
                  <a:schemeClr val="tx2"/>
                </a:solidFill>
              </a:rPr>
              <a:t>  FRBSF Economic Education</a:t>
            </a:r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0" y="6443246"/>
            <a:ext cx="3886200" cy="414754"/>
            <a:chOff x="1233487" y="5943600"/>
            <a:chExt cx="3886200" cy="414754"/>
          </a:xfrm>
        </p:grpSpPr>
        <p:sp>
          <p:nvSpPr>
            <p:cNvPr id="19" name="TextBox 18"/>
            <p:cNvSpPr txBox="1"/>
            <p:nvPr/>
          </p:nvSpPr>
          <p:spPr>
            <a:xfrm>
              <a:off x="1690687" y="5989022"/>
              <a:ext cx="3429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cap="small" dirty="0" smtClean="0">
                  <a:solidFill>
                    <a:srgbClr val="99B2CB"/>
                  </a:solidFill>
                  <a:latin typeface="Baskerville Old Face" panose="02020602080505020303" pitchFamily="18" charset="0"/>
                </a:rPr>
                <a:t>DataPost</a:t>
              </a:r>
              <a:endParaRPr lang="en-US" cap="small" dirty="0">
                <a:solidFill>
                  <a:srgbClr val="99B2CB"/>
                </a:solidFill>
                <a:latin typeface="Baskerville Old Face" panose="02020602080505020303" pitchFamily="18" charset="0"/>
              </a:endParaRPr>
            </a:p>
          </p:txBody>
        </p:sp>
        <p:pic>
          <p:nvPicPr>
            <p:cNvPr id="20" name="Picture 19" descr="datapost_logo_10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33487" y="5943600"/>
              <a:ext cx="442912" cy="381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9410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 descr="FRBShape; FRBDatabase=None; Key=0; Date Inserted=01/01/1900; Inserted by=Nobody; Date updated=01/01/1900; Updated by=Nobod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2047675"/>
              </p:ext>
            </p:extLst>
          </p:nvPr>
        </p:nvGraphicFramePr>
        <p:xfrm>
          <a:off x="304800" y="1066800"/>
          <a:ext cx="8382000" cy="5059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14400" y="6019800"/>
            <a:ext cx="3733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+mj-lt"/>
                <a:cs typeface="Arial" panose="020B0604020202020204" pitchFamily="34" charset="0"/>
              </a:rPr>
              <a:t>Source: Federal Reserve Board </a:t>
            </a:r>
            <a:r>
              <a:rPr lang="en-US" sz="1200" dirty="0" smtClean="0">
                <a:latin typeface="+mj-lt"/>
                <a:cs typeface="Arial" panose="020B0604020202020204" pitchFamily="34" charset="0"/>
              </a:rPr>
              <a:t>9/10</a:t>
            </a:r>
            <a:r>
              <a:rPr lang="en-US" sz="1200" dirty="0" smtClean="0">
                <a:latin typeface="+mj-lt"/>
                <a:cs typeface="Arial" panose="020B0604020202020204" pitchFamily="34" charset="0"/>
              </a:rPr>
              <a:t>/20 </a:t>
            </a:r>
            <a:r>
              <a:rPr lang="en-US" sz="1200" dirty="0">
                <a:latin typeface="+mj-lt"/>
                <a:cs typeface="Arial" panose="020B0604020202020204" pitchFamily="34" charset="0"/>
              </a:rPr>
              <a:t>data </a:t>
            </a:r>
            <a:r>
              <a:rPr lang="en-US" sz="1200" dirty="0" smtClean="0">
                <a:latin typeface="+mj-lt"/>
                <a:cs typeface="Arial" panose="020B0604020202020204" pitchFamily="34" charset="0"/>
              </a:rPr>
              <a:t>release</a:t>
            </a:r>
            <a:endParaRPr lang="en-US" sz="12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Trends — M1 and M2 </a:t>
            </a:r>
            <a:br>
              <a:rPr lang="en-US" dirty="0" smtClean="0"/>
            </a:br>
            <a:r>
              <a:rPr lang="en-US" sz="1800" dirty="0" smtClean="0"/>
              <a:t>Jan. 1980 to </a:t>
            </a:r>
            <a:r>
              <a:rPr lang="en-US" sz="1800" dirty="0" smtClean="0"/>
              <a:t>Aug</a:t>
            </a:r>
            <a:r>
              <a:rPr lang="en-US" sz="1800" dirty="0" smtClean="0"/>
              <a:t>. </a:t>
            </a:r>
            <a:r>
              <a:rPr lang="en-US" sz="1800" dirty="0" smtClean="0"/>
              <a:t>2020 ($trillions, seasonally adjusted)</a:t>
            </a:r>
            <a:endParaRPr lang="en-US" dirty="0"/>
          </a:p>
        </p:txBody>
      </p:sp>
      <p:sp>
        <p:nvSpPr>
          <p:cNvPr id="24" name="Left Brace 23" descr="FRBShape; FRBDatabase=None; Key=0; Date Inserted=01/01/1900; Inserted by=Nobody; Date updated=01/01/1900; Updated by=Nobody"/>
          <p:cNvSpPr/>
          <p:nvPr/>
        </p:nvSpPr>
        <p:spPr>
          <a:xfrm>
            <a:off x="7315200" y="4876800"/>
            <a:ext cx="304800" cy="685800"/>
          </a:xfrm>
          <a:prstGeom prst="leftBrace">
            <a:avLst>
              <a:gd name="adj1" fmla="val 8333"/>
              <a:gd name="adj2" fmla="val 60456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1" descr="FRBShape; FRBDatabase=None; Key=0; Date Inserted=01/01/1900; Inserted by=Nobody; Date updated=01/01/1900; Updated by=Nobody"/>
          <p:cNvSpPr txBox="1"/>
          <p:nvPr/>
        </p:nvSpPr>
        <p:spPr>
          <a:xfrm>
            <a:off x="6743700" y="5062774"/>
            <a:ext cx="685800" cy="43891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bg1"/>
                </a:solidFill>
              </a:rPr>
              <a:t>M1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4" name="Left Brace 13" descr="FRBShape; FRBDatabase=None; Key=0; Date Inserted=01/01/1900; Inserted by=Nobody; Date updated=01/01/1900; Updated by=Nobody"/>
          <p:cNvSpPr/>
          <p:nvPr/>
        </p:nvSpPr>
        <p:spPr>
          <a:xfrm>
            <a:off x="7620000" y="1600200"/>
            <a:ext cx="685800" cy="3962400"/>
          </a:xfrm>
          <a:prstGeom prst="leftBrace">
            <a:avLst>
              <a:gd name="adj1" fmla="val 13812"/>
              <a:gd name="adj2" fmla="val 44419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3099816" y="6519446"/>
            <a:ext cx="6044184" cy="338554"/>
          </a:xfrm>
        </p:spPr>
        <p:txBody>
          <a:bodyPr anchor="b" anchorCtr="0"/>
          <a:lstStyle/>
          <a:p>
            <a:pPr algn="l"/>
            <a:r>
              <a:rPr lang="en-US" sz="1000" dirty="0" smtClean="0"/>
              <a:t>www.frbsf.org/education/teacher-resources/datapost                                                      </a:t>
            </a:r>
            <a:r>
              <a:rPr lang="en-US" sz="1000" dirty="0" smtClean="0">
                <a:solidFill>
                  <a:schemeClr val="tx2"/>
                </a:solidFill>
              </a:rPr>
              <a:t>  FRBSF Economic Education</a:t>
            </a:r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0" y="6443246"/>
            <a:ext cx="3886200" cy="414754"/>
            <a:chOff x="1233487" y="5943600"/>
            <a:chExt cx="3886200" cy="414754"/>
          </a:xfrm>
        </p:grpSpPr>
        <p:sp>
          <p:nvSpPr>
            <p:cNvPr id="16" name="TextBox 15"/>
            <p:cNvSpPr txBox="1"/>
            <p:nvPr/>
          </p:nvSpPr>
          <p:spPr>
            <a:xfrm>
              <a:off x="1690687" y="5989022"/>
              <a:ext cx="3429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cap="small" dirty="0" smtClean="0">
                  <a:solidFill>
                    <a:srgbClr val="99B2CB"/>
                  </a:solidFill>
                  <a:latin typeface="Baskerville Old Face" panose="02020602080505020303" pitchFamily="18" charset="0"/>
                </a:rPr>
                <a:t>DataPost</a:t>
              </a:r>
              <a:endParaRPr lang="en-US" cap="small" dirty="0">
                <a:solidFill>
                  <a:srgbClr val="99B2CB"/>
                </a:solidFill>
                <a:latin typeface="Baskerville Old Face" panose="02020602080505020303" pitchFamily="18" charset="0"/>
              </a:endParaRPr>
            </a:p>
          </p:txBody>
        </p:sp>
        <p:pic>
          <p:nvPicPr>
            <p:cNvPr id="17" name="Picture 16" descr="datapost_logo_10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33487" y="5943600"/>
              <a:ext cx="442912" cy="381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1595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What Do You Think?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191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How much cash (coin + currency) do you currently have in your pocket, wallet, or purse? Is this cash part of M1 or M2?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Do you have a checking account? Is the balance in your checking account part of M1?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Do you have a savings account? Is your savings account balance part of M1?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How would you describe the trends of M1 and M2 since 1980? (See slide 5)</a:t>
            </a:r>
            <a:endParaRPr lang="en-US" sz="2800" dirty="0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3099816" y="6519446"/>
            <a:ext cx="6044184" cy="338554"/>
          </a:xfrm>
        </p:spPr>
        <p:txBody>
          <a:bodyPr anchor="b" anchorCtr="0"/>
          <a:lstStyle/>
          <a:p>
            <a:pPr algn="l"/>
            <a:r>
              <a:rPr lang="en-US" sz="1000" dirty="0" smtClean="0"/>
              <a:t>www.frbsf.org/education/teacher-resources/datapost                                                      </a:t>
            </a:r>
            <a:r>
              <a:rPr lang="en-US" sz="1000" dirty="0" smtClean="0">
                <a:solidFill>
                  <a:schemeClr val="tx2"/>
                </a:solidFill>
              </a:rPr>
              <a:t>  FRBSF Economic Education</a:t>
            </a:r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0" y="6443246"/>
            <a:ext cx="3886200" cy="414754"/>
            <a:chOff x="1233487" y="5943600"/>
            <a:chExt cx="3886200" cy="414754"/>
          </a:xfrm>
        </p:grpSpPr>
        <p:sp>
          <p:nvSpPr>
            <p:cNvPr id="13" name="TextBox 12"/>
            <p:cNvSpPr txBox="1"/>
            <p:nvPr/>
          </p:nvSpPr>
          <p:spPr>
            <a:xfrm>
              <a:off x="1690687" y="5989022"/>
              <a:ext cx="3429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cap="small" dirty="0" smtClean="0">
                  <a:solidFill>
                    <a:srgbClr val="99B2CB"/>
                  </a:solidFill>
                  <a:latin typeface="Baskerville Old Face" panose="02020602080505020303" pitchFamily="18" charset="0"/>
                </a:rPr>
                <a:t>DataPost</a:t>
              </a:r>
              <a:endParaRPr lang="en-US" cap="small" dirty="0">
                <a:solidFill>
                  <a:srgbClr val="99B2CB"/>
                </a:solidFill>
                <a:latin typeface="Baskerville Old Face" panose="02020602080505020303" pitchFamily="18" charset="0"/>
              </a:endParaRPr>
            </a:p>
          </p:txBody>
        </p:sp>
        <p:pic>
          <p:nvPicPr>
            <p:cNvPr id="14" name="Picture 13" descr="datapost_logo_10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3487" y="5943600"/>
              <a:ext cx="442912" cy="3810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431</Words>
  <Application>Microsoft Office PowerPoint</Application>
  <PresentationFormat>On-screen Show (4:3)</PresentationFormat>
  <Paragraphs>77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Adobe Heiti Std R</vt:lpstr>
      <vt:lpstr>Arial</vt:lpstr>
      <vt:lpstr>Baskerville Old Face</vt:lpstr>
      <vt:lpstr>Calibri</vt:lpstr>
      <vt:lpstr>Helvetica</vt:lpstr>
      <vt:lpstr>Verdana</vt:lpstr>
      <vt:lpstr>Office Theme</vt:lpstr>
      <vt:lpstr>The Money Supply Measuring M1 &amp; M2 </vt:lpstr>
      <vt:lpstr>Money Supply – Did You Know?</vt:lpstr>
      <vt:lpstr>Money Supply – Components</vt:lpstr>
      <vt:lpstr>M2 in Detail August 2020 ($billions, seasonally adjusted)</vt:lpstr>
      <vt:lpstr>Trends — M1 and M2  Jan. 1980 to Aug. 2020 ($trillions, seasonally adjusted)</vt:lpstr>
      <vt:lpstr>What Do You Think?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2019-11-21T00:36:32Z</dcterms:created>
  <dcterms:modified xsi:type="dcterms:W3CDTF">2020-09-14T17:37:29Z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e0a8fbbc-e50e-4a0f-a2db-f81014c4a360</vt:lpwstr>
  </property>
</Properties>
</file>