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28.bin" ContentType="image/unknown"/>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6" r:id="rId4"/>
    <p:sldMasterId id="2147483741" r:id="rId5"/>
  </p:sldMasterIdLst>
  <p:notesMasterIdLst>
    <p:notesMasterId r:id="rId26"/>
  </p:notesMasterIdLst>
  <p:handoutMasterIdLst>
    <p:handoutMasterId r:id="rId27"/>
  </p:handoutMasterIdLst>
  <p:sldIdLst>
    <p:sldId id="315" r:id="rId6"/>
    <p:sldId id="262" r:id="rId7"/>
    <p:sldId id="318" r:id="rId8"/>
    <p:sldId id="284" r:id="rId9"/>
    <p:sldId id="293" r:id="rId10"/>
    <p:sldId id="314" r:id="rId11"/>
    <p:sldId id="311" r:id="rId12"/>
    <p:sldId id="257" r:id="rId13"/>
    <p:sldId id="267" r:id="rId14"/>
    <p:sldId id="304" r:id="rId15"/>
    <p:sldId id="280" r:id="rId16"/>
    <p:sldId id="306" r:id="rId17"/>
    <p:sldId id="301" r:id="rId18"/>
    <p:sldId id="303" r:id="rId19"/>
    <p:sldId id="294" r:id="rId20"/>
    <p:sldId id="307" r:id="rId21"/>
    <p:sldId id="300" r:id="rId22"/>
    <p:sldId id="302" r:id="rId23"/>
    <p:sldId id="308" r:id="rId24"/>
    <p:sldId id="264" r:id="rId2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pos="4067" userDrawn="1">
          <p15:clr>
            <a:srgbClr val="A4A3A4"/>
          </p15:clr>
        </p15:guide>
        <p15:guide id="4" pos="3613" userDrawn="1">
          <p15:clr>
            <a:srgbClr val="A4A3A4"/>
          </p15:clr>
        </p15:guide>
        <p15:guide id="5" orient="horz" pos="1525" userDrawn="1">
          <p15:clr>
            <a:srgbClr val="A4A3A4"/>
          </p15:clr>
        </p15:guide>
        <p15:guide id="6" orient="horz" pos="3657" userDrawn="1">
          <p15:clr>
            <a:srgbClr val="A4A3A4"/>
          </p15:clr>
        </p15:guide>
        <p15:guide id="7" pos="665" userDrawn="1">
          <p15:clr>
            <a:srgbClr val="A4A3A4"/>
          </p15:clr>
        </p15:guide>
        <p15:guide id="8" orient="horz" pos="754" userDrawn="1">
          <p15:clr>
            <a:srgbClr val="A4A3A4"/>
          </p15:clr>
        </p15:guide>
        <p15:guide id="9" pos="7015"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32AAE3-6FDA-D4C7-4CC0-0124242FE0C2}" name="Lee, Grace H" initials="LGH" userId="S::Grace.Lee@sf.frb.org::20cf97f7-edbe-4b06-b56d-6d32446d8c6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Yun, Cloe" initials="YC" lastIdx="28" clrIdx="0">
    <p:extLst>
      <p:ext uri="{19B8F6BF-5375-455C-9EA6-DF929625EA0E}">
        <p15:presenceInfo xmlns:p15="http://schemas.microsoft.com/office/powerpoint/2012/main" userId="S-1-5-21-662528488-348457345-1760376032-982114" providerId="AD"/>
      </p:ext>
    </p:extLst>
  </p:cmAuthor>
  <p:cmAuthor id="2" name="Tatiana Salazar" initials="ST" lastIdx="6" clrIdx="1">
    <p:extLst>
      <p:ext uri="{19B8F6BF-5375-455C-9EA6-DF929625EA0E}">
        <p15:presenceInfo xmlns:p15="http://schemas.microsoft.com/office/powerpoint/2012/main" userId="Tatiana Salazar" providerId="None"/>
      </p:ext>
    </p:extLst>
  </p:cmAuthor>
  <p:cmAuthor id="3" name="TS" initials="TS" lastIdx="3" clrIdx="2">
    <p:extLst>
      <p:ext uri="{19B8F6BF-5375-455C-9EA6-DF929625EA0E}">
        <p15:presenceInfo xmlns:p15="http://schemas.microsoft.com/office/powerpoint/2012/main" userId="T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6E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30" autoAdjust="0"/>
    <p:restoredTop sz="49258" autoAdjust="0"/>
  </p:normalViewPr>
  <p:slideViewPr>
    <p:cSldViewPr showGuides="1">
      <p:cViewPr varScale="1">
        <p:scale>
          <a:sx n="33" d="100"/>
          <a:sy n="33" d="100"/>
        </p:scale>
        <p:origin x="1828" y="24"/>
      </p:cViewPr>
      <p:guideLst>
        <p:guide pos="3840"/>
        <p:guide pos="4067"/>
        <p:guide pos="3613"/>
        <p:guide orient="horz" pos="1525"/>
        <p:guide orient="horz" pos="3657"/>
        <p:guide pos="665"/>
        <p:guide orient="horz" pos="754"/>
        <p:guide pos="7015"/>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80" d="100"/>
          <a:sy n="80" d="100"/>
        </p:scale>
        <p:origin x="2556"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374324F-0811-449E-998E-24B373E5322F}"/>
              </a:ext>
            </a:extLst>
          </p:cNvPr>
          <p:cNvSpPr>
            <a:spLocks noGrp="1"/>
          </p:cNvSpPr>
          <p:nvPr>
            <p:ph type="hdr" sz="quarter"/>
          </p:nvPr>
        </p:nvSpPr>
        <p:spPr bwMode="gray">
          <a:xfrm>
            <a:off x="0" y="0"/>
            <a:ext cx="3037840" cy="466434"/>
          </a:xfrm>
          <a:prstGeom prst="rect">
            <a:avLst/>
          </a:prstGeom>
        </p:spPr>
        <p:txBody>
          <a:bodyPr vert="horz" lIns="93177" tIns="46589" rIns="93177" bIns="46589" rtlCol="0"/>
          <a:lstStyle>
            <a:lvl1pPr algn="l">
              <a:defRPr sz="1200"/>
            </a:lvl1pPr>
          </a:lstStyle>
          <a:p>
            <a:endParaRPr lang="en-US" sz="1000" dirty="0"/>
          </a:p>
        </p:txBody>
      </p:sp>
      <p:sp>
        <p:nvSpPr>
          <p:cNvPr id="3" name="Date Placeholder 2">
            <a:extLst>
              <a:ext uri="{FF2B5EF4-FFF2-40B4-BE49-F238E27FC236}">
                <a16:creationId xmlns:a16="http://schemas.microsoft.com/office/drawing/2014/main" id="{B87B3A24-C95C-4BA3-8553-DED5E86F175C}"/>
              </a:ext>
            </a:extLst>
          </p:cNvPr>
          <p:cNvSpPr>
            <a:spLocks noGrp="1"/>
          </p:cNvSpPr>
          <p:nvPr>
            <p:ph type="dt" sz="quarter" idx="1"/>
          </p:nvPr>
        </p:nvSpPr>
        <p:spPr bwMode="gray">
          <a:xfrm>
            <a:off x="3970938" y="0"/>
            <a:ext cx="3037840" cy="466434"/>
          </a:xfrm>
          <a:prstGeom prst="rect">
            <a:avLst/>
          </a:prstGeom>
        </p:spPr>
        <p:txBody>
          <a:bodyPr vert="horz" lIns="93177" tIns="46589" rIns="93177" bIns="46589" rtlCol="0"/>
          <a:lstStyle>
            <a:lvl1pPr algn="r">
              <a:defRPr sz="1200"/>
            </a:lvl1pPr>
          </a:lstStyle>
          <a:p>
            <a:fld id="{64BBAB21-D01B-4B47-AC2B-E143A3534829}" type="datetimeFigureOut">
              <a:rPr lang="en-US" sz="1000"/>
              <a:t>10/5/2022</a:t>
            </a:fld>
            <a:endParaRPr lang="en-US" sz="1000"/>
          </a:p>
        </p:txBody>
      </p:sp>
      <p:sp>
        <p:nvSpPr>
          <p:cNvPr id="4" name="Footer Placeholder 3">
            <a:extLst>
              <a:ext uri="{FF2B5EF4-FFF2-40B4-BE49-F238E27FC236}">
                <a16:creationId xmlns:a16="http://schemas.microsoft.com/office/drawing/2014/main" id="{3B66A175-0739-40F0-82AF-1F29BF0EF501}"/>
              </a:ext>
            </a:extLst>
          </p:cNvPr>
          <p:cNvSpPr>
            <a:spLocks noGrp="1"/>
          </p:cNvSpPr>
          <p:nvPr>
            <p:ph type="ftr" sz="quarter" idx="2"/>
          </p:nvPr>
        </p:nvSpPr>
        <p:spPr bwMode="gray">
          <a:xfrm>
            <a:off x="0" y="8829967"/>
            <a:ext cx="3037840" cy="466433"/>
          </a:xfrm>
          <a:prstGeom prst="rect">
            <a:avLst/>
          </a:prstGeom>
        </p:spPr>
        <p:txBody>
          <a:bodyPr vert="horz" lIns="93177" tIns="46589" rIns="93177" bIns="46589" rtlCol="0" anchor="b"/>
          <a:lstStyle>
            <a:lvl1pPr algn="l">
              <a:defRPr sz="1200"/>
            </a:lvl1pPr>
          </a:lstStyle>
          <a:p>
            <a:endParaRPr lang="en-US" sz="1000"/>
          </a:p>
        </p:txBody>
      </p:sp>
      <p:sp>
        <p:nvSpPr>
          <p:cNvPr id="5" name="Slide Number Placeholder 4">
            <a:extLst>
              <a:ext uri="{FF2B5EF4-FFF2-40B4-BE49-F238E27FC236}">
                <a16:creationId xmlns:a16="http://schemas.microsoft.com/office/drawing/2014/main" id="{C1BF47F7-7F0B-4792-9430-0949D2135700}"/>
              </a:ext>
            </a:extLst>
          </p:cNvPr>
          <p:cNvSpPr>
            <a:spLocks noGrp="1"/>
          </p:cNvSpPr>
          <p:nvPr>
            <p:ph type="sldNum" sz="quarter" idx="3"/>
          </p:nvPr>
        </p:nvSpPr>
        <p:spPr bwMode="gray">
          <a:xfrm>
            <a:off x="3970938" y="8829967"/>
            <a:ext cx="3037840" cy="466433"/>
          </a:xfrm>
          <a:prstGeom prst="rect">
            <a:avLst/>
          </a:prstGeom>
        </p:spPr>
        <p:txBody>
          <a:bodyPr vert="horz" lIns="93177" tIns="46589" rIns="93177" bIns="46589" rtlCol="0" anchor="b"/>
          <a:lstStyle>
            <a:lvl1pPr algn="r">
              <a:defRPr sz="1200"/>
            </a:lvl1pPr>
          </a:lstStyle>
          <a:p>
            <a:fld id="{93A0A7BA-8827-499C-8110-71C7A9968DB2}" type="slidenum">
              <a:rPr lang="en-US" sz="1000"/>
              <a:t>‹#›</a:t>
            </a:fld>
            <a:endParaRPr lang="en-US" sz="1000"/>
          </a:p>
        </p:txBody>
      </p:sp>
    </p:spTree>
    <p:extLst>
      <p:ext uri="{BB962C8B-B14F-4D97-AF65-F5344CB8AC3E}">
        <p14:creationId xmlns:p14="http://schemas.microsoft.com/office/powerpoint/2010/main" val="36079813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0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000"/>
            </a:lvl1pPr>
          </a:lstStyle>
          <a:p>
            <a:fld id="{6A93FF01-69AB-479A-981F-FA6C4D76D120}" type="datetimeFigureOut">
              <a:rPr lang="en-US" smtClean="0"/>
              <a:pPr/>
              <a:t>10/5/2022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schemeClr val="tx2"/>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0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000"/>
            </a:lvl1pPr>
          </a:lstStyle>
          <a:p>
            <a:fld id="{EDAE7E4C-AE69-4EA5-AAB2-CF68B057669D}" type="slidenum">
              <a:rPr lang="en-US" smtClean="0"/>
              <a:pPr/>
              <a:t>‹#›</a:t>
            </a:fld>
            <a:endParaRPr lang="en-US"/>
          </a:p>
        </p:txBody>
      </p:sp>
    </p:spTree>
    <p:extLst>
      <p:ext uri="{BB962C8B-B14F-4D97-AF65-F5344CB8AC3E}">
        <p14:creationId xmlns:p14="http://schemas.microsoft.com/office/powerpoint/2010/main" val="1330276735"/>
      </p:ext>
    </p:extLst>
  </p:cSld>
  <p:clrMap bg1="lt1" tx1="dk1" bg2="lt2" tx2="dk2" accent1="accent1" accent2="accent2" accent3="accent3" accent4="accent4" accent5="accent5" accent6="accent6" hlink="hlink" folHlink="folHlink"/>
  <p:notesStyle>
    <a:lvl1pPr marL="0" indent="0" algn="l" defTabSz="914400" rtl="0" eaLnBrk="1" latinLnBrk="0" hangingPunct="1">
      <a:lnSpc>
        <a:spcPct val="80000"/>
      </a:lnSpc>
      <a:spcAft>
        <a:spcPts val="1200"/>
      </a:spcAft>
      <a:defRPr sz="1400" kern="1200">
        <a:solidFill>
          <a:schemeClr val="tx1"/>
        </a:solidFill>
        <a:latin typeface="+mn-lt"/>
        <a:ea typeface="+mn-ea"/>
        <a:cs typeface="+mn-cs"/>
      </a:defRPr>
    </a:lvl1pPr>
    <a:lvl2pPr marL="216000" indent="-216000" algn="l" defTabSz="914400" rtl="0" eaLnBrk="1" latinLnBrk="0" hangingPunct="1">
      <a:lnSpc>
        <a:spcPct val="80000"/>
      </a:lnSpc>
      <a:spcAft>
        <a:spcPts val="1200"/>
      </a:spcAft>
      <a:buClr>
        <a:schemeClr val="accent6"/>
      </a:buClr>
      <a:buFont typeface="Montserrat" panose="00000500000000000000" pitchFamily="2" charset="0"/>
      <a:buChar char="+"/>
      <a:defRPr sz="1400" kern="1200">
        <a:solidFill>
          <a:schemeClr val="tx1"/>
        </a:solidFill>
        <a:latin typeface="+mn-lt"/>
        <a:ea typeface="+mn-ea"/>
        <a:cs typeface="+mn-cs"/>
      </a:defRPr>
    </a:lvl2pPr>
    <a:lvl3pPr marL="432000" indent="-216000" algn="l" defTabSz="914400" rtl="0" eaLnBrk="1" latinLnBrk="0" hangingPunct="1">
      <a:lnSpc>
        <a:spcPct val="80000"/>
      </a:lnSpc>
      <a:spcAft>
        <a:spcPts val="1200"/>
      </a:spcAft>
      <a:buClr>
        <a:schemeClr val="accent6"/>
      </a:buClr>
      <a:buFont typeface="Montserrat" panose="00000500000000000000" pitchFamily="2" charset="0"/>
      <a:buChar char="‒"/>
      <a:defRPr sz="1400" kern="1200">
        <a:solidFill>
          <a:schemeClr val="tx1"/>
        </a:solidFill>
        <a:latin typeface="+mn-lt"/>
        <a:ea typeface="+mn-ea"/>
        <a:cs typeface="+mn-cs"/>
      </a:defRPr>
    </a:lvl3pPr>
    <a:lvl4pPr marL="432000" indent="-216000" algn="l" defTabSz="914400" rtl="0" eaLnBrk="1" latinLnBrk="0" hangingPunct="1">
      <a:lnSpc>
        <a:spcPct val="80000"/>
      </a:lnSpc>
      <a:spcAft>
        <a:spcPts val="1200"/>
      </a:spcAft>
      <a:buClr>
        <a:schemeClr val="accent6"/>
      </a:buClr>
      <a:buFont typeface="Montserrat" panose="00000500000000000000" pitchFamily="2" charset="0"/>
      <a:buChar char="‒"/>
      <a:defRPr sz="1400" kern="1200">
        <a:solidFill>
          <a:schemeClr val="tx1"/>
        </a:solidFill>
        <a:latin typeface="+mn-lt"/>
        <a:ea typeface="+mn-ea"/>
        <a:cs typeface="+mn-cs"/>
      </a:defRPr>
    </a:lvl4pPr>
    <a:lvl5pPr marL="432000" indent="-216000" algn="l" defTabSz="914400" rtl="0" eaLnBrk="1" latinLnBrk="0" hangingPunct="1">
      <a:lnSpc>
        <a:spcPct val="80000"/>
      </a:lnSpc>
      <a:spcAft>
        <a:spcPts val="1200"/>
      </a:spcAft>
      <a:buClr>
        <a:schemeClr val="accent6"/>
      </a:buClr>
      <a:buFont typeface="Montserrat" panose="00000500000000000000" pitchFamily="2" charset="0"/>
      <a:buChar char="‒"/>
      <a:defRPr sz="1400" kern="1200">
        <a:solidFill>
          <a:schemeClr val="tx1"/>
        </a:solidFill>
        <a:latin typeface="+mn-lt"/>
        <a:ea typeface="+mn-ea"/>
        <a:cs typeface="+mn-cs"/>
      </a:defRPr>
    </a:lvl5pPr>
    <a:lvl6pPr marL="432000" indent="-216000" algn="l" defTabSz="914400" rtl="0" eaLnBrk="1" latinLnBrk="0" hangingPunct="1">
      <a:lnSpc>
        <a:spcPct val="80000"/>
      </a:lnSpc>
      <a:spcAft>
        <a:spcPts val="1200"/>
      </a:spcAft>
      <a:buClr>
        <a:schemeClr val="accent6"/>
      </a:buClr>
      <a:buFont typeface="Montserrat" panose="00000500000000000000" pitchFamily="2" charset="0"/>
      <a:buChar char="‒"/>
      <a:defRPr sz="1400" kern="1200">
        <a:solidFill>
          <a:schemeClr val="tx1"/>
        </a:solidFill>
        <a:latin typeface="+mn-lt"/>
        <a:ea typeface="+mn-ea"/>
        <a:cs typeface="+mn-cs"/>
      </a:defRPr>
    </a:lvl6pPr>
    <a:lvl7pPr marL="432000" indent="-216000" algn="l" defTabSz="914400" rtl="0" eaLnBrk="1" latinLnBrk="0" hangingPunct="1">
      <a:lnSpc>
        <a:spcPct val="80000"/>
      </a:lnSpc>
      <a:spcAft>
        <a:spcPts val="1200"/>
      </a:spcAft>
      <a:buClr>
        <a:schemeClr val="accent6"/>
      </a:buClr>
      <a:buFont typeface="Montserrat" panose="00000500000000000000" pitchFamily="2" charset="0"/>
      <a:buChar char="‒"/>
      <a:defRPr sz="1400" kern="1200">
        <a:solidFill>
          <a:schemeClr val="tx1"/>
        </a:solidFill>
        <a:latin typeface="+mn-lt"/>
        <a:ea typeface="+mn-ea"/>
        <a:cs typeface="+mn-cs"/>
      </a:defRPr>
    </a:lvl7pPr>
    <a:lvl8pPr marL="432000" indent="-216000" algn="l" defTabSz="914400" rtl="0" eaLnBrk="1" latinLnBrk="0" hangingPunct="1">
      <a:lnSpc>
        <a:spcPct val="80000"/>
      </a:lnSpc>
      <a:spcAft>
        <a:spcPts val="1200"/>
      </a:spcAft>
      <a:buClr>
        <a:schemeClr val="accent6"/>
      </a:buClr>
      <a:buFont typeface="Montserrat" panose="00000500000000000000" pitchFamily="2" charset="0"/>
      <a:buChar char="‒"/>
      <a:defRPr sz="1400" kern="1200">
        <a:solidFill>
          <a:schemeClr val="tx1"/>
        </a:solidFill>
        <a:latin typeface="+mn-lt"/>
        <a:ea typeface="+mn-ea"/>
        <a:cs typeface="+mn-cs"/>
      </a:defRPr>
    </a:lvl8pPr>
    <a:lvl9pPr marL="432000" indent="-216000" algn="l" defTabSz="914400" rtl="0" eaLnBrk="1" latinLnBrk="0" hangingPunct="1">
      <a:lnSpc>
        <a:spcPct val="80000"/>
      </a:lnSpc>
      <a:spcAft>
        <a:spcPts val="1200"/>
      </a:spcAft>
      <a:buClr>
        <a:schemeClr val="accent6"/>
      </a:buClr>
      <a:buFont typeface="Montserrat" panose="00000500000000000000" pitchFamily="2" charset="0"/>
      <a:buChar char="‒"/>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EDAE7E4C-AE69-4EA5-AAB2-CF68B057669D}" type="slidenum">
              <a:rPr/>
              <a:pPr/>
              <a:t>2</a:t>
            </a:fld>
            <a:endParaRPr/>
          </a:p>
        </p:txBody>
      </p:sp>
    </p:spTree>
    <p:extLst>
      <p:ext uri="{BB962C8B-B14F-4D97-AF65-F5344CB8AC3E}">
        <p14:creationId xmlns:p14="http://schemas.microsoft.com/office/powerpoint/2010/main" val="3821211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US" sz="1200"/>
              <a:t>Aquí están sus opciones de vivienda: </a:t>
            </a:r>
          </a:p>
        </p:txBody>
      </p:sp>
      <p:sp>
        <p:nvSpPr>
          <p:cNvPr id="4" name="Slide Number Placeholder 3"/>
          <p:cNvSpPr>
            <a:spLocks noGrp="1"/>
          </p:cNvSpPr>
          <p:nvPr>
            <p:ph type="sldNum" sz="quarter" idx="10"/>
          </p:nvPr>
        </p:nvSpPr>
        <p:spPr/>
        <p:txBody>
          <a:bodyPr/>
          <a:lstStyle/>
          <a:p>
            <a:pPr rtl="0"/>
            <a:fld id="{49584B88-7599-4683-A2C6-24358DB3E201}" type="slidenum">
              <a:rPr/>
              <a:t>11</a:t>
            </a:fld>
            <a:endParaRPr/>
          </a:p>
        </p:txBody>
      </p:sp>
    </p:spTree>
    <p:extLst>
      <p:ext uri="{BB962C8B-B14F-4D97-AF65-F5344CB8AC3E}">
        <p14:creationId xmlns:p14="http://schemas.microsoft.com/office/powerpoint/2010/main" val="790998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US" sz="1400" dirty="0"/>
              <a:t>Cara: </a:t>
            </a:r>
          </a:p>
          <a:p>
            <a:pPr marL="285750" indent="-285750" rtl="0">
              <a:buFont typeface="Arial" panose="020B0604020202020204" pitchFamily="34" charset="0"/>
              <a:buChar char="•"/>
            </a:pPr>
            <a:r>
              <a:rPr lang="es-US" sz="1400" b="1" dirty="0"/>
              <a:t>Pague</a:t>
            </a:r>
            <a:r>
              <a:rPr lang="es-US" sz="1400" dirty="0"/>
              <a:t> $110 al mes</a:t>
            </a:r>
          </a:p>
          <a:p>
            <a:pPr marL="0" indent="0">
              <a:buFont typeface="Arial" panose="020B0604020202020204" pitchFamily="34" charset="0"/>
              <a:buNone/>
            </a:pPr>
            <a:endParaRPr lang="en-US" sz="1400" dirty="0"/>
          </a:p>
          <a:p>
            <a:pPr marL="0" indent="0" rtl="0">
              <a:buFont typeface="Arial" panose="020B0604020202020204" pitchFamily="34" charset="0"/>
              <a:buNone/>
            </a:pPr>
            <a:r>
              <a:rPr lang="es-US" sz="1400" dirty="0"/>
              <a:t>Cruz:</a:t>
            </a:r>
          </a:p>
          <a:p>
            <a:pPr marL="285750" indent="-285750" rtl="0">
              <a:buFont typeface="Arial" panose="020B0604020202020204" pitchFamily="34" charset="0"/>
              <a:buChar char="•"/>
            </a:pPr>
            <a:r>
              <a:rPr lang="es-US" sz="1400" b="1" dirty="0"/>
              <a:t>Reciba </a:t>
            </a:r>
            <a:r>
              <a:rPr lang="es-US" sz="1400" dirty="0"/>
              <a:t>$125 al mes</a:t>
            </a:r>
          </a:p>
          <a:p>
            <a:endParaRPr lang="en-US" dirty="0"/>
          </a:p>
        </p:txBody>
      </p:sp>
      <p:sp>
        <p:nvSpPr>
          <p:cNvPr id="4" name="Slide Number Placeholder 3"/>
          <p:cNvSpPr>
            <a:spLocks noGrp="1"/>
          </p:cNvSpPr>
          <p:nvPr>
            <p:ph type="sldNum" sz="quarter" idx="5"/>
          </p:nvPr>
        </p:nvSpPr>
        <p:spPr/>
        <p:txBody>
          <a:bodyPr/>
          <a:lstStyle/>
          <a:p>
            <a:pPr rtl="0"/>
            <a:fld id="{EDAE7E4C-AE69-4EA5-AAB2-CF68B057669D}" type="slidenum">
              <a:rPr/>
              <a:pPr/>
              <a:t>12</a:t>
            </a:fld>
            <a:endParaRPr/>
          </a:p>
        </p:txBody>
      </p:sp>
    </p:spTree>
    <p:extLst>
      <p:ext uri="{BB962C8B-B14F-4D97-AF65-F5344CB8AC3E}">
        <p14:creationId xmlns:p14="http://schemas.microsoft.com/office/powerpoint/2010/main" val="414415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rtl="0"/>
            <a:fld id="{49584B88-7599-4683-A2C6-24358DB3E201}" type="slidenum">
              <a:rPr/>
              <a:t>13</a:t>
            </a:fld>
            <a:endParaRPr/>
          </a:p>
        </p:txBody>
      </p:sp>
    </p:spTree>
    <p:extLst>
      <p:ext uri="{BB962C8B-B14F-4D97-AF65-F5344CB8AC3E}">
        <p14:creationId xmlns:p14="http://schemas.microsoft.com/office/powerpoint/2010/main" val="340919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US"/>
              <a:t>Elija sus costos mensuales de Internet y teléfono. </a:t>
            </a:r>
          </a:p>
          <a:p>
            <a:endParaRPr lang="en-US" dirty="0"/>
          </a:p>
          <a:p>
            <a:pPr marL="216000" lvl="2" indent="0" rtl="0">
              <a:buFontTx/>
              <a:buNone/>
            </a:pPr>
            <a:r>
              <a:rPr lang="es-US"/>
              <a:t>Consejo: si tiene un presupuesto ajustado, ¿cómo puede ahorrar más dinero sin dejar de estar conectado?</a:t>
            </a:r>
          </a:p>
          <a:p>
            <a:pPr marL="216000" lvl="2" indent="0">
              <a:buFontTx/>
              <a:buNone/>
            </a:pPr>
            <a:endParaRPr lang="en-US" dirty="0"/>
          </a:p>
          <a:p>
            <a:pPr marL="216000" lvl="4" indent="0" rtl="0">
              <a:buFontTx/>
              <a:buNone/>
            </a:pPr>
            <a:r>
              <a:rPr lang="es-US"/>
              <a:t>Sugerencia: en lugar de pagar por el cable y la alta velocidad, conecte su teléfono a un televisor preparado para la web y acceda a los servicios de transmisión. </a:t>
            </a:r>
          </a:p>
          <a:p>
            <a:pPr marL="216000" lvl="4" indent="0" rtl="0">
              <a:buFontTx/>
              <a:buNone/>
            </a:pPr>
            <a:r>
              <a:rPr lang="es-US"/>
              <a:t>Desglose de costos: </a:t>
            </a:r>
          </a:p>
          <a:p>
            <a:pPr marL="216000" lvl="4" indent="0">
              <a:buFontTx/>
              <a:buNone/>
            </a:pPr>
            <a:endParaRPr lang="en-US" dirty="0"/>
          </a:p>
          <a:p>
            <a:pPr marL="216000" lvl="4" indent="0" rtl="0">
              <a:buFontTx/>
              <a:buNone/>
            </a:pPr>
            <a:r>
              <a:rPr lang="es-US"/>
              <a:t>Teléfono = $80</a:t>
            </a:r>
          </a:p>
          <a:p>
            <a:pPr marL="216000" lvl="4" indent="0" rtl="0">
              <a:buFontTx/>
              <a:buNone/>
            </a:pPr>
            <a:r>
              <a:rPr lang="es-US"/>
              <a:t>Transmisión = $50 </a:t>
            </a:r>
          </a:p>
          <a:p>
            <a:pPr marL="216000" lvl="4" indent="0">
              <a:buFontTx/>
              <a:buNone/>
            </a:pPr>
            <a:endParaRPr lang="en-US" dirty="0"/>
          </a:p>
          <a:p>
            <a:pPr marL="216000" lvl="4" indent="0" rtl="0">
              <a:buFontTx/>
              <a:buNone/>
            </a:pPr>
            <a:r>
              <a:rPr lang="es-US"/>
              <a:t>Total = $130 </a:t>
            </a:r>
          </a:p>
          <a:p>
            <a:endParaRPr lang="en-US" dirty="0"/>
          </a:p>
        </p:txBody>
      </p:sp>
      <p:sp>
        <p:nvSpPr>
          <p:cNvPr id="4" name="Slide Number Placeholder 3"/>
          <p:cNvSpPr>
            <a:spLocks noGrp="1"/>
          </p:cNvSpPr>
          <p:nvPr>
            <p:ph type="sldNum" sz="quarter" idx="10"/>
          </p:nvPr>
        </p:nvSpPr>
        <p:spPr/>
        <p:txBody>
          <a:bodyPr/>
          <a:lstStyle/>
          <a:p>
            <a:pPr rtl="0"/>
            <a:fld id="{49584B88-7599-4683-A2C6-24358DB3E201}" type="slidenum">
              <a:rPr/>
              <a:t>14</a:t>
            </a:fld>
            <a:endParaRPr/>
          </a:p>
        </p:txBody>
      </p:sp>
    </p:spTree>
    <p:extLst>
      <p:ext uri="{BB962C8B-B14F-4D97-AF65-F5344CB8AC3E}">
        <p14:creationId xmlns:p14="http://schemas.microsoft.com/office/powerpoint/2010/main" val="324686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rtl="0"/>
            <a:fld id="{49584B88-7599-4683-A2C6-24358DB3E201}" type="slidenum">
              <a:rPr/>
              <a:t>15</a:t>
            </a:fld>
            <a:endParaRPr/>
          </a:p>
        </p:txBody>
      </p:sp>
    </p:spTree>
    <p:extLst>
      <p:ext uri="{BB962C8B-B14F-4D97-AF65-F5344CB8AC3E}">
        <p14:creationId xmlns:p14="http://schemas.microsoft.com/office/powerpoint/2010/main" val="3145056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US" sz="1200"/>
              <a:t>Cara: </a:t>
            </a:r>
          </a:p>
          <a:p>
            <a:pPr marL="285750" indent="-285750" rtl="0">
              <a:buFont typeface="Arial" panose="020B0604020202020204" pitchFamily="34" charset="0"/>
              <a:buChar char="•"/>
            </a:pPr>
            <a:r>
              <a:rPr lang="es-US" sz="1200" b="1"/>
              <a:t>Reciba</a:t>
            </a:r>
            <a:r>
              <a:rPr lang="es-US" sz="1200"/>
              <a:t> $50 al mes</a:t>
            </a:r>
          </a:p>
          <a:p>
            <a:pPr marL="0" indent="0">
              <a:buFont typeface="Arial" panose="020B0604020202020204" pitchFamily="34" charset="0"/>
              <a:buNone/>
            </a:pPr>
            <a:endParaRPr lang="en-US" sz="1200" dirty="0"/>
          </a:p>
          <a:p>
            <a:pPr marL="0" indent="0" rtl="0">
              <a:buFont typeface="Arial" panose="020B0604020202020204" pitchFamily="34" charset="0"/>
              <a:buNone/>
            </a:pPr>
            <a:r>
              <a:rPr lang="es-US" sz="1200"/>
              <a:t>Cruz:</a:t>
            </a:r>
          </a:p>
          <a:p>
            <a:pPr marL="285750" indent="-285750" rtl="0">
              <a:buFont typeface="Arial" panose="020B0604020202020204" pitchFamily="34" charset="0"/>
              <a:buChar char="•"/>
            </a:pPr>
            <a:r>
              <a:rPr lang="es-US" sz="1200" b="1"/>
              <a:t>Pague </a:t>
            </a:r>
            <a:r>
              <a:rPr lang="es-US" sz="1200"/>
              <a:t>$100 al mes</a:t>
            </a:r>
          </a:p>
        </p:txBody>
      </p:sp>
      <p:sp>
        <p:nvSpPr>
          <p:cNvPr id="4" name="Slide Number Placeholder 3"/>
          <p:cNvSpPr>
            <a:spLocks noGrp="1"/>
          </p:cNvSpPr>
          <p:nvPr>
            <p:ph type="sldNum" sz="quarter" idx="5"/>
          </p:nvPr>
        </p:nvSpPr>
        <p:spPr/>
        <p:txBody>
          <a:bodyPr/>
          <a:lstStyle/>
          <a:p>
            <a:pPr rtl="0"/>
            <a:fld id="{EDAE7E4C-AE69-4EA5-AAB2-CF68B057669D}" type="slidenum">
              <a:rPr/>
              <a:pPr/>
              <a:t>16</a:t>
            </a:fld>
            <a:endParaRPr/>
          </a:p>
        </p:txBody>
      </p:sp>
    </p:spTree>
    <p:extLst>
      <p:ext uri="{BB962C8B-B14F-4D97-AF65-F5344CB8AC3E}">
        <p14:creationId xmlns:p14="http://schemas.microsoft.com/office/powerpoint/2010/main" val="4122958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rtl="0"/>
            <a:fld id="{49584B88-7599-4683-A2C6-24358DB3E201}" type="slidenum">
              <a:rPr/>
              <a:t>17</a:t>
            </a:fld>
            <a:endParaRPr/>
          </a:p>
        </p:txBody>
      </p:sp>
    </p:spTree>
    <p:extLst>
      <p:ext uri="{BB962C8B-B14F-4D97-AF65-F5344CB8AC3E}">
        <p14:creationId xmlns:p14="http://schemas.microsoft.com/office/powerpoint/2010/main" val="3872996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rtl="0"/>
            <a:fld id="{49584B88-7599-4683-A2C6-24358DB3E201}" type="slidenum">
              <a:rPr/>
              <a:t>18</a:t>
            </a:fld>
            <a:endParaRPr/>
          </a:p>
        </p:txBody>
      </p:sp>
    </p:spTree>
    <p:extLst>
      <p:ext uri="{BB962C8B-B14F-4D97-AF65-F5344CB8AC3E}">
        <p14:creationId xmlns:p14="http://schemas.microsoft.com/office/powerpoint/2010/main" val="13509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rtl="0">
              <a:spcAft>
                <a:spcPts val="1223"/>
              </a:spcAft>
              <a:defRPr/>
            </a:pPr>
            <a:r>
              <a:rPr lang="es-US" sz="1200" dirty="0"/>
              <a:t>A medida que planifica su futuro, tendrá que comprobar que su presupuesto está equilibrado (saldo=0). </a:t>
            </a:r>
          </a:p>
          <a:p>
            <a:pPr defTabSz="931774" rtl="0">
              <a:spcAft>
                <a:spcPts val="1223"/>
              </a:spcAft>
              <a:defRPr/>
            </a:pPr>
            <a:r>
              <a:rPr lang="es-US" sz="1200" dirty="0"/>
              <a:t>Si su presupuesto está equilibrado, ha reservado dinero como ahorro y ha planificado sus gastos. También estará mejor preparado para hacer frente a los imprevistos. </a:t>
            </a:r>
          </a:p>
          <a:p>
            <a:pPr defTabSz="931774">
              <a:spcAft>
                <a:spcPts val="1223"/>
              </a:spcAft>
              <a:defRPr/>
            </a:pPr>
            <a:endParaRPr lang="en-US" sz="1200" dirty="0"/>
          </a:p>
          <a:p>
            <a:pPr defTabSz="931774" rtl="0">
              <a:spcAft>
                <a:spcPts val="1223"/>
              </a:spcAft>
              <a:defRPr/>
            </a:pPr>
            <a:r>
              <a:rPr lang="es-US" sz="1200" dirty="0"/>
              <a:t>Si termina el mes en positivo, tendrá un “superávit”; sin embargo, si está “</a:t>
            </a:r>
            <a:r>
              <a:rPr lang="es-US" sz="1200" dirty="0">
                <a:solidFill>
                  <a:srgbClr val="FF0000"/>
                </a:solidFill>
              </a:rPr>
              <a:t>en rojo</a:t>
            </a:r>
            <a:r>
              <a:rPr lang="es-US" sz="1200" dirty="0"/>
              <a:t>” o en negativo, tendrá un déficit. Necesitará utilizar parte de sus ahorros o reducir sus gastos.</a:t>
            </a:r>
          </a:p>
          <a:p>
            <a:pPr defTabSz="931774">
              <a:spcAft>
                <a:spcPts val="1223"/>
              </a:spcAft>
              <a:defRPr/>
            </a:pPr>
            <a:endParaRPr lang="en-US" sz="1200" dirty="0"/>
          </a:p>
          <a:p>
            <a:pPr defTabSz="931774" rtl="0">
              <a:spcAft>
                <a:spcPts val="1223"/>
              </a:spcAft>
              <a:defRPr/>
            </a:pPr>
            <a:r>
              <a:rPr lang="es-US" sz="1200" dirty="0"/>
              <a:t>Verá que la asistencia sanitaria es estática, asumiendo el coste sanitario mensual medio de </a:t>
            </a:r>
            <a:r>
              <a:rPr lang="es-US" sz="1200" b="1" dirty="0"/>
              <a:t>$340 </a:t>
            </a:r>
            <a:r>
              <a:rPr lang="es-US" sz="1200" dirty="0"/>
              <a:t>para un adulto sano. </a:t>
            </a:r>
          </a:p>
          <a:p>
            <a:pPr defTabSz="931774">
              <a:spcAft>
                <a:spcPts val="1223"/>
              </a:spcAft>
              <a:defRPr/>
            </a:pPr>
            <a:endParaRPr lang="en-US" sz="1200" dirty="0"/>
          </a:p>
          <a:p>
            <a:pPr defTabSz="931774" rtl="0">
              <a:spcAft>
                <a:spcPts val="1223"/>
              </a:spcAft>
              <a:defRPr/>
            </a:pPr>
            <a:r>
              <a:rPr lang="es-US" sz="1200" dirty="0"/>
              <a:t>Así que, para mi presupuesto, soy un:</a:t>
            </a:r>
          </a:p>
          <a:p>
            <a:pPr marL="291179" indent="-291179" defTabSz="931774" rtl="0">
              <a:spcAft>
                <a:spcPts val="1223"/>
              </a:spcAft>
              <a:buFont typeface="Arial" panose="020B0604020202020204" pitchFamily="34" charset="0"/>
              <a:buChar char="•"/>
              <a:defRPr/>
            </a:pPr>
            <a:r>
              <a:rPr lang="es-US" sz="1200" dirty="0"/>
              <a:t>Escritor, que gana $75,000 anuales/$6,250 al mes.</a:t>
            </a:r>
          </a:p>
          <a:p>
            <a:pPr marL="291179" indent="-291179" defTabSz="931774" rtl="0">
              <a:spcAft>
                <a:spcPts val="1223"/>
              </a:spcAft>
              <a:buFont typeface="Arial" panose="020B0604020202020204" pitchFamily="34" charset="0"/>
              <a:buChar char="•"/>
              <a:defRPr/>
            </a:pPr>
            <a:r>
              <a:rPr lang="es-US" sz="1200" dirty="0"/>
              <a:t>Impuestos = $937 al mes.</a:t>
            </a:r>
          </a:p>
          <a:p>
            <a:pPr marL="291179" indent="-291179" defTabSz="931774" rtl="0">
              <a:spcAft>
                <a:spcPts val="1223"/>
              </a:spcAft>
              <a:buFont typeface="Arial" panose="020B0604020202020204" pitchFamily="34" charset="0"/>
              <a:buChar char="•"/>
              <a:defRPr/>
            </a:pPr>
            <a:r>
              <a:rPr lang="es-US" sz="1200" dirty="0"/>
              <a:t>Dejando un ingreso disponible de $5,313.</a:t>
            </a:r>
          </a:p>
          <a:p>
            <a:pPr marL="291179" indent="-291179" defTabSz="931774" rtl="0">
              <a:spcAft>
                <a:spcPts val="1223"/>
              </a:spcAft>
              <a:buFont typeface="Arial" panose="020B0604020202020204" pitchFamily="34" charset="0"/>
              <a:buChar char="•"/>
              <a:defRPr/>
            </a:pPr>
            <a:r>
              <a:rPr lang="es-US" sz="1200" dirty="0"/>
              <a:t>Luego restaré el pago de mi préstamo estudiantil ($310).</a:t>
            </a:r>
          </a:p>
          <a:p>
            <a:pPr marL="291179" indent="-291179" defTabSz="931774" rtl="0">
              <a:spcAft>
                <a:spcPts val="1223"/>
              </a:spcAft>
              <a:buFont typeface="Arial" panose="020B0604020202020204" pitchFamily="34" charset="0"/>
              <a:buChar char="•"/>
              <a:defRPr/>
            </a:pPr>
            <a:r>
              <a:rPr lang="es-US" sz="1200" dirty="0"/>
              <a:t>Soy un ahorrador inteligente, ahorro un 10 % al mes antes de impuestos. </a:t>
            </a:r>
          </a:p>
          <a:p>
            <a:pPr marL="291179" indent="-291179" defTabSz="931774" rtl="0">
              <a:spcAft>
                <a:spcPts val="1223"/>
              </a:spcAft>
              <a:buFont typeface="Arial" panose="020B0604020202020204" pitchFamily="34" charset="0"/>
              <a:buChar char="•"/>
              <a:defRPr/>
            </a:pPr>
            <a:r>
              <a:rPr lang="es-US" sz="1200" dirty="0"/>
              <a:t>Después de restar los impuestos, el préstamo estudiantil y los ahorros, me quedan $4,378 para gastos de manutención. </a:t>
            </a:r>
          </a:p>
          <a:p>
            <a:pPr defTabSz="931774" rtl="0">
              <a:spcAft>
                <a:spcPts val="1223"/>
              </a:spcAft>
              <a:defRPr/>
            </a:pPr>
            <a:r>
              <a:rPr lang="es-US" sz="1200" dirty="0"/>
              <a:t>	Veamos en qué quedamos:</a:t>
            </a:r>
          </a:p>
          <a:p>
            <a:pPr marL="291179" indent="-291179" defTabSz="931774" rtl="0">
              <a:spcAft>
                <a:spcPts val="1223"/>
              </a:spcAft>
              <a:buFont typeface="Arial" panose="020B0604020202020204" pitchFamily="34" charset="0"/>
              <a:buChar char="•"/>
              <a:defRPr/>
            </a:pPr>
            <a:r>
              <a:rPr lang="es-US" sz="1200" dirty="0"/>
              <a:t>Vivo en un apartamento de las afueras y pago $1,900 de alquiler y $390 de servicios públicos, lo que hace un total mensual de $2,290.</a:t>
            </a:r>
          </a:p>
          <a:p>
            <a:pPr marL="291179" indent="-291179" defTabSz="931774" rtl="0">
              <a:spcAft>
                <a:spcPts val="1223"/>
              </a:spcAft>
              <a:buFont typeface="Arial" panose="020B0604020202020204" pitchFamily="34" charset="0"/>
              <a:buChar char="•"/>
              <a:defRPr/>
            </a:pPr>
            <a:r>
              <a:rPr lang="es-US" sz="1200" dirty="0"/>
              <a:t>Para la comida estoy en el plan más bajo de $400 al mes.</a:t>
            </a:r>
          </a:p>
          <a:p>
            <a:pPr marL="291179" indent="-291179" defTabSz="931774" rtl="0">
              <a:spcAft>
                <a:spcPts val="1223"/>
              </a:spcAft>
              <a:buFont typeface="Arial" panose="020B0604020202020204" pitchFamily="34" charset="0"/>
              <a:buChar char="•"/>
              <a:defRPr/>
            </a:pPr>
            <a:r>
              <a:rPr lang="es-US" sz="1200" dirty="0"/>
              <a:t>En cuanto a la ropa, estoy en medio del camino como marcador de tendencias: ropa </a:t>
            </a:r>
            <a:r>
              <a:rPr lang="es-US" sz="1200" dirty="0" err="1"/>
              <a:t>vintage</a:t>
            </a:r>
            <a:r>
              <a:rPr lang="es-US" sz="1200" dirty="0"/>
              <a:t> de reventa y Ross/TJ </a:t>
            </a:r>
            <a:r>
              <a:rPr lang="es-US" sz="1200" dirty="0" err="1"/>
              <a:t>Maxx</a:t>
            </a:r>
            <a:r>
              <a:rPr lang="es-US" sz="1200" dirty="0"/>
              <a:t>, gastando $120 al mes.</a:t>
            </a:r>
          </a:p>
          <a:p>
            <a:pPr marL="291179" indent="-291179" defTabSz="931774" rtl="0">
              <a:spcAft>
                <a:spcPts val="1223"/>
              </a:spcAft>
              <a:buFont typeface="Arial" panose="020B0604020202020204" pitchFamily="34" charset="0"/>
              <a:buChar char="•"/>
              <a:defRPr/>
            </a:pPr>
            <a:r>
              <a:rPr lang="es-US" sz="1200" dirty="0"/>
              <a:t>Tengo un coche económico, que cuesta $450 incluyendo la gasolina y el seguro.</a:t>
            </a:r>
          </a:p>
          <a:p>
            <a:pPr marL="291179" indent="-291179" defTabSz="931774" rtl="0">
              <a:spcAft>
                <a:spcPts val="1223"/>
              </a:spcAft>
              <a:buFont typeface="Arial" panose="020B0604020202020204" pitchFamily="34" charset="0"/>
              <a:buChar char="•"/>
              <a:defRPr/>
            </a:pPr>
            <a:r>
              <a:rPr lang="es-US" sz="1200" dirty="0"/>
              <a:t>Para el entretenimiento, me entretengo en casa y salgo una vez a la semana, con un coste de $250 al mes.</a:t>
            </a:r>
          </a:p>
          <a:p>
            <a:pPr marL="291179" indent="-291179" defTabSz="931774" rtl="0">
              <a:spcAft>
                <a:spcPts val="1223"/>
              </a:spcAft>
              <a:buFont typeface="Arial" panose="020B0604020202020204" pitchFamily="34" charset="0"/>
              <a:buChar char="•"/>
              <a:defRPr/>
            </a:pPr>
            <a:r>
              <a:rPr lang="es-US" sz="1200" dirty="0"/>
              <a:t>Conectividad: un teléfono móvil y un servicio de transmisión por un total de $130 mensuales.</a:t>
            </a:r>
          </a:p>
          <a:p>
            <a:pPr marL="291179" indent="-291179" defTabSz="931774" rtl="0">
              <a:spcAft>
                <a:spcPts val="1223"/>
              </a:spcAft>
              <a:buFont typeface="Arial" panose="020B0604020202020204" pitchFamily="34" charset="0"/>
              <a:buChar char="•"/>
              <a:defRPr/>
            </a:pPr>
            <a:r>
              <a:rPr lang="es-US" sz="1200" dirty="0"/>
              <a:t>Restando los $340 al mes por atención médica me quedan $398.</a:t>
            </a:r>
          </a:p>
          <a:p>
            <a:pPr marL="291179" indent="-291179" defTabSz="931774" rtl="0">
              <a:spcAft>
                <a:spcPts val="1223"/>
              </a:spcAft>
              <a:buFont typeface="Arial" panose="020B0604020202020204" pitchFamily="34" charset="0"/>
              <a:buChar char="•"/>
              <a:defRPr/>
            </a:pPr>
            <a:r>
              <a:rPr lang="es-US" sz="1200" dirty="0"/>
              <a:t>No me fue tan bien al lanzar la moneda... me salió cara a la primera: tuve que reemplazar mi laptop perdida, lo que me costó $110 al mes por el siguiente año.</a:t>
            </a:r>
          </a:p>
          <a:p>
            <a:pPr marL="291179" indent="-291179" defTabSz="931774" rtl="0">
              <a:spcAft>
                <a:spcPts val="1223"/>
              </a:spcAft>
              <a:buFont typeface="Arial" panose="020B0604020202020204" pitchFamily="34" charset="0"/>
              <a:buChar char="•"/>
              <a:defRPr/>
            </a:pPr>
            <a:r>
              <a:rPr lang="es-US" sz="1200" dirty="0"/>
              <a:t>Y en mi segundo lanzamiento me salió cruz, por lo que tuve que devolver el error fiscal de $1,200, lo que me costó $100 al mes durante el siguiente año.</a:t>
            </a:r>
          </a:p>
          <a:p>
            <a:pPr marL="291179" indent="-291179" defTabSz="931774" rtl="0">
              <a:spcAft>
                <a:spcPts val="1223"/>
              </a:spcAft>
              <a:buFont typeface="Arial" panose="020B0604020202020204" pitchFamily="34" charset="0"/>
              <a:buChar char="•"/>
              <a:defRPr/>
            </a:pPr>
            <a:r>
              <a:rPr lang="es-US" sz="1200" dirty="0"/>
              <a:t>El gran total... redoble de tambores... incluso con las posibilidades de mala suerte, terminé “en negro” con $188. </a:t>
            </a:r>
          </a:p>
          <a:p>
            <a:pPr marL="511283" lvl="1" indent="-291179" defTabSz="931774" rtl="0">
              <a:spcAft>
                <a:spcPts val="1223"/>
              </a:spcAft>
              <a:buClrTx/>
              <a:buFont typeface="Arial" panose="020B0604020202020204" pitchFamily="34" charset="0"/>
              <a:buChar char="•"/>
              <a:defRPr/>
            </a:pPr>
            <a:r>
              <a:rPr lang="es-US" sz="1200" dirty="0"/>
              <a:t>¿Qué cosas podría hacer con los $188?</a:t>
            </a:r>
          </a:p>
          <a:p>
            <a:pPr marL="731387" lvl="2" indent="-291179" defTabSz="931774" rtl="0">
              <a:spcAft>
                <a:spcPts val="1223"/>
              </a:spcAft>
              <a:buClrTx/>
              <a:buFont typeface="Arial" panose="020B0604020202020204" pitchFamily="34" charset="0"/>
              <a:buChar char="•"/>
              <a:defRPr/>
            </a:pPr>
            <a:r>
              <a:rPr lang="es-US" sz="1200" dirty="0"/>
              <a:t>Pagar mi préstamo estudiantil</a:t>
            </a:r>
          </a:p>
          <a:p>
            <a:pPr marL="731387" lvl="2" indent="-291179" defTabSz="931774" rtl="0">
              <a:spcAft>
                <a:spcPts val="1223"/>
              </a:spcAft>
              <a:buClrTx/>
              <a:buFont typeface="Arial" panose="020B0604020202020204" pitchFamily="34" charset="0"/>
              <a:buChar char="•"/>
              <a:defRPr/>
            </a:pPr>
            <a:r>
              <a:rPr lang="es-US" sz="1200" dirty="0"/>
              <a:t>Ingresarlo en mi cuenta de ahorros para uno de mis objetivos de ahorro a largo plazo (¿casa?), a medio plazo (¿vacaciones?) o a corto plazo (¿televisión nueva?).</a:t>
            </a:r>
          </a:p>
          <a:p>
            <a:pPr marL="731387" lvl="2" indent="-291179" defTabSz="931774" rtl="0">
              <a:spcAft>
                <a:spcPts val="1223"/>
              </a:spcAft>
              <a:buClrTx/>
              <a:buFont typeface="Arial" panose="020B0604020202020204" pitchFamily="34" charset="0"/>
              <a:buChar char="•"/>
              <a:defRPr/>
            </a:pPr>
            <a:r>
              <a:rPr lang="es-US" sz="1200" dirty="0"/>
              <a:t>Darme un capricho: ¿gastar en un artículo, una experiencia, una obra de caridad?.</a:t>
            </a:r>
          </a:p>
          <a:p>
            <a:endParaRPr lang="en-US" sz="1200" dirty="0"/>
          </a:p>
          <a:p>
            <a:pPr marL="0" marR="0" rtl="0">
              <a:spcBef>
                <a:spcPts val="0"/>
              </a:spcBef>
              <a:spcAft>
                <a:spcPts val="0"/>
              </a:spcAft>
            </a:pPr>
            <a:r>
              <a:rPr lang="es-US" sz="1200" dirty="0">
                <a:effectLst/>
                <a:latin typeface="Montserrat" panose="00000500000000000000" pitchFamily="2" charset="0"/>
                <a:ea typeface="Calibri" panose="020F0502020204030204" pitchFamily="34" charset="0"/>
              </a:rPr>
              <a:t>Espero que haya disfrutado de nuestro debate, y sí, dije “disfrutado”. La planificación financiera es un proceso activo e intencionado: hay muchas opciones, elecciones y ajustes que hay que hacer. </a:t>
            </a:r>
          </a:p>
          <a:p>
            <a:pPr marL="0" marR="0">
              <a:spcBef>
                <a:spcPts val="0"/>
              </a:spcBef>
              <a:spcAft>
                <a:spcPts val="0"/>
              </a:spcAft>
            </a:pPr>
            <a:endParaRPr lang="en-US" sz="1200" dirty="0">
              <a:effectLst/>
              <a:latin typeface="Montserrat" panose="00000500000000000000" pitchFamily="2" charset="0"/>
              <a:ea typeface="Calibri" panose="020F0502020204030204" pitchFamily="34" charset="0"/>
            </a:endParaRPr>
          </a:p>
          <a:p>
            <a:pPr marL="0" marR="0" rtl="0">
              <a:spcBef>
                <a:spcPts val="0"/>
              </a:spcBef>
              <a:spcAft>
                <a:spcPts val="0"/>
              </a:spcAft>
            </a:pPr>
            <a:r>
              <a:rPr lang="es-US" sz="1200" dirty="0">
                <a:effectLst/>
                <a:latin typeface="Montserrat" panose="00000500000000000000" pitchFamily="2" charset="0"/>
                <a:ea typeface="Calibri" panose="020F0502020204030204" pitchFamily="34" charset="0"/>
              </a:rPr>
              <a:t>La vida es impredecible, y hay que ser flexible y poder ajustar rápidamente el presupuesto. Ya sea una reparación inesperada del coche, un concierto al que </a:t>
            </a:r>
            <a:r>
              <a:rPr lang="es-US" sz="1200" b="1" dirty="0">
                <a:effectLst/>
                <a:latin typeface="Montserrat" panose="00000500000000000000" pitchFamily="2" charset="0"/>
                <a:ea typeface="Calibri" panose="020F0502020204030204" pitchFamily="34" charset="0"/>
              </a:rPr>
              <a:t>tiene</a:t>
            </a:r>
            <a:r>
              <a:rPr lang="es-US" sz="1200" dirty="0">
                <a:effectLst/>
                <a:latin typeface="Montserrat" panose="00000500000000000000" pitchFamily="2" charset="0"/>
                <a:ea typeface="Calibri" panose="020F0502020204030204" pitchFamily="34" charset="0"/>
              </a:rPr>
              <a:t> que ir o unas vacaciones de ensueño... la elaboración de un presupuesto le permite gestionar su dinero: dónde debe ir (alquiler, comida, ropa) y a dónde le gustaría que fuera (universidad, vacaciones, coche nuevo, etc.). </a:t>
            </a:r>
          </a:p>
          <a:p>
            <a:pPr marL="0" marR="0">
              <a:spcBef>
                <a:spcPts val="0"/>
              </a:spcBef>
              <a:spcAft>
                <a:spcPts val="0"/>
              </a:spcAft>
            </a:pPr>
            <a:endParaRPr lang="en-US" sz="1200" dirty="0">
              <a:effectLst/>
              <a:latin typeface="Montserrat" panose="00000500000000000000" pitchFamily="2" charset="0"/>
              <a:ea typeface="Calibri" panose="020F0502020204030204" pitchFamily="34" charset="0"/>
            </a:endParaRPr>
          </a:p>
          <a:p>
            <a:pPr marL="0" marR="0" rtl="0">
              <a:spcBef>
                <a:spcPts val="0"/>
              </a:spcBef>
              <a:spcAft>
                <a:spcPts val="0"/>
              </a:spcAft>
            </a:pPr>
            <a:r>
              <a:rPr lang="es-US" sz="1200" dirty="0">
                <a:effectLst/>
                <a:latin typeface="Montserrat" panose="00000500000000000000" pitchFamily="2" charset="0"/>
                <a:ea typeface="Calibri" panose="020F0502020204030204" pitchFamily="34" charset="0"/>
              </a:rPr>
              <a:t>Un presupuesto no es algo de una vez... hay que revisarlo con frecuencia y debe evolucionar para satisfacer sus necesidades y objetivos. </a:t>
            </a:r>
          </a:p>
          <a:p>
            <a:pPr marL="0" marR="0">
              <a:spcBef>
                <a:spcPts val="0"/>
              </a:spcBef>
              <a:spcAft>
                <a:spcPts val="0"/>
              </a:spcAft>
            </a:pPr>
            <a:endParaRPr lang="en-US" sz="1200" dirty="0">
              <a:effectLst/>
              <a:latin typeface="Montserrat" panose="00000500000000000000" pitchFamily="2" charset="0"/>
              <a:ea typeface="Calibri" panose="020F0502020204030204" pitchFamily="34" charset="0"/>
            </a:endParaRPr>
          </a:p>
          <a:p>
            <a:pPr marL="0" marR="0" rtl="0">
              <a:spcBef>
                <a:spcPts val="0"/>
              </a:spcBef>
              <a:spcAft>
                <a:spcPts val="0"/>
              </a:spcAft>
            </a:pPr>
            <a:r>
              <a:rPr lang="es-US" sz="1200" dirty="0">
                <a:effectLst/>
                <a:latin typeface="Montserrat" panose="00000500000000000000" pitchFamily="2" charset="0"/>
                <a:ea typeface="Calibri" panose="020F0502020204030204" pitchFamily="34" charset="0"/>
              </a:rPr>
              <a:t>Ahora que sabe cómo planificar y presupuestar... ¿cuáles son sus objetivos financieros? </a:t>
            </a:r>
          </a:p>
          <a:p>
            <a:pPr marL="0" marR="0" rtl="0">
              <a:spcBef>
                <a:spcPts val="0"/>
              </a:spcBef>
              <a:spcAft>
                <a:spcPts val="0"/>
              </a:spcAft>
            </a:pPr>
            <a:r>
              <a:rPr lang="es-US" sz="1200" dirty="0">
                <a:effectLst/>
                <a:latin typeface="Montserrat" panose="00000500000000000000" pitchFamily="2" charset="0"/>
                <a:ea typeface="Calibri" panose="020F0502020204030204" pitchFamily="34" charset="0"/>
              </a:rPr>
              <a:t>Si se siente cómodo compartiendo con el grupo, por favor hágalo, y si no, discuta sus objetivos financieros con un miembro de la familia, profesor o asesor de confianza. </a:t>
            </a:r>
          </a:p>
          <a:p>
            <a:pPr marL="0" marR="0">
              <a:spcBef>
                <a:spcPts val="0"/>
              </a:spcBef>
              <a:spcAft>
                <a:spcPts val="0"/>
              </a:spcAft>
            </a:pPr>
            <a:endParaRPr lang="en-US" sz="1200" dirty="0">
              <a:effectLst/>
              <a:latin typeface="Montserrat" panose="00000500000000000000" pitchFamily="2" charset="0"/>
              <a:ea typeface="Calibri" panose="020F0502020204030204" pitchFamily="34" charset="0"/>
            </a:endParaRPr>
          </a:p>
          <a:p>
            <a:pPr marL="0" marR="0" rtl="0">
              <a:spcBef>
                <a:spcPts val="0"/>
              </a:spcBef>
              <a:spcAft>
                <a:spcPts val="0"/>
              </a:spcAft>
            </a:pPr>
            <a:r>
              <a:rPr lang="es-US" sz="1200" dirty="0">
                <a:effectLst/>
                <a:latin typeface="Montserrat" panose="00000500000000000000" pitchFamily="2" charset="0"/>
                <a:ea typeface="Calibri" panose="020F0502020204030204" pitchFamily="34" charset="0"/>
              </a:rPr>
              <a:t>Y recuerde, ¡siempre páguese a sí mismo PRIMERO! </a:t>
            </a:r>
            <a:r>
              <a:rPr lang="es-US" sz="1200" dirty="0">
                <a:effectLst/>
                <a:latin typeface="Montserrat" panose="00000500000000000000" pitchFamily="2" charset="0"/>
                <a:ea typeface="Calibri" panose="020F0502020204030204" pitchFamily="34" charset="0"/>
                <a:sym typeface="Wingdings" panose="05000000000000000000" pitchFamily="2" charset="2"/>
              </a:rPr>
              <a:t> </a:t>
            </a:r>
          </a:p>
        </p:txBody>
      </p:sp>
      <p:sp>
        <p:nvSpPr>
          <p:cNvPr id="4" name="Slide Number Placeholder 3"/>
          <p:cNvSpPr>
            <a:spLocks noGrp="1"/>
          </p:cNvSpPr>
          <p:nvPr>
            <p:ph type="sldNum" sz="quarter" idx="5"/>
          </p:nvPr>
        </p:nvSpPr>
        <p:spPr/>
        <p:txBody>
          <a:bodyPr/>
          <a:lstStyle/>
          <a:p>
            <a:pPr rtl="0"/>
            <a:fld id="{EDAE7E4C-AE69-4EA5-AAB2-CF68B057669D}" type="slidenum">
              <a:rPr/>
              <a:pPr/>
              <a:t>19</a:t>
            </a:fld>
            <a:endParaRPr/>
          </a:p>
        </p:txBody>
      </p:sp>
    </p:spTree>
    <p:extLst>
      <p:ext uri="{BB962C8B-B14F-4D97-AF65-F5344CB8AC3E}">
        <p14:creationId xmlns:p14="http://schemas.microsoft.com/office/powerpoint/2010/main" val="132128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EDAE7E4C-AE69-4EA5-AAB2-CF68B057669D}" type="slidenum">
              <a:rPr/>
              <a:pPr/>
              <a:t>20</a:t>
            </a:fld>
            <a:endParaRPr/>
          </a:p>
        </p:txBody>
      </p:sp>
    </p:spTree>
    <p:extLst>
      <p:ext uri="{BB962C8B-B14F-4D97-AF65-F5344CB8AC3E}">
        <p14:creationId xmlns:p14="http://schemas.microsoft.com/office/powerpoint/2010/main" val="4117457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EDAE7E4C-AE69-4EA5-AAB2-CF68B057669D}" type="slidenum">
              <a:rPr/>
              <a:pPr/>
              <a:t>3</a:t>
            </a:fld>
            <a:endParaRPr/>
          </a:p>
        </p:txBody>
      </p:sp>
    </p:spTree>
    <p:extLst>
      <p:ext uri="{BB962C8B-B14F-4D97-AF65-F5344CB8AC3E}">
        <p14:creationId xmlns:p14="http://schemas.microsoft.com/office/powerpoint/2010/main" val="3992765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pPr rtl="0"/>
            <a:r>
              <a:rPr lang="es-US" sz="1200" dirty="0"/>
              <a:t>Ahora vamos a hacer una rápida encuesta anónima para hablar de ingresos y gastos</a:t>
            </a:r>
          </a:p>
        </p:txBody>
      </p:sp>
      <p:sp>
        <p:nvSpPr>
          <p:cNvPr id="4" name="Slide Number Placeholder 3"/>
          <p:cNvSpPr>
            <a:spLocks noGrp="1"/>
          </p:cNvSpPr>
          <p:nvPr>
            <p:ph type="sldNum" sz="quarter" idx="5"/>
          </p:nvPr>
        </p:nvSpPr>
        <p:spPr/>
        <p:txBody>
          <a:bodyPr/>
          <a:lstStyle/>
          <a:p>
            <a:pPr rtl="0"/>
            <a:fld id="{EDAE7E4C-AE69-4EA5-AAB2-CF68B057669D}" type="slidenum">
              <a:rPr/>
              <a:pPr/>
              <a:t>4</a:t>
            </a:fld>
            <a:endParaRPr/>
          </a:p>
        </p:txBody>
      </p:sp>
    </p:spTree>
    <p:extLst>
      <p:ext uri="{BB962C8B-B14F-4D97-AF65-F5344CB8AC3E}">
        <p14:creationId xmlns:p14="http://schemas.microsoft.com/office/powerpoint/2010/main" val="2126018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rtl="0"/>
            <a:fld id="{EDAE7E4C-AE69-4EA5-AAB2-CF68B057669D}" type="slidenum">
              <a:rPr/>
              <a:pPr/>
              <a:t>5</a:t>
            </a:fld>
            <a:endParaRPr/>
          </a:p>
        </p:txBody>
      </p:sp>
    </p:spTree>
    <p:extLst>
      <p:ext uri="{BB962C8B-B14F-4D97-AF65-F5344CB8AC3E}">
        <p14:creationId xmlns:p14="http://schemas.microsoft.com/office/powerpoint/2010/main" val="2276694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US" sz="1200" dirty="0"/>
              <a:t>Hablar sobre las respuestas, destacando las similitudes: "vaya, tenemos bastantes aficionados a la comida" en el grupo. </a:t>
            </a:r>
          </a:p>
          <a:p>
            <a:endParaRPr lang="en-US" sz="1200" dirty="0"/>
          </a:p>
          <a:p>
            <a:pPr rtl="0"/>
            <a:r>
              <a:rPr lang="es-US" sz="1200" u="sng" dirty="0"/>
              <a:t>Preguntas</a:t>
            </a:r>
            <a:r>
              <a:rPr lang="es-US" sz="1200" dirty="0"/>
              <a:t>: </a:t>
            </a:r>
          </a:p>
          <a:p>
            <a:pPr rtl="0"/>
            <a:r>
              <a:rPr lang="es-US" sz="1200" dirty="0"/>
              <a:t>¿Le gusta la ropa moderna o </a:t>
            </a:r>
            <a:r>
              <a:rPr lang="es-US" sz="1200" dirty="0" err="1"/>
              <a:t>vintage</a:t>
            </a:r>
            <a:r>
              <a:rPr lang="es-US" sz="1200" dirty="0"/>
              <a:t>? </a:t>
            </a:r>
          </a:p>
          <a:p>
            <a:pPr rtl="0"/>
            <a:r>
              <a:rPr lang="es-US" sz="1200" dirty="0"/>
              <a:t>¿Qué película vio? </a:t>
            </a:r>
          </a:p>
          <a:p>
            <a:pPr rtl="0"/>
            <a:r>
              <a:rPr lang="es-US" sz="1200" dirty="0"/>
              <a:t>¿Cuál es su juego favorito? </a:t>
            </a:r>
          </a:p>
          <a:p>
            <a:pPr rtl="0"/>
            <a:r>
              <a:rPr lang="es-US" sz="1200" dirty="0"/>
              <a:t>Dígame más sobre “otros gastos” que no entran en estas categorías.</a:t>
            </a:r>
          </a:p>
          <a:p>
            <a:endParaRPr lang="en-US" dirty="0"/>
          </a:p>
        </p:txBody>
      </p:sp>
      <p:sp>
        <p:nvSpPr>
          <p:cNvPr id="4" name="Slide Number Placeholder 3"/>
          <p:cNvSpPr>
            <a:spLocks noGrp="1"/>
          </p:cNvSpPr>
          <p:nvPr>
            <p:ph type="sldNum" sz="quarter" idx="5"/>
          </p:nvPr>
        </p:nvSpPr>
        <p:spPr/>
        <p:txBody>
          <a:bodyPr/>
          <a:lstStyle/>
          <a:p>
            <a:pPr rtl="0"/>
            <a:fld id="{EDAE7E4C-AE69-4EA5-AAB2-CF68B057669D}" type="slidenum">
              <a:rPr/>
              <a:pPr/>
              <a:t>6</a:t>
            </a:fld>
            <a:endParaRPr/>
          </a:p>
        </p:txBody>
      </p:sp>
    </p:spTree>
    <p:extLst>
      <p:ext uri="{BB962C8B-B14F-4D97-AF65-F5344CB8AC3E}">
        <p14:creationId xmlns:p14="http://schemas.microsoft.com/office/powerpoint/2010/main" val="4099494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US" sz="1200" dirty="0"/>
              <a:t>Necesitará tres elementos: una hoja de cálculo de presupuesto, un lápiz (¡con goma de borrar!), una calculadora y una moneda, de cualquier denominación. </a:t>
            </a:r>
          </a:p>
          <a:p>
            <a:pPr marL="0" indent="0">
              <a:buFontTx/>
              <a:buNone/>
            </a:pPr>
            <a:endParaRPr lang="en-US" sz="1200" dirty="0"/>
          </a:p>
        </p:txBody>
      </p:sp>
      <p:sp>
        <p:nvSpPr>
          <p:cNvPr id="4" name="Slide Number Placeholder 3"/>
          <p:cNvSpPr>
            <a:spLocks noGrp="1"/>
          </p:cNvSpPr>
          <p:nvPr>
            <p:ph type="sldNum" sz="quarter" idx="5"/>
          </p:nvPr>
        </p:nvSpPr>
        <p:spPr/>
        <p:txBody>
          <a:bodyPr/>
          <a:lstStyle/>
          <a:p>
            <a:pPr rtl="0"/>
            <a:fld id="{EDAE7E4C-AE69-4EA5-AAB2-CF68B057669D}" type="slidenum">
              <a:rPr/>
              <a:pPr/>
              <a:t>7</a:t>
            </a:fld>
            <a:endParaRPr/>
          </a:p>
        </p:txBody>
      </p:sp>
    </p:spTree>
    <p:extLst>
      <p:ext uri="{BB962C8B-B14F-4D97-AF65-F5344CB8AC3E}">
        <p14:creationId xmlns:p14="http://schemas.microsoft.com/office/powerpoint/2010/main" val="3117781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US" sz="1200"/>
              <a:t>Para empezar, necesitará elegir una carrera. </a:t>
            </a:r>
          </a:p>
          <a:p>
            <a:endParaRPr lang="en-US" sz="1200" dirty="0"/>
          </a:p>
          <a:p>
            <a:pPr rtl="0"/>
            <a:r>
              <a:rPr lang="es-US" sz="1200"/>
              <a:t>En la siguiente diapositiva hay tres opciones de carrera por nivel educativo. No se preocupe si ninguna de las opciones le interesa, solo por seguir la actividad, elija la carrera que más le interese. </a:t>
            </a:r>
          </a:p>
        </p:txBody>
      </p:sp>
      <p:sp>
        <p:nvSpPr>
          <p:cNvPr id="4" name="Slide Number Placeholder 3"/>
          <p:cNvSpPr>
            <a:spLocks noGrp="1"/>
          </p:cNvSpPr>
          <p:nvPr>
            <p:ph type="sldNum" sz="quarter" idx="5"/>
          </p:nvPr>
        </p:nvSpPr>
        <p:spPr/>
        <p:txBody>
          <a:bodyPr/>
          <a:lstStyle/>
          <a:p>
            <a:pPr rtl="0"/>
            <a:fld id="{EDAE7E4C-AE69-4EA5-AAB2-CF68B057669D}" type="slidenum">
              <a:rPr/>
              <a:pPr/>
              <a:t>8</a:t>
            </a:fld>
            <a:endParaRPr/>
          </a:p>
        </p:txBody>
      </p:sp>
    </p:spTree>
    <p:extLst>
      <p:ext uri="{BB962C8B-B14F-4D97-AF65-F5344CB8AC3E}">
        <p14:creationId xmlns:p14="http://schemas.microsoft.com/office/powerpoint/2010/main" val="4162935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US" sz="1200" dirty="0"/>
              <a:t>Hay </a:t>
            </a:r>
            <a:r>
              <a:rPr lang="es-US" sz="1200" b="1" dirty="0"/>
              <a:t>3</a:t>
            </a:r>
            <a:r>
              <a:rPr lang="es-US" sz="1200" dirty="0"/>
              <a:t> opciones por nivel educativo: </a:t>
            </a:r>
          </a:p>
          <a:p>
            <a:pPr marL="171450" indent="-171450" rtl="0">
              <a:buFont typeface="Arial" panose="020B0604020202020204" pitchFamily="34" charset="0"/>
              <a:buChar char="•"/>
            </a:pPr>
            <a:r>
              <a:rPr lang="es-US" sz="1200" dirty="0"/>
              <a:t>preparatoria</a:t>
            </a:r>
          </a:p>
          <a:p>
            <a:pPr marL="171450" indent="-171450" rtl="0">
              <a:buFont typeface="Arial" panose="020B0604020202020204" pitchFamily="34" charset="0"/>
              <a:buChar char="•"/>
            </a:pPr>
            <a:r>
              <a:rPr lang="es-US" sz="1200" dirty="0"/>
              <a:t>diplomado (colegio comunitario de 2 años)</a:t>
            </a:r>
          </a:p>
          <a:p>
            <a:pPr marL="171450" indent="-171450" rtl="0">
              <a:buFont typeface="Arial" panose="020B0604020202020204" pitchFamily="34" charset="0"/>
              <a:buChar char="•"/>
            </a:pPr>
            <a:r>
              <a:rPr lang="es-US" sz="1200" dirty="0"/>
              <a:t>licenciatura (o estudios de pregrado)  </a:t>
            </a:r>
          </a:p>
          <a:p>
            <a:pPr marL="171450" indent="-171450" rtl="0">
              <a:buFont typeface="Arial" panose="020B0604020202020204" pitchFamily="34" charset="0"/>
              <a:buChar char="•"/>
            </a:pPr>
            <a:r>
              <a:rPr lang="es-US" sz="1200" dirty="0"/>
              <a:t>maestría</a:t>
            </a:r>
          </a:p>
          <a:p>
            <a:endParaRPr lang="en-US" sz="1200" dirty="0"/>
          </a:p>
          <a:p>
            <a:pPr rtl="0"/>
            <a:r>
              <a:rPr lang="es-US" sz="1200" dirty="0"/>
              <a:t>Verá que cada opción de carrera enumera los ingresos, los impuestos y, si tiene un título, el pago mensual de la deuda de un préstamo estudiantil.</a:t>
            </a:r>
          </a:p>
          <a:p>
            <a:endParaRPr lang="en-US" sz="1200" dirty="0"/>
          </a:p>
          <a:p>
            <a:pPr rtl="0"/>
            <a:r>
              <a:rPr lang="es-US" sz="1200" b="1" i="1" dirty="0"/>
              <a:t>Guíe a los estudiantes en la elección de la carrera, asegurándose de que todos entienden las tareas específicas del trabajo.</a:t>
            </a:r>
          </a:p>
          <a:p>
            <a:endParaRPr lang="en-US" sz="1200" dirty="0"/>
          </a:p>
          <a:p>
            <a:pPr rtl="0"/>
            <a:r>
              <a:rPr lang="es-US" sz="1200" dirty="0"/>
              <a:t>¿Hay algo que llame su atención? </a:t>
            </a:r>
          </a:p>
          <a:p>
            <a:pPr rtl="0"/>
            <a:r>
              <a:rPr lang="es-US" sz="1200" dirty="0"/>
              <a:t>	</a:t>
            </a:r>
          </a:p>
          <a:p>
            <a:pPr rtl="0"/>
            <a:r>
              <a:rPr lang="es-US" sz="1200" dirty="0"/>
              <a:t>Respuestas: </a:t>
            </a:r>
          </a:p>
          <a:p>
            <a:pPr rtl="0"/>
            <a:r>
              <a:rPr lang="es-US" sz="1200" dirty="0"/>
              <a:t>+ los títulos requieren la amortización de préstamos estudiantiles</a:t>
            </a:r>
          </a:p>
          <a:p>
            <a:pPr rtl="0"/>
            <a:r>
              <a:rPr lang="es-US" sz="1200" dirty="0"/>
              <a:t>+ a mayor nivel de estudios, más caros son los préstamos estudiantiles</a:t>
            </a:r>
          </a:p>
          <a:p>
            <a:pPr rtl="0"/>
            <a:r>
              <a:rPr lang="es-US" sz="1200" dirty="0"/>
              <a:t>+ a mayores ingresos, usted paga más impuestos</a:t>
            </a:r>
          </a:p>
          <a:p>
            <a:endParaRPr lang="en-US" dirty="0"/>
          </a:p>
          <a:p>
            <a:endParaRPr lang="en-US" u="heavy" baseline="0" dirty="0"/>
          </a:p>
          <a:p>
            <a:endParaRPr lang="en-US" b="1" i="1" dirty="0"/>
          </a:p>
          <a:p>
            <a:endParaRPr lang="en-US" b="1" i="1" dirty="0"/>
          </a:p>
          <a:p>
            <a:endParaRPr lang="en-US" b="1" i="1" dirty="0"/>
          </a:p>
          <a:p>
            <a:endParaRPr lang="en-US" dirty="0"/>
          </a:p>
          <a:p>
            <a:endParaRPr lang="en-US" dirty="0"/>
          </a:p>
        </p:txBody>
      </p:sp>
      <p:sp>
        <p:nvSpPr>
          <p:cNvPr id="4" name="Slide Number Placeholder 3"/>
          <p:cNvSpPr>
            <a:spLocks noGrp="1"/>
          </p:cNvSpPr>
          <p:nvPr>
            <p:ph type="sldNum" sz="quarter" idx="5"/>
          </p:nvPr>
        </p:nvSpPr>
        <p:spPr/>
        <p:txBody>
          <a:bodyPr/>
          <a:lstStyle/>
          <a:p>
            <a:pPr rtl="0"/>
            <a:fld id="{55AD6BA9-A70E-43FE-A109-C09928E3063A}" type="slidenum">
              <a:rPr/>
              <a:t>9</a:t>
            </a:fld>
            <a:endParaRPr/>
          </a:p>
        </p:txBody>
      </p:sp>
    </p:spTree>
    <p:extLst>
      <p:ext uri="{BB962C8B-B14F-4D97-AF65-F5344CB8AC3E}">
        <p14:creationId xmlns:p14="http://schemas.microsoft.com/office/powerpoint/2010/main" val="2761828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US" sz="1200" dirty="0"/>
              <a:t>Mi padre solía decir: “Págate a ti mismo primero”. Siempre pensé que era un comentario sin sentido, claro que voy a 'pagarme a mí mismo primero'.</a:t>
            </a:r>
          </a:p>
          <a:p>
            <a:pPr rtl="0"/>
            <a:r>
              <a:rPr lang="es-US" sz="1200" dirty="0"/>
              <a:t>Pero después, como adulto, me di cuenta de lo que quería decir: hay que hacer del ahorro una prioridad. Las facturas van a ir y venir todos los meses; sin embargo, usted merece pagarse a sí mismo primero... no deje que el dinero se le escape de las manos y se esfume: ¡es divertido tener un objetivo de ahorro y ver cómo crece su cuenta!</a:t>
            </a:r>
          </a:p>
        </p:txBody>
      </p:sp>
      <p:sp>
        <p:nvSpPr>
          <p:cNvPr id="4" name="Slide Number Placeholder 3"/>
          <p:cNvSpPr>
            <a:spLocks noGrp="1"/>
          </p:cNvSpPr>
          <p:nvPr>
            <p:ph type="sldNum" sz="quarter" idx="10"/>
          </p:nvPr>
        </p:nvSpPr>
        <p:spPr/>
        <p:txBody>
          <a:bodyPr/>
          <a:lstStyle/>
          <a:p>
            <a:pPr rtl="0"/>
            <a:fld id="{49584B88-7599-4683-A2C6-24358DB3E201}" type="slidenum">
              <a:rPr/>
              <a:t>10</a:t>
            </a:fld>
            <a:endParaRPr/>
          </a:p>
        </p:txBody>
      </p:sp>
    </p:spTree>
    <p:extLst>
      <p:ext uri="{BB962C8B-B14F-4D97-AF65-F5344CB8AC3E}">
        <p14:creationId xmlns:p14="http://schemas.microsoft.com/office/powerpoint/2010/main" val="8614608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17A19A-79D1-49CA-ADC8-5EFF8728A99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gray">
          <a:xfrm>
            <a:off x="-59103" y="0"/>
            <a:ext cx="12310206" cy="6858000"/>
          </a:xfrm>
          <a:prstGeom prst="rect">
            <a:avLst/>
          </a:prstGeom>
        </p:spPr>
      </p:pic>
      <p:sp>
        <p:nvSpPr>
          <p:cNvPr id="13" name="Text Placeholder 9">
            <a:extLst>
              <a:ext uri="{FF2B5EF4-FFF2-40B4-BE49-F238E27FC236}">
                <a16:creationId xmlns:a16="http://schemas.microsoft.com/office/drawing/2014/main" id="{C8F54E01-5391-451B-9385-B846E3F4547D}"/>
              </a:ext>
            </a:extLst>
          </p:cNvPr>
          <p:cNvSpPr>
            <a:spLocks noGrp="1"/>
          </p:cNvSpPr>
          <p:nvPr>
            <p:ph type="body" sz="quarter" idx="13"/>
          </p:nvPr>
        </p:nvSpPr>
        <p:spPr bwMode="gray">
          <a:xfrm>
            <a:off x="4395000" y="1728000"/>
            <a:ext cx="3398945" cy="3402000"/>
          </a:xfrm>
          <a:solidFill>
            <a:schemeClr val="bg1"/>
          </a:solidFill>
        </p:spPr>
        <p:txBody>
          <a:bodyPr/>
          <a:lstStyle>
            <a:lvl1pPr marL="0" indent="0">
              <a:spcAft>
                <a:spcPts val="0"/>
              </a:spcAft>
              <a:buFont typeface="Arial" panose="020B0604020202020204" pitchFamily="34" charset="0"/>
              <a:buNone/>
              <a:defRPr sz="200">
                <a:solidFill>
                  <a:schemeClr val="bg1"/>
                </a:solidFill>
              </a:defRPr>
            </a:lvl1pPr>
            <a:lvl2pPr marL="0" indent="0">
              <a:spcAft>
                <a:spcPts val="0"/>
              </a:spcAft>
              <a:buNone/>
              <a:defRPr sz="200">
                <a:solidFill>
                  <a:schemeClr val="bg1"/>
                </a:solidFill>
              </a:defRPr>
            </a:lvl2pPr>
            <a:lvl3pPr marL="0" indent="0">
              <a:spcAft>
                <a:spcPts val="0"/>
              </a:spcAft>
              <a:buNone/>
              <a:defRPr sz="200">
                <a:solidFill>
                  <a:schemeClr val="bg1"/>
                </a:solidFill>
              </a:defRPr>
            </a:lvl3pPr>
            <a:lvl4pPr marL="0" indent="0">
              <a:spcAft>
                <a:spcPts val="0"/>
              </a:spcAft>
              <a:buNone/>
              <a:defRPr sz="200">
                <a:solidFill>
                  <a:schemeClr val="bg1"/>
                </a:solidFill>
              </a:defRPr>
            </a:lvl4pPr>
            <a:lvl5pPr marL="0" indent="0">
              <a:spcAft>
                <a:spcPts val="0"/>
              </a:spcAft>
              <a:buNone/>
              <a:defRPr sz="200">
                <a:solidFill>
                  <a:schemeClr val="bg1"/>
                </a:solidFill>
              </a:defRPr>
            </a:lvl5pPr>
            <a:lvl6pPr marL="0" indent="0">
              <a:spcAft>
                <a:spcPts val="0"/>
              </a:spcAft>
              <a:buNone/>
              <a:defRPr sz="200">
                <a:solidFill>
                  <a:schemeClr val="bg1"/>
                </a:solidFill>
              </a:defRPr>
            </a:lvl6pPr>
            <a:lvl7pPr marL="0" indent="0">
              <a:spcAft>
                <a:spcPts val="0"/>
              </a:spcAft>
              <a:buNone/>
              <a:defRPr sz="200">
                <a:solidFill>
                  <a:schemeClr val="bg1"/>
                </a:solidFill>
              </a:defRPr>
            </a:lvl7pPr>
            <a:lvl8pPr marL="0" indent="0">
              <a:spcAft>
                <a:spcPts val="0"/>
              </a:spcAft>
              <a:buNone/>
              <a:defRPr sz="200">
                <a:solidFill>
                  <a:schemeClr val="bg1"/>
                </a:solidFill>
              </a:defRPr>
            </a:lvl8pPr>
            <a:lvl9pPr marL="0" indent="0">
              <a:spcAft>
                <a:spcPts val="0"/>
              </a:spcAft>
              <a:buNone/>
              <a:defRPr sz="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A64B9FCB-2C4B-4CAF-AB7B-436AB3C277B4}"/>
              </a:ext>
            </a:extLst>
          </p:cNvPr>
          <p:cNvSpPr>
            <a:spLocks noGrp="1"/>
          </p:cNvSpPr>
          <p:nvPr>
            <p:ph type="ctrTitle"/>
          </p:nvPr>
        </p:nvSpPr>
        <p:spPr bwMode="gray">
          <a:xfrm>
            <a:off x="4575415" y="2240868"/>
            <a:ext cx="3041171" cy="1835832"/>
          </a:xfrm>
          <a:noFill/>
        </p:spPr>
        <p:txBody>
          <a:bodyPr anchor="b"/>
          <a:lstStyle>
            <a:lvl1pPr algn="l">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405E6A3-5BDD-4574-825D-F15FEB4EEA88}"/>
              </a:ext>
            </a:extLst>
          </p:cNvPr>
          <p:cNvSpPr>
            <a:spLocks noGrp="1"/>
          </p:cNvSpPr>
          <p:nvPr>
            <p:ph type="subTitle" idx="1"/>
          </p:nvPr>
        </p:nvSpPr>
        <p:spPr bwMode="gray">
          <a:xfrm>
            <a:off x="4575415" y="4242073"/>
            <a:ext cx="3041171" cy="331018"/>
          </a:xfrm>
        </p:spPr>
        <p:txBody>
          <a:bodyPr anchor="ctr"/>
          <a:lstStyle>
            <a:lvl1pPr marL="0" indent="0" algn="l">
              <a:spcAft>
                <a:spcPts val="0"/>
              </a:spcAft>
              <a:buNone/>
              <a:defRPr sz="1400">
                <a:latin typeface="+mn-lt"/>
              </a:defRPr>
            </a:lvl1pPr>
            <a:lvl2pPr marL="0" indent="0" algn="l">
              <a:spcAft>
                <a:spcPts val="0"/>
              </a:spcAft>
              <a:buNone/>
              <a:defRPr sz="1400">
                <a:latin typeface="+mn-lt"/>
              </a:defRPr>
            </a:lvl2pPr>
            <a:lvl3pPr marL="0" indent="0" algn="l">
              <a:spcAft>
                <a:spcPts val="0"/>
              </a:spcAft>
              <a:buNone/>
              <a:defRPr sz="1400">
                <a:latin typeface="+mn-lt"/>
              </a:defRPr>
            </a:lvl3pPr>
            <a:lvl4pPr marL="0" indent="0" algn="l">
              <a:spcAft>
                <a:spcPts val="0"/>
              </a:spcAft>
              <a:buNone/>
              <a:defRPr sz="1400">
                <a:latin typeface="+mn-lt"/>
              </a:defRPr>
            </a:lvl4pPr>
            <a:lvl5pPr marL="0" indent="0" algn="l">
              <a:spcAft>
                <a:spcPts val="0"/>
              </a:spcAft>
              <a:buNone/>
              <a:defRPr sz="1400">
                <a:latin typeface="+mn-lt"/>
              </a:defRPr>
            </a:lvl5pPr>
            <a:lvl6pPr marL="0" indent="0" algn="l">
              <a:spcAft>
                <a:spcPts val="0"/>
              </a:spcAft>
              <a:buNone/>
              <a:defRPr sz="1400">
                <a:latin typeface="+mn-lt"/>
              </a:defRPr>
            </a:lvl6pPr>
            <a:lvl7pPr marL="0" indent="0" algn="l">
              <a:spcAft>
                <a:spcPts val="0"/>
              </a:spcAft>
              <a:buNone/>
              <a:defRPr sz="1400">
                <a:latin typeface="+mn-lt"/>
              </a:defRPr>
            </a:lvl7pPr>
            <a:lvl8pPr marL="0" indent="0" algn="l">
              <a:spcAft>
                <a:spcPts val="0"/>
              </a:spcAft>
              <a:buNone/>
              <a:defRPr sz="1400">
                <a:latin typeface="+mn-lt"/>
              </a:defRPr>
            </a:lvl8pPr>
            <a:lvl9pPr marL="0" indent="0" algn="l">
              <a:spcAft>
                <a:spcPts val="0"/>
              </a:spcAft>
              <a:buNone/>
              <a:defRPr sz="1400">
                <a:latin typeface="+mn-lt"/>
              </a:defRPr>
            </a:lvl9pPr>
          </a:lstStyle>
          <a:p>
            <a:pPr lvl="8"/>
            <a:r>
              <a:rPr lang="en-US"/>
              <a:t>Click to edit Master subtitle style</a:t>
            </a:r>
            <a:endParaRPr lang="en-US" dirty="0"/>
          </a:p>
        </p:txBody>
      </p:sp>
      <p:sp>
        <p:nvSpPr>
          <p:cNvPr id="4" name="Date Placeholder 3">
            <a:extLst>
              <a:ext uri="{FF2B5EF4-FFF2-40B4-BE49-F238E27FC236}">
                <a16:creationId xmlns:a16="http://schemas.microsoft.com/office/drawing/2014/main" id="{11E6D0B7-4B88-45A3-A31A-4C3B215D0C43}"/>
              </a:ext>
            </a:extLst>
          </p:cNvPr>
          <p:cNvSpPr>
            <a:spLocks noGrp="1"/>
          </p:cNvSpPr>
          <p:nvPr>
            <p:ph type="dt" sz="half" idx="10"/>
          </p:nvPr>
        </p:nvSpPr>
        <p:spPr bwMode="gray"/>
        <p:txBody>
          <a:bodyPr/>
          <a:lstStyle/>
          <a:p>
            <a:fld id="{5EF5E36E-C6AD-4E19-BEAD-CA54F5D37DD9}" type="datetime1">
              <a:rPr lang="en-US" smtClean="0"/>
              <a:t>10/5/2022</a:t>
            </a:fld>
            <a:endParaRPr lang="en-US" dirty="0"/>
          </a:p>
        </p:txBody>
      </p:sp>
      <p:sp>
        <p:nvSpPr>
          <p:cNvPr id="5" name="Footer Placeholder 4">
            <a:extLst>
              <a:ext uri="{FF2B5EF4-FFF2-40B4-BE49-F238E27FC236}">
                <a16:creationId xmlns:a16="http://schemas.microsoft.com/office/drawing/2014/main" id="{352DD543-6236-4C49-A48B-09212DEB6D33}"/>
              </a:ext>
            </a:extLst>
          </p:cNvPr>
          <p:cNvSpPr>
            <a:spLocks noGrp="1"/>
          </p:cNvSpPr>
          <p:nvPr>
            <p:ph type="ftr" sz="quarter" idx="11"/>
          </p:nvPr>
        </p:nvSpPr>
        <p:spPr bwMode="gray"/>
        <p:txBody>
          <a:bodyPr/>
          <a:lstStyle/>
          <a:p>
            <a:r>
              <a:rPr lang="en-US"/>
              <a:t>Federal Reserve Bank of San Francisco</a:t>
            </a:r>
          </a:p>
        </p:txBody>
      </p:sp>
      <p:sp>
        <p:nvSpPr>
          <p:cNvPr id="6" name="Slide Number Placeholder 5">
            <a:extLst>
              <a:ext uri="{FF2B5EF4-FFF2-40B4-BE49-F238E27FC236}">
                <a16:creationId xmlns:a16="http://schemas.microsoft.com/office/drawing/2014/main" id="{D687D504-0D44-4C47-8C10-73116F1419C1}"/>
              </a:ext>
            </a:extLst>
          </p:cNvPr>
          <p:cNvSpPr>
            <a:spLocks noGrp="1"/>
          </p:cNvSpPr>
          <p:nvPr>
            <p:ph type="sldNum" sz="quarter" idx="12"/>
          </p:nvPr>
        </p:nvSpPr>
        <p:spPr bwMode="gray"/>
        <p:txBody>
          <a:bodyPr/>
          <a:lstStyle/>
          <a:p>
            <a:fld id="{2B578DCA-5389-439B-B0F2-3049ADCA701B}" type="slidenum">
              <a:rPr lang="en-US" smtClean="0"/>
              <a:t>‹#›</a:t>
            </a:fld>
            <a:endParaRPr lang="en-US"/>
          </a:p>
        </p:txBody>
      </p:sp>
      <p:pic>
        <p:nvPicPr>
          <p:cNvPr id="12" name="Picture 11" descr="A close up of a logo&#10;&#10;Description automatically generated">
            <a:extLst>
              <a:ext uri="{FF2B5EF4-FFF2-40B4-BE49-F238E27FC236}">
                <a16:creationId xmlns:a16="http://schemas.microsoft.com/office/drawing/2014/main" id="{9599CEA3-560C-4305-A74F-71213F98F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4392082" y="5672712"/>
            <a:ext cx="3401863" cy="329696"/>
          </a:xfrm>
          <a:prstGeom prst="rect">
            <a:avLst/>
          </a:prstGeom>
        </p:spPr>
      </p:pic>
    </p:spTree>
    <p:extLst>
      <p:ext uri="{BB962C8B-B14F-4D97-AF65-F5344CB8AC3E}">
        <p14:creationId xmlns:p14="http://schemas.microsoft.com/office/powerpoint/2010/main" val="310595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with subhea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1E6F8B5-E8EC-42D4-8056-796287B44E2C}"/>
              </a:ext>
            </a:extLst>
          </p:cNvPr>
          <p:cNvSpPr>
            <a:spLocks noGrp="1"/>
          </p:cNvSpPr>
          <p:nvPr>
            <p:ph type="body" sz="quarter" idx="13"/>
          </p:nvPr>
        </p:nvSpPr>
        <p:spPr bwMode="gray">
          <a:xfrm>
            <a:off x="1031083" y="2366174"/>
            <a:ext cx="10100468" cy="3436933"/>
          </a:xfrm>
        </p:spPr>
        <p:txBody>
          <a:bodyPr/>
          <a:lstStyle>
            <a:lvl1pP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60DE268D-8FA1-4E42-9673-D6D692C3D703}"/>
              </a:ext>
            </a:extLst>
          </p:cNvPr>
          <p:cNvSpPr>
            <a:spLocks noGrp="1"/>
          </p:cNvSpPr>
          <p:nvPr>
            <p:ph type="title"/>
          </p:nvPr>
        </p:nvSpPr>
        <p:spPr bwMode="gray"/>
        <p:txBody>
          <a:bodyPr/>
          <a:lstStyle>
            <a:lvl1pPr>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269CBE7A-732F-41FE-BC5E-7E8D97782AD4}"/>
              </a:ext>
            </a:extLst>
          </p:cNvPr>
          <p:cNvSpPr>
            <a:spLocks noGrp="1"/>
          </p:cNvSpPr>
          <p:nvPr>
            <p:ph type="dt" sz="half" idx="10"/>
          </p:nvPr>
        </p:nvSpPr>
        <p:spPr bwMode="gray"/>
        <p:txBody>
          <a:bodyPr/>
          <a:lstStyle/>
          <a:p>
            <a:fld id="{A45FC889-A78E-42E7-A495-FF4C1BDC7EFE}" type="datetime1">
              <a:rPr lang="en-US" smtClean="0"/>
              <a:t>10/5/2022</a:t>
            </a:fld>
            <a:endParaRPr lang="en-US"/>
          </a:p>
        </p:txBody>
      </p:sp>
      <p:sp>
        <p:nvSpPr>
          <p:cNvPr id="5" name="Footer Placeholder 4">
            <a:extLst>
              <a:ext uri="{FF2B5EF4-FFF2-40B4-BE49-F238E27FC236}">
                <a16:creationId xmlns:a16="http://schemas.microsoft.com/office/drawing/2014/main" id="{DD08B89F-BFA6-4557-823C-89C2810F5452}"/>
              </a:ext>
            </a:extLst>
          </p:cNvPr>
          <p:cNvSpPr>
            <a:spLocks noGrp="1"/>
          </p:cNvSpPr>
          <p:nvPr>
            <p:ph type="ftr" sz="quarter" idx="11"/>
          </p:nvPr>
        </p:nvSpPr>
        <p:spPr bwMode="gray"/>
        <p:txBody>
          <a:bodyPr/>
          <a:lstStyle/>
          <a:p>
            <a:r>
              <a:rPr lang="en-US"/>
              <a:t>Federal Reserve Bank of San Francisco</a:t>
            </a:r>
          </a:p>
        </p:txBody>
      </p:sp>
      <p:sp>
        <p:nvSpPr>
          <p:cNvPr id="6" name="Slide Number Placeholder 5">
            <a:extLst>
              <a:ext uri="{FF2B5EF4-FFF2-40B4-BE49-F238E27FC236}">
                <a16:creationId xmlns:a16="http://schemas.microsoft.com/office/drawing/2014/main" id="{5AB229E8-7F8E-4117-8D30-4C98B6A7D88E}"/>
              </a:ext>
            </a:extLst>
          </p:cNvPr>
          <p:cNvSpPr>
            <a:spLocks noGrp="1"/>
          </p:cNvSpPr>
          <p:nvPr>
            <p:ph type="sldNum" sz="quarter" idx="12"/>
          </p:nvPr>
        </p:nvSpPr>
        <p:spPr bwMode="gray"/>
        <p:txBody>
          <a:bodyPr/>
          <a:lstStyle/>
          <a:p>
            <a:fld id="{2B578DCA-5389-439B-B0F2-3049ADCA701B}" type="slidenum">
              <a:rPr lang="en-US" smtClean="0"/>
              <a:t>‹#›</a:t>
            </a:fld>
            <a:endParaRPr lang="en-US"/>
          </a:p>
        </p:txBody>
      </p:sp>
      <p:sp>
        <p:nvSpPr>
          <p:cNvPr id="9" name="Subtitle 2">
            <a:extLst>
              <a:ext uri="{FF2B5EF4-FFF2-40B4-BE49-F238E27FC236}">
                <a16:creationId xmlns:a16="http://schemas.microsoft.com/office/drawing/2014/main" id="{3D927FAF-AB18-4C97-88C3-03096BA8C271}"/>
              </a:ext>
            </a:extLst>
          </p:cNvPr>
          <p:cNvSpPr>
            <a:spLocks noGrp="1"/>
          </p:cNvSpPr>
          <p:nvPr>
            <p:ph type="subTitle" idx="1"/>
          </p:nvPr>
        </p:nvSpPr>
        <p:spPr bwMode="gray">
          <a:xfrm>
            <a:off x="1030290" y="2017862"/>
            <a:ext cx="10106023" cy="331018"/>
          </a:xfrm>
        </p:spPr>
        <p:txBody>
          <a:bodyPr anchor="b"/>
          <a:lstStyle>
            <a:lvl1pPr marL="0" indent="0" algn="l">
              <a:spcAft>
                <a:spcPts val="0"/>
              </a:spcAft>
              <a:buNone/>
              <a:defRPr sz="1800" b="1">
                <a:latin typeface="+mj-lt"/>
              </a:defRPr>
            </a:lvl1pPr>
            <a:lvl2pPr marL="0" indent="0" algn="l">
              <a:spcAft>
                <a:spcPts val="0"/>
              </a:spcAft>
              <a:buNone/>
              <a:defRPr sz="1800" b="1">
                <a:latin typeface="+mj-lt"/>
              </a:defRPr>
            </a:lvl2pPr>
            <a:lvl3pPr marL="0" indent="0" algn="l">
              <a:spcAft>
                <a:spcPts val="0"/>
              </a:spcAft>
              <a:buNone/>
              <a:defRPr sz="1800" b="1">
                <a:latin typeface="+mj-lt"/>
              </a:defRPr>
            </a:lvl3pPr>
            <a:lvl4pPr marL="0" indent="0" algn="l">
              <a:spcAft>
                <a:spcPts val="0"/>
              </a:spcAft>
              <a:buNone/>
              <a:defRPr sz="1800" b="1">
                <a:latin typeface="+mj-lt"/>
              </a:defRPr>
            </a:lvl4pPr>
            <a:lvl5pPr marL="0" indent="0" algn="l">
              <a:spcAft>
                <a:spcPts val="0"/>
              </a:spcAft>
              <a:buNone/>
              <a:defRPr sz="1800" b="1">
                <a:latin typeface="+mj-lt"/>
              </a:defRPr>
            </a:lvl5pPr>
            <a:lvl6pPr marL="0" indent="0" algn="l">
              <a:spcAft>
                <a:spcPts val="0"/>
              </a:spcAft>
              <a:buNone/>
              <a:defRPr sz="1800" b="1">
                <a:latin typeface="+mj-lt"/>
              </a:defRPr>
            </a:lvl6pPr>
            <a:lvl7pPr marL="0" indent="0" algn="l">
              <a:spcAft>
                <a:spcPts val="0"/>
              </a:spcAft>
              <a:buNone/>
              <a:defRPr sz="1800" b="1">
                <a:latin typeface="+mj-lt"/>
              </a:defRPr>
            </a:lvl7pPr>
            <a:lvl8pPr marL="0" indent="0" algn="l">
              <a:spcAft>
                <a:spcPts val="0"/>
              </a:spcAft>
              <a:buNone/>
              <a:defRPr sz="1800" b="1">
                <a:latin typeface="+mj-lt"/>
              </a:defRPr>
            </a:lvl8pPr>
            <a:lvl9pPr marL="0" indent="0" algn="l">
              <a:lnSpc>
                <a:spcPct val="100000"/>
              </a:lnSpc>
              <a:spcAft>
                <a:spcPts val="0"/>
              </a:spcAft>
              <a:buNone/>
              <a:defRPr sz="1800" b="1">
                <a:latin typeface="+mj-lt"/>
              </a:defRPr>
            </a:lvl9pPr>
          </a:lstStyle>
          <a:p>
            <a:pPr lvl="8"/>
            <a:r>
              <a:rPr lang="en-US"/>
              <a:t>Click to edit Master subtitle style</a:t>
            </a:r>
            <a:endParaRPr lang="en-US" dirty="0"/>
          </a:p>
        </p:txBody>
      </p:sp>
    </p:spTree>
    <p:extLst>
      <p:ext uri="{BB962C8B-B14F-4D97-AF65-F5344CB8AC3E}">
        <p14:creationId xmlns:p14="http://schemas.microsoft.com/office/powerpoint/2010/main" val="3941389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numbers &amp; letter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1E6F8B5-E8EC-42D4-8056-796287B44E2C}"/>
              </a:ext>
            </a:extLst>
          </p:cNvPr>
          <p:cNvSpPr>
            <a:spLocks noGrp="1"/>
          </p:cNvSpPr>
          <p:nvPr>
            <p:ph type="body" sz="quarter" idx="13"/>
          </p:nvPr>
        </p:nvSpPr>
        <p:spPr bwMode="gray">
          <a:xfrm>
            <a:off x="1031083" y="2366168"/>
            <a:ext cx="10100468" cy="3439319"/>
          </a:xfrm>
        </p:spPr>
        <p:txBody>
          <a:bodyPr/>
          <a:lstStyle>
            <a:lvl1pPr>
              <a:defRPr/>
            </a:lvl1pPr>
            <a:lvl2pPr marL="216000" indent="-252000">
              <a:buClr>
                <a:schemeClr val="tx1"/>
              </a:buClr>
              <a:buFont typeface="+mj-lt"/>
              <a:buAutoNum type="arabicPeriod"/>
              <a:defRPr/>
            </a:lvl2pPr>
            <a:lvl3pPr marL="504000" indent="-252000">
              <a:buClr>
                <a:schemeClr val="tx1"/>
              </a:buClr>
              <a:buFont typeface="+mj-lt"/>
              <a:buAutoNum type="alphaLcPeriod"/>
              <a:defRPr/>
            </a:lvl3pPr>
            <a:lvl4pPr marL="756000" indent="-252000">
              <a:buClr>
                <a:schemeClr val="tx1"/>
              </a:buClr>
              <a:buFont typeface="Montserrat" panose="00000500000000000000" pitchFamily="2" charset="0"/>
              <a:buChar char="‒"/>
              <a:defRPr/>
            </a:lvl4pPr>
            <a:lvl5pPr marL="756000" indent="-252000">
              <a:buClr>
                <a:schemeClr val="tx1"/>
              </a:buClr>
              <a:buFont typeface="Montserrat" panose="00000500000000000000" pitchFamily="2" charset="0"/>
              <a:buChar char="‒"/>
              <a:defRPr/>
            </a:lvl5pPr>
            <a:lvl6pPr marL="648000" indent="-216000">
              <a:lnSpc>
                <a:spcPct val="100000"/>
              </a:lnSpc>
              <a:buClr>
                <a:schemeClr val="tx1"/>
              </a:buClr>
              <a:buFont typeface="Montserrat" panose="00000500000000000000" pitchFamily="2" charset="0"/>
              <a:buChar char="‒"/>
              <a:defRPr/>
            </a:lvl6pPr>
            <a:lvl7pPr marL="648000" indent="-216000">
              <a:lnSpc>
                <a:spcPct val="100000"/>
              </a:lnSpc>
              <a:buClr>
                <a:schemeClr val="tx1"/>
              </a:buClr>
              <a:buFont typeface="Montserrat" panose="00000500000000000000" pitchFamily="2" charset="0"/>
              <a:buChar char="‒"/>
              <a:defRPr/>
            </a:lvl7pPr>
            <a:lvl8pPr marL="648000" indent="-216000">
              <a:lnSpc>
                <a:spcPct val="100000"/>
              </a:lnSpc>
              <a:buClr>
                <a:schemeClr val="tx1"/>
              </a:buClr>
              <a:buFont typeface="Montserrat" panose="00000500000000000000" pitchFamily="2" charset="0"/>
              <a:buChar char="‒"/>
              <a:defRPr/>
            </a:lvl8pPr>
            <a:lvl9pPr marL="648000" indent="-216000">
              <a:lnSpc>
                <a:spcPct val="100000"/>
              </a:lnSpc>
              <a:buClr>
                <a:schemeClr val="tx1"/>
              </a:buClr>
              <a:buFont typeface="Montserrat" panose="00000500000000000000" pitchFamily="2"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60DE268D-8FA1-4E42-9673-D6D692C3D703}"/>
              </a:ext>
            </a:extLst>
          </p:cNvPr>
          <p:cNvSpPr>
            <a:spLocks noGrp="1"/>
          </p:cNvSpPr>
          <p:nvPr>
            <p:ph type="title"/>
          </p:nvPr>
        </p:nvSpPr>
        <p:spPr bwMode="gray"/>
        <p:txBody>
          <a:bodyPr/>
          <a:lstStyle>
            <a:lvl1pPr>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269CBE7A-732F-41FE-BC5E-7E8D97782AD4}"/>
              </a:ext>
            </a:extLst>
          </p:cNvPr>
          <p:cNvSpPr>
            <a:spLocks noGrp="1"/>
          </p:cNvSpPr>
          <p:nvPr>
            <p:ph type="dt" sz="half" idx="10"/>
          </p:nvPr>
        </p:nvSpPr>
        <p:spPr bwMode="gray"/>
        <p:txBody>
          <a:bodyPr/>
          <a:lstStyle/>
          <a:p>
            <a:fld id="{A45FC889-A78E-42E7-A495-FF4C1BDC7EFE}" type="datetime1">
              <a:rPr lang="en-US" smtClean="0"/>
              <a:t>10/5/2022</a:t>
            </a:fld>
            <a:endParaRPr lang="en-US"/>
          </a:p>
        </p:txBody>
      </p:sp>
      <p:sp>
        <p:nvSpPr>
          <p:cNvPr id="5" name="Footer Placeholder 4">
            <a:extLst>
              <a:ext uri="{FF2B5EF4-FFF2-40B4-BE49-F238E27FC236}">
                <a16:creationId xmlns:a16="http://schemas.microsoft.com/office/drawing/2014/main" id="{DD08B89F-BFA6-4557-823C-89C2810F5452}"/>
              </a:ext>
            </a:extLst>
          </p:cNvPr>
          <p:cNvSpPr>
            <a:spLocks noGrp="1"/>
          </p:cNvSpPr>
          <p:nvPr>
            <p:ph type="ftr" sz="quarter" idx="11"/>
          </p:nvPr>
        </p:nvSpPr>
        <p:spPr bwMode="gray"/>
        <p:txBody>
          <a:bodyPr/>
          <a:lstStyle/>
          <a:p>
            <a:r>
              <a:rPr lang="en-US"/>
              <a:t>Federal Reserve Bank of San Francisco</a:t>
            </a:r>
            <a:endParaRPr lang="en-US" dirty="0"/>
          </a:p>
        </p:txBody>
      </p:sp>
      <p:sp>
        <p:nvSpPr>
          <p:cNvPr id="6" name="Slide Number Placeholder 5">
            <a:extLst>
              <a:ext uri="{FF2B5EF4-FFF2-40B4-BE49-F238E27FC236}">
                <a16:creationId xmlns:a16="http://schemas.microsoft.com/office/drawing/2014/main" id="{5AB229E8-7F8E-4117-8D30-4C98B6A7D88E}"/>
              </a:ext>
            </a:extLst>
          </p:cNvPr>
          <p:cNvSpPr>
            <a:spLocks noGrp="1"/>
          </p:cNvSpPr>
          <p:nvPr>
            <p:ph type="sldNum" sz="quarter" idx="12"/>
          </p:nvPr>
        </p:nvSpPr>
        <p:spPr bwMode="gray"/>
        <p:txBody>
          <a:bodyPr/>
          <a:lstStyle/>
          <a:p>
            <a:fld id="{2B578DCA-5389-439B-B0F2-3049ADCA701B}" type="slidenum">
              <a:rPr lang="en-US" smtClean="0"/>
              <a:t>‹#›</a:t>
            </a:fld>
            <a:endParaRPr lang="en-US"/>
          </a:p>
        </p:txBody>
      </p:sp>
    </p:spTree>
    <p:extLst>
      <p:ext uri="{BB962C8B-B14F-4D97-AF65-F5344CB8AC3E}">
        <p14:creationId xmlns:p14="http://schemas.microsoft.com/office/powerpoint/2010/main" val="396984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number &amp; letters with subhea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1E6F8B5-E8EC-42D4-8056-796287B44E2C}"/>
              </a:ext>
            </a:extLst>
          </p:cNvPr>
          <p:cNvSpPr>
            <a:spLocks noGrp="1"/>
          </p:cNvSpPr>
          <p:nvPr>
            <p:ph type="body" sz="quarter" idx="13"/>
          </p:nvPr>
        </p:nvSpPr>
        <p:spPr bwMode="gray">
          <a:xfrm>
            <a:off x="1031083" y="2366168"/>
            <a:ext cx="10100468" cy="3439319"/>
          </a:xfrm>
        </p:spPr>
        <p:txBody>
          <a:bodyPr/>
          <a:lstStyle>
            <a:lvl1pPr>
              <a:defRPr/>
            </a:lvl1pPr>
            <a:lvl2pPr marL="216000" indent="-252000">
              <a:buClr>
                <a:schemeClr val="tx1"/>
              </a:buClr>
              <a:buFont typeface="+mj-lt"/>
              <a:buAutoNum type="arabicPeriod"/>
              <a:defRPr/>
            </a:lvl2pPr>
            <a:lvl3pPr marL="504000" indent="-252000">
              <a:buClr>
                <a:schemeClr val="tx1"/>
              </a:buClr>
              <a:buFont typeface="+mj-lt"/>
              <a:buAutoNum type="alphaLcPeriod"/>
              <a:defRPr/>
            </a:lvl3pPr>
            <a:lvl4pPr marL="756000" indent="-252000">
              <a:buClr>
                <a:schemeClr val="tx1"/>
              </a:buClr>
              <a:buFont typeface="Montserrat" panose="00000500000000000000" pitchFamily="2" charset="0"/>
              <a:buChar char="‒"/>
              <a:defRPr/>
            </a:lvl4pPr>
            <a:lvl5pPr marL="756000" indent="-252000">
              <a:buClr>
                <a:schemeClr val="tx1"/>
              </a:buClr>
              <a:buFont typeface="Montserrat" panose="00000500000000000000" pitchFamily="2" charset="0"/>
              <a:buChar char="‒"/>
              <a:defRPr/>
            </a:lvl5pPr>
            <a:lvl6pPr marL="648000" indent="-216000">
              <a:lnSpc>
                <a:spcPct val="100000"/>
              </a:lnSpc>
              <a:buClr>
                <a:schemeClr val="tx1"/>
              </a:buClr>
              <a:buFont typeface="Montserrat" panose="00000500000000000000" pitchFamily="2" charset="0"/>
              <a:buChar char="‒"/>
              <a:defRPr/>
            </a:lvl6pPr>
            <a:lvl7pPr marL="648000" indent="-216000">
              <a:lnSpc>
                <a:spcPct val="100000"/>
              </a:lnSpc>
              <a:buClr>
                <a:schemeClr val="tx1"/>
              </a:buClr>
              <a:buFont typeface="Montserrat" panose="00000500000000000000" pitchFamily="2" charset="0"/>
              <a:buChar char="‒"/>
              <a:defRPr/>
            </a:lvl7pPr>
            <a:lvl8pPr marL="648000" indent="-216000">
              <a:lnSpc>
                <a:spcPct val="100000"/>
              </a:lnSpc>
              <a:buClr>
                <a:schemeClr val="tx1"/>
              </a:buClr>
              <a:buFont typeface="Montserrat" panose="00000500000000000000" pitchFamily="2" charset="0"/>
              <a:buChar char="‒"/>
              <a:defRPr/>
            </a:lvl8pPr>
            <a:lvl9pPr marL="648000" indent="-216000">
              <a:lnSpc>
                <a:spcPct val="100000"/>
              </a:lnSpc>
              <a:buClr>
                <a:schemeClr val="tx1"/>
              </a:buClr>
              <a:buFont typeface="Montserrat" panose="00000500000000000000" pitchFamily="2"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60DE268D-8FA1-4E42-9673-D6D692C3D703}"/>
              </a:ext>
            </a:extLst>
          </p:cNvPr>
          <p:cNvSpPr>
            <a:spLocks noGrp="1"/>
          </p:cNvSpPr>
          <p:nvPr>
            <p:ph type="title"/>
          </p:nvPr>
        </p:nvSpPr>
        <p:spPr bwMode="gray"/>
        <p:txBody>
          <a:bodyPr/>
          <a:lstStyle>
            <a:lvl1pPr>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269CBE7A-732F-41FE-BC5E-7E8D97782AD4}"/>
              </a:ext>
            </a:extLst>
          </p:cNvPr>
          <p:cNvSpPr>
            <a:spLocks noGrp="1"/>
          </p:cNvSpPr>
          <p:nvPr>
            <p:ph type="dt" sz="half" idx="10"/>
          </p:nvPr>
        </p:nvSpPr>
        <p:spPr bwMode="gray"/>
        <p:txBody>
          <a:bodyPr/>
          <a:lstStyle/>
          <a:p>
            <a:fld id="{A45FC889-A78E-42E7-A495-FF4C1BDC7EFE}" type="datetime1">
              <a:rPr lang="en-US" smtClean="0"/>
              <a:t>10/5/2022</a:t>
            </a:fld>
            <a:endParaRPr lang="en-US"/>
          </a:p>
        </p:txBody>
      </p:sp>
      <p:sp>
        <p:nvSpPr>
          <p:cNvPr id="5" name="Footer Placeholder 4">
            <a:extLst>
              <a:ext uri="{FF2B5EF4-FFF2-40B4-BE49-F238E27FC236}">
                <a16:creationId xmlns:a16="http://schemas.microsoft.com/office/drawing/2014/main" id="{DD08B89F-BFA6-4557-823C-89C2810F5452}"/>
              </a:ext>
            </a:extLst>
          </p:cNvPr>
          <p:cNvSpPr>
            <a:spLocks noGrp="1"/>
          </p:cNvSpPr>
          <p:nvPr>
            <p:ph type="ftr" sz="quarter" idx="11"/>
          </p:nvPr>
        </p:nvSpPr>
        <p:spPr bwMode="gray"/>
        <p:txBody>
          <a:bodyPr/>
          <a:lstStyle/>
          <a:p>
            <a:r>
              <a:rPr lang="en-US"/>
              <a:t>Federal Reserve Bank of San Francisco</a:t>
            </a:r>
            <a:endParaRPr lang="en-US" dirty="0"/>
          </a:p>
        </p:txBody>
      </p:sp>
      <p:sp>
        <p:nvSpPr>
          <p:cNvPr id="6" name="Slide Number Placeholder 5">
            <a:extLst>
              <a:ext uri="{FF2B5EF4-FFF2-40B4-BE49-F238E27FC236}">
                <a16:creationId xmlns:a16="http://schemas.microsoft.com/office/drawing/2014/main" id="{5AB229E8-7F8E-4117-8D30-4C98B6A7D88E}"/>
              </a:ext>
            </a:extLst>
          </p:cNvPr>
          <p:cNvSpPr>
            <a:spLocks noGrp="1"/>
          </p:cNvSpPr>
          <p:nvPr>
            <p:ph type="sldNum" sz="quarter" idx="12"/>
          </p:nvPr>
        </p:nvSpPr>
        <p:spPr bwMode="gray"/>
        <p:txBody>
          <a:bodyPr/>
          <a:lstStyle/>
          <a:p>
            <a:fld id="{2B578DCA-5389-439B-B0F2-3049ADCA701B}" type="slidenum">
              <a:rPr lang="en-US" smtClean="0"/>
              <a:t>‹#›</a:t>
            </a:fld>
            <a:endParaRPr lang="en-US"/>
          </a:p>
        </p:txBody>
      </p:sp>
      <p:sp>
        <p:nvSpPr>
          <p:cNvPr id="10" name="Subtitle 2">
            <a:extLst>
              <a:ext uri="{FF2B5EF4-FFF2-40B4-BE49-F238E27FC236}">
                <a16:creationId xmlns:a16="http://schemas.microsoft.com/office/drawing/2014/main" id="{E07DECBD-ADDE-4D17-9B0E-3CA64047BABE}"/>
              </a:ext>
            </a:extLst>
          </p:cNvPr>
          <p:cNvSpPr>
            <a:spLocks noGrp="1"/>
          </p:cNvSpPr>
          <p:nvPr>
            <p:ph type="subTitle" idx="1"/>
          </p:nvPr>
        </p:nvSpPr>
        <p:spPr bwMode="gray">
          <a:xfrm>
            <a:off x="1030290" y="2017862"/>
            <a:ext cx="10106023" cy="331018"/>
          </a:xfrm>
        </p:spPr>
        <p:txBody>
          <a:bodyPr anchor="b"/>
          <a:lstStyle>
            <a:lvl1pPr marL="0" indent="0" algn="l">
              <a:spcAft>
                <a:spcPts val="0"/>
              </a:spcAft>
              <a:buNone/>
              <a:defRPr sz="1800" b="1">
                <a:latin typeface="+mj-lt"/>
              </a:defRPr>
            </a:lvl1pPr>
            <a:lvl2pPr marL="0" indent="0" algn="l">
              <a:spcAft>
                <a:spcPts val="0"/>
              </a:spcAft>
              <a:buNone/>
              <a:defRPr sz="1800" b="1">
                <a:latin typeface="+mj-lt"/>
              </a:defRPr>
            </a:lvl2pPr>
            <a:lvl3pPr marL="0" indent="0" algn="l">
              <a:spcAft>
                <a:spcPts val="0"/>
              </a:spcAft>
              <a:buNone/>
              <a:defRPr sz="1800" b="1">
                <a:latin typeface="+mj-lt"/>
              </a:defRPr>
            </a:lvl3pPr>
            <a:lvl4pPr marL="0" indent="0" algn="l">
              <a:spcAft>
                <a:spcPts val="0"/>
              </a:spcAft>
              <a:buNone/>
              <a:defRPr sz="1800" b="1">
                <a:latin typeface="+mj-lt"/>
              </a:defRPr>
            </a:lvl4pPr>
            <a:lvl5pPr marL="0" indent="0" algn="l">
              <a:spcAft>
                <a:spcPts val="0"/>
              </a:spcAft>
              <a:buNone/>
              <a:defRPr sz="1800" b="1">
                <a:latin typeface="+mj-lt"/>
              </a:defRPr>
            </a:lvl5pPr>
            <a:lvl6pPr marL="0" indent="0" algn="l">
              <a:spcAft>
                <a:spcPts val="0"/>
              </a:spcAft>
              <a:buNone/>
              <a:defRPr sz="1800" b="1">
                <a:latin typeface="+mj-lt"/>
              </a:defRPr>
            </a:lvl6pPr>
            <a:lvl7pPr marL="0" indent="0" algn="l">
              <a:spcAft>
                <a:spcPts val="0"/>
              </a:spcAft>
              <a:buNone/>
              <a:defRPr sz="1800" b="1">
                <a:latin typeface="+mj-lt"/>
              </a:defRPr>
            </a:lvl7pPr>
            <a:lvl8pPr marL="0" indent="0" algn="l">
              <a:spcAft>
                <a:spcPts val="0"/>
              </a:spcAft>
              <a:buNone/>
              <a:defRPr sz="1800" b="1">
                <a:latin typeface="+mj-lt"/>
              </a:defRPr>
            </a:lvl8pPr>
            <a:lvl9pPr marL="0" indent="0" algn="l">
              <a:lnSpc>
                <a:spcPct val="100000"/>
              </a:lnSpc>
              <a:spcAft>
                <a:spcPts val="0"/>
              </a:spcAft>
              <a:buNone/>
              <a:defRPr sz="1800" b="1">
                <a:latin typeface="+mj-lt"/>
              </a:defRPr>
            </a:lvl9pPr>
          </a:lstStyle>
          <a:p>
            <a:pPr lvl="8"/>
            <a:r>
              <a:rPr lang="en-US"/>
              <a:t>Click to edit Master subtitle style</a:t>
            </a:r>
            <a:endParaRPr lang="en-US" dirty="0"/>
          </a:p>
        </p:txBody>
      </p:sp>
    </p:spTree>
    <p:extLst>
      <p:ext uri="{BB962C8B-B14F-4D97-AF65-F5344CB8AC3E}">
        <p14:creationId xmlns:p14="http://schemas.microsoft.com/office/powerpoint/2010/main" val="304338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2)">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1E6F8B5-E8EC-42D4-8056-796287B44E2C}"/>
              </a:ext>
            </a:extLst>
          </p:cNvPr>
          <p:cNvSpPr>
            <a:spLocks noGrp="1"/>
          </p:cNvSpPr>
          <p:nvPr>
            <p:ph type="body" sz="quarter" idx="13"/>
          </p:nvPr>
        </p:nvSpPr>
        <p:spPr bwMode="gray">
          <a:xfrm>
            <a:off x="1031083" y="2366174"/>
            <a:ext cx="4699793" cy="3436933"/>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60DE268D-8FA1-4E42-9673-D6D692C3D703}"/>
              </a:ext>
            </a:extLst>
          </p:cNvPr>
          <p:cNvSpPr>
            <a:spLocks noGrp="1"/>
          </p:cNvSpPr>
          <p:nvPr>
            <p:ph type="title"/>
          </p:nvPr>
        </p:nvSpPr>
        <p:spPr bwMode="gray">
          <a:xfrm>
            <a:off x="1031877" y="1189829"/>
            <a:ext cx="10104436" cy="267496"/>
          </a:xfrm>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269CBE7A-732F-41FE-BC5E-7E8D97782AD4}"/>
              </a:ext>
            </a:extLst>
          </p:cNvPr>
          <p:cNvSpPr>
            <a:spLocks noGrp="1"/>
          </p:cNvSpPr>
          <p:nvPr>
            <p:ph type="dt" sz="half" idx="10"/>
          </p:nvPr>
        </p:nvSpPr>
        <p:spPr bwMode="gray"/>
        <p:txBody>
          <a:bodyPr/>
          <a:lstStyle/>
          <a:p>
            <a:fld id="{A45FC889-A78E-42E7-A495-FF4C1BDC7EFE}" type="datetime1">
              <a:rPr lang="en-US" smtClean="0"/>
              <a:t>10/5/2022</a:t>
            </a:fld>
            <a:endParaRPr lang="en-US"/>
          </a:p>
        </p:txBody>
      </p:sp>
      <p:sp>
        <p:nvSpPr>
          <p:cNvPr id="5" name="Footer Placeholder 4">
            <a:extLst>
              <a:ext uri="{FF2B5EF4-FFF2-40B4-BE49-F238E27FC236}">
                <a16:creationId xmlns:a16="http://schemas.microsoft.com/office/drawing/2014/main" id="{DD08B89F-BFA6-4557-823C-89C2810F5452}"/>
              </a:ext>
            </a:extLst>
          </p:cNvPr>
          <p:cNvSpPr>
            <a:spLocks noGrp="1"/>
          </p:cNvSpPr>
          <p:nvPr>
            <p:ph type="ftr" sz="quarter" idx="11"/>
          </p:nvPr>
        </p:nvSpPr>
        <p:spPr bwMode="gray"/>
        <p:txBody>
          <a:bodyPr/>
          <a:lstStyle/>
          <a:p>
            <a:r>
              <a:rPr lang="en-US"/>
              <a:t>Federal Reserve Bank of San Francisco</a:t>
            </a:r>
          </a:p>
        </p:txBody>
      </p:sp>
      <p:sp>
        <p:nvSpPr>
          <p:cNvPr id="6" name="Slide Number Placeholder 5">
            <a:extLst>
              <a:ext uri="{FF2B5EF4-FFF2-40B4-BE49-F238E27FC236}">
                <a16:creationId xmlns:a16="http://schemas.microsoft.com/office/drawing/2014/main" id="{5AB229E8-7F8E-4117-8D30-4C98B6A7D88E}"/>
              </a:ext>
            </a:extLst>
          </p:cNvPr>
          <p:cNvSpPr>
            <a:spLocks noGrp="1"/>
          </p:cNvSpPr>
          <p:nvPr>
            <p:ph type="sldNum" sz="quarter" idx="12"/>
          </p:nvPr>
        </p:nvSpPr>
        <p:spPr bwMode="gray"/>
        <p:txBody>
          <a:bodyPr/>
          <a:lstStyle/>
          <a:p>
            <a:fld id="{2B578DCA-5389-439B-B0F2-3049ADCA701B}" type="slidenum">
              <a:rPr lang="en-US" smtClean="0"/>
              <a:t>‹#›</a:t>
            </a:fld>
            <a:endParaRPr lang="en-US"/>
          </a:p>
        </p:txBody>
      </p:sp>
      <p:sp>
        <p:nvSpPr>
          <p:cNvPr id="7" name="Text Placeholder 7">
            <a:extLst>
              <a:ext uri="{FF2B5EF4-FFF2-40B4-BE49-F238E27FC236}">
                <a16:creationId xmlns:a16="http://schemas.microsoft.com/office/drawing/2014/main" id="{23D5A8EC-8E39-4B2A-8A86-B494C8D87710}"/>
              </a:ext>
            </a:extLst>
          </p:cNvPr>
          <p:cNvSpPr>
            <a:spLocks noGrp="1"/>
          </p:cNvSpPr>
          <p:nvPr>
            <p:ph type="body" sz="quarter" idx="14"/>
          </p:nvPr>
        </p:nvSpPr>
        <p:spPr bwMode="gray">
          <a:xfrm>
            <a:off x="6436266" y="2418556"/>
            <a:ext cx="4699793" cy="3386932"/>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3037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ext (2) with subhea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1E6F8B5-E8EC-42D4-8056-796287B44E2C}"/>
              </a:ext>
            </a:extLst>
          </p:cNvPr>
          <p:cNvSpPr>
            <a:spLocks noGrp="1"/>
          </p:cNvSpPr>
          <p:nvPr>
            <p:ph type="body" sz="quarter" idx="13"/>
          </p:nvPr>
        </p:nvSpPr>
        <p:spPr bwMode="gray">
          <a:xfrm>
            <a:off x="1031083" y="2366173"/>
            <a:ext cx="4699793" cy="3436934"/>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60DE268D-8FA1-4E42-9673-D6D692C3D703}"/>
              </a:ext>
            </a:extLst>
          </p:cNvPr>
          <p:cNvSpPr>
            <a:spLocks noGrp="1"/>
          </p:cNvSpPr>
          <p:nvPr>
            <p:ph type="title"/>
          </p:nvPr>
        </p:nvSpPr>
        <p:spPr bwMode="gray">
          <a:xfrm>
            <a:off x="1031877" y="1189829"/>
            <a:ext cx="10104436" cy="267496"/>
          </a:xfrm>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269CBE7A-732F-41FE-BC5E-7E8D97782AD4}"/>
              </a:ext>
            </a:extLst>
          </p:cNvPr>
          <p:cNvSpPr>
            <a:spLocks noGrp="1"/>
          </p:cNvSpPr>
          <p:nvPr>
            <p:ph type="dt" sz="half" idx="10"/>
          </p:nvPr>
        </p:nvSpPr>
        <p:spPr bwMode="gray"/>
        <p:txBody>
          <a:bodyPr/>
          <a:lstStyle/>
          <a:p>
            <a:fld id="{A45FC889-A78E-42E7-A495-FF4C1BDC7EFE}" type="datetime1">
              <a:rPr lang="en-US" smtClean="0"/>
              <a:t>10/5/2022</a:t>
            </a:fld>
            <a:endParaRPr lang="en-US"/>
          </a:p>
        </p:txBody>
      </p:sp>
      <p:sp>
        <p:nvSpPr>
          <p:cNvPr id="5" name="Footer Placeholder 4">
            <a:extLst>
              <a:ext uri="{FF2B5EF4-FFF2-40B4-BE49-F238E27FC236}">
                <a16:creationId xmlns:a16="http://schemas.microsoft.com/office/drawing/2014/main" id="{DD08B89F-BFA6-4557-823C-89C2810F5452}"/>
              </a:ext>
            </a:extLst>
          </p:cNvPr>
          <p:cNvSpPr>
            <a:spLocks noGrp="1"/>
          </p:cNvSpPr>
          <p:nvPr>
            <p:ph type="ftr" sz="quarter" idx="11"/>
          </p:nvPr>
        </p:nvSpPr>
        <p:spPr bwMode="gray"/>
        <p:txBody>
          <a:bodyPr/>
          <a:lstStyle/>
          <a:p>
            <a:r>
              <a:rPr lang="en-US"/>
              <a:t>Federal Reserve Bank of San Francisco</a:t>
            </a:r>
          </a:p>
        </p:txBody>
      </p:sp>
      <p:sp>
        <p:nvSpPr>
          <p:cNvPr id="6" name="Slide Number Placeholder 5">
            <a:extLst>
              <a:ext uri="{FF2B5EF4-FFF2-40B4-BE49-F238E27FC236}">
                <a16:creationId xmlns:a16="http://schemas.microsoft.com/office/drawing/2014/main" id="{5AB229E8-7F8E-4117-8D30-4C98B6A7D88E}"/>
              </a:ext>
            </a:extLst>
          </p:cNvPr>
          <p:cNvSpPr>
            <a:spLocks noGrp="1"/>
          </p:cNvSpPr>
          <p:nvPr>
            <p:ph type="sldNum" sz="quarter" idx="12"/>
          </p:nvPr>
        </p:nvSpPr>
        <p:spPr bwMode="gray"/>
        <p:txBody>
          <a:bodyPr/>
          <a:lstStyle/>
          <a:p>
            <a:fld id="{2B578DCA-5389-439B-B0F2-3049ADCA701B}" type="slidenum">
              <a:rPr lang="en-US" smtClean="0"/>
              <a:t>‹#›</a:t>
            </a:fld>
            <a:endParaRPr lang="en-US"/>
          </a:p>
        </p:txBody>
      </p:sp>
      <p:sp>
        <p:nvSpPr>
          <p:cNvPr id="7" name="Text Placeholder 7">
            <a:extLst>
              <a:ext uri="{FF2B5EF4-FFF2-40B4-BE49-F238E27FC236}">
                <a16:creationId xmlns:a16="http://schemas.microsoft.com/office/drawing/2014/main" id="{23D5A8EC-8E39-4B2A-8A86-B494C8D87710}"/>
              </a:ext>
            </a:extLst>
          </p:cNvPr>
          <p:cNvSpPr>
            <a:spLocks noGrp="1"/>
          </p:cNvSpPr>
          <p:nvPr>
            <p:ph type="body" sz="quarter" idx="14"/>
          </p:nvPr>
        </p:nvSpPr>
        <p:spPr bwMode="gray">
          <a:xfrm>
            <a:off x="6436266" y="2418556"/>
            <a:ext cx="4699793" cy="3386932"/>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ubtitle 2">
            <a:extLst>
              <a:ext uri="{FF2B5EF4-FFF2-40B4-BE49-F238E27FC236}">
                <a16:creationId xmlns:a16="http://schemas.microsoft.com/office/drawing/2014/main" id="{D3E85F23-57DA-4686-A004-DD2FB0A621EA}"/>
              </a:ext>
            </a:extLst>
          </p:cNvPr>
          <p:cNvSpPr>
            <a:spLocks noGrp="1"/>
          </p:cNvSpPr>
          <p:nvPr>
            <p:ph type="subTitle" idx="1"/>
          </p:nvPr>
        </p:nvSpPr>
        <p:spPr bwMode="gray">
          <a:xfrm>
            <a:off x="1030290" y="2017862"/>
            <a:ext cx="10106023" cy="331018"/>
          </a:xfrm>
        </p:spPr>
        <p:txBody>
          <a:bodyPr anchor="b"/>
          <a:lstStyle>
            <a:lvl1pPr marL="0" indent="0" algn="l">
              <a:spcAft>
                <a:spcPts val="0"/>
              </a:spcAft>
              <a:buNone/>
              <a:defRPr sz="1800" b="1">
                <a:latin typeface="+mj-lt"/>
              </a:defRPr>
            </a:lvl1pPr>
            <a:lvl2pPr marL="0" indent="0" algn="l">
              <a:spcAft>
                <a:spcPts val="0"/>
              </a:spcAft>
              <a:buNone/>
              <a:defRPr sz="1800" b="1">
                <a:latin typeface="+mj-lt"/>
              </a:defRPr>
            </a:lvl2pPr>
            <a:lvl3pPr marL="0" indent="0" algn="l">
              <a:spcAft>
                <a:spcPts val="0"/>
              </a:spcAft>
              <a:buNone/>
              <a:defRPr sz="1800" b="1">
                <a:latin typeface="+mj-lt"/>
              </a:defRPr>
            </a:lvl3pPr>
            <a:lvl4pPr marL="0" indent="0" algn="l">
              <a:spcAft>
                <a:spcPts val="0"/>
              </a:spcAft>
              <a:buNone/>
              <a:defRPr sz="1800" b="1">
                <a:latin typeface="+mj-lt"/>
              </a:defRPr>
            </a:lvl4pPr>
            <a:lvl5pPr marL="0" indent="0" algn="l">
              <a:spcAft>
                <a:spcPts val="0"/>
              </a:spcAft>
              <a:buNone/>
              <a:defRPr sz="1800" b="1">
                <a:latin typeface="+mj-lt"/>
              </a:defRPr>
            </a:lvl5pPr>
            <a:lvl6pPr marL="0" indent="0" algn="l">
              <a:spcAft>
                <a:spcPts val="0"/>
              </a:spcAft>
              <a:buNone/>
              <a:defRPr sz="1800" b="1">
                <a:latin typeface="+mj-lt"/>
              </a:defRPr>
            </a:lvl6pPr>
            <a:lvl7pPr marL="0" indent="0" algn="l">
              <a:spcAft>
                <a:spcPts val="0"/>
              </a:spcAft>
              <a:buNone/>
              <a:defRPr sz="1800" b="1">
                <a:latin typeface="+mj-lt"/>
              </a:defRPr>
            </a:lvl7pPr>
            <a:lvl8pPr marL="0" indent="0" algn="l">
              <a:spcAft>
                <a:spcPts val="0"/>
              </a:spcAft>
              <a:buNone/>
              <a:defRPr sz="1800" b="1">
                <a:latin typeface="+mj-lt"/>
              </a:defRPr>
            </a:lvl8pPr>
            <a:lvl9pPr marL="0" indent="0" algn="l">
              <a:lnSpc>
                <a:spcPct val="100000"/>
              </a:lnSpc>
              <a:spcAft>
                <a:spcPts val="0"/>
              </a:spcAft>
              <a:buNone/>
              <a:defRPr sz="1800" b="1">
                <a:latin typeface="+mj-lt"/>
              </a:defRPr>
            </a:lvl9pPr>
          </a:lstStyle>
          <a:p>
            <a:pPr lvl="8"/>
            <a:r>
              <a:rPr lang="en-US"/>
              <a:t>Click to edit Master subtitle style</a:t>
            </a:r>
            <a:endParaRPr lang="en-US" dirty="0"/>
          </a:p>
        </p:txBody>
      </p:sp>
    </p:spTree>
    <p:extLst>
      <p:ext uri="{BB962C8B-B14F-4D97-AF65-F5344CB8AC3E}">
        <p14:creationId xmlns:p14="http://schemas.microsoft.com/office/powerpoint/2010/main" val="3753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ext &amp;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B571DE2-0585-4E04-8BC9-A0435D47F0B7}"/>
              </a:ext>
            </a:extLst>
          </p:cNvPr>
          <p:cNvSpPr>
            <a:spLocks noGrp="1"/>
          </p:cNvSpPr>
          <p:nvPr>
            <p:ph type="pic" sz="quarter" idx="14"/>
          </p:nvPr>
        </p:nvSpPr>
        <p:spPr bwMode="gray">
          <a:xfrm>
            <a:off x="6458321" y="0"/>
            <a:ext cx="5733679" cy="6858000"/>
          </a:xfrm>
        </p:spPr>
        <p:txBody>
          <a:bodyPr anchor="ctr"/>
          <a:lstStyle>
            <a:lvl1pPr algn="ctr">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E1E6F8B5-E8EC-42D4-8056-796287B44E2C}"/>
              </a:ext>
            </a:extLst>
          </p:cNvPr>
          <p:cNvSpPr>
            <a:spLocks noGrp="1"/>
          </p:cNvSpPr>
          <p:nvPr>
            <p:ph type="body" sz="quarter" idx="13"/>
          </p:nvPr>
        </p:nvSpPr>
        <p:spPr bwMode="gray">
          <a:xfrm>
            <a:off x="1031083" y="2366173"/>
            <a:ext cx="4699793" cy="3436934"/>
          </a:xfrm>
        </p:spPr>
        <p:txBody>
          <a:bodyPr/>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60DE268D-8FA1-4E42-9673-D6D692C3D703}"/>
              </a:ext>
            </a:extLst>
          </p:cNvPr>
          <p:cNvSpPr>
            <a:spLocks noGrp="1"/>
          </p:cNvSpPr>
          <p:nvPr>
            <p:ph type="title"/>
          </p:nvPr>
        </p:nvSpPr>
        <p:spPr bwMode="gray">
          <a:xfrm>
            <a:off x="1031877" y="1189829"/>
            <a:ext cx="5064123" cy="267496"/>
          </a:xfrm>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269CBE7A-732F-41FE-BC5E-7E8D97782AD4}"/>
              </a:ext>
            </a:extLst>
          </p:cNvPr>
          <p:cNvSpPr>
            <a:spLocks noGrp="1"/>
          </p:cNvSpPr>
          <p:nvPr>
            <p:ph type="dt" sz="half" idx="10"/>
          </p:nvPr>
        </p:nvSpPr>
        <p:spPr bwMode="gray"/>
        <p:txBody>
          <a:bodyPr/>
          <a:lstStyle/>
          <a:p>
            <a:fld id="{A45FC889-A78E-42E7-A495-FF4C1BDC7EFE}" type="datetime1">
              <a:rPr lang="en-US" smtClean="0"/>
              <a:t>10/5/2022</a:t>
            </a:fld>
            <a:endParaRPr lang="en-US"/>
          </a:p>
        </p:txBody>
      </p:sp>
      <p:sp>
        <p:nvSpPr>
          <p:cNvPr id="5" name="Footer Placeholder 4">
            <a:extLst>
              <a:ext uri="{FF2B5EF4-FFF2-40B4-BE49-F238E27FC236}">
                <a16:creationId xmlns:a16="http://schemas.microsoft.com/office/drawing/2014/main" id="{DD08B89F-BFA6-4557-823C-89C2810F5452}"/>
              </a:ext>
            </a:extLst>
          </p:cNvPr>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Federal Reserve Bank of San Francisco</a:t>
            </a:r>
            <a:endParaRPr lang="en-US" dirty="0"/>
          </a:p>
        </p:txBody>
      </p:sp>
      <p:sp>
        <p:nvSpPr>
          <p:cNvPr id="6" name="Slide Number Placeholder 5">
            <a:extLst>
              <a:ext uri="{FF2B5EF4-FFF2-40B4-BE49-F238E27FC236}">
                <a16:creationId xmlns:a16="http://schemas.microsoft.com/office/drawing/2014/main" id="{5AB229E8-7F8E-4117-8D30-4C98B6A7D88E}"/>
              </a:ext>
            </a:extLst>
          </p:cNvPr>
          <p:cNvSpPr>
            <a:spLocks noGrp="1"/>
          </p:cNvSpPr>
          <p:nvPr>
            <p:ph type="sldNum" sz="quarter" idx="12"/>
          </p:nvPr>
        </p:nvSpPr>
        <p:spPr bwMode="gray"/>
        <p:txBody>
          <a:bodyPr/>
          <a:lstStyle>
            <a:lvl1pPr>
              <a:defRPr>
                <a:noFill/>
              </a:defRPr>
            </a:lvl1pPr>
            <a:lvl2pPr>
              <a:defRPr>
                <a:noFill/>
              </a:defRPr>
            </a:lvl2pPr>
            <a:lvl3pPr>
              <a:defRPr>
                <a:noFill/>
              </a:defRPr>
            </a:lvl3pPr>
            <a:lvl4pPr>
              <a:defRPr>
                <a:solidFill>
                  <a:schemeClr val="bg1"/>
                </a:solidFill>
              </a:defRPr>
            </a:lvl4pPr>
            <a:lvl5pPr>
              <a:defRPr>
                <a:noFill/>
              </a:defRPr>
            </a:lvl5pPr>
            <a:lvl6pPr>
              <a:defRPr>
                <a:noFill/>
              </a:defRPr>
            </a:lvl6pPr>
            <a:lvl7pPr>
              <a:defRPr>
                <a:noFill/>
              </a:defRPr>
            </a:lvl7pPr>
            <a:lvl8pPr>
              <a:defRPr>
                <a:noFill/>
              </a:defRPr>
            </a:lvl8pPr>
            <a:lvl9pPr>
              <a:defRPr>
                <a:noFill/>
              </a:defRPr>
            </a:lvl9pPr>
          </a:lstStyle>
          <a:p>
            <a:fld id="{2B578DCA-5389-439B-B0F2-3049ADCA701B}" type="slidenum">
              <a:rPr lang="en-US" smtClean="0"/>
              <a:pPr/>
              <a:t>‹#›</a:t>
            </a:fld>
            <a:endParaRPr lang="en-US" dirty="0"/>
          </a:p>
        </p:txBody>
      </p:sp>
    </p:spTree>
    <p:extLst>
      <p:ext uri="{BB962C8B-B14F-4D97-AF65-F5344CB8AC3E}">
        <p14:creationId xmlns:p14="http://schemas.microsoft.com/office/powerpoint/2010/main" val="153051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E268D-8FA1-4E42-9673-D6D692C3D703}"/>
              </a:ext>
            </a:extLst>
          </p:cNvPr>
          <p:cNvSpPr>
            <a:spLocks noGrp="1"/>
          </p:cNvSpPr>
          <p:nvPr>
            <p:ph type="title"/>
          </p:nvPr>
        </p:nvSpPr>
        <p:spPr bwMode="gray">
          <a:xfrm>
            <a:off x="1031877" y="1189829"/>
            <a:ext cx="10104436" cy="267496"/>
          </a:xfrm>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269CBE7A-732F-41FE-BC5E-7E8D97782AD4}"/>
              </a:ext>
            </a:extLst>
          </p:cNvPr>
          <p:cNvSpPr>
            <a:spLocks noGrp="1"/>
          </p:cNvSpPr>
          <p:nvPr>
            <p:ph type="dt" sz="half" idx="10"/>
          </p:nvPr>
        </p:nvSpPr>
        <p:spPr bwMode="gray"/>
        <p:txBody>
          <a:bodyPr/>
          <a:lstStyle/>
          <a:p>
            <a:fld id="{A45FC889-A78E-42E7-A495-FF4C1BDC7EFE}" type="datetime1">
              <a:rPr lang="en-US" smtClean="0"/>
              <a:t>10/5/2022</a:t>
            </a:fld>
            <a:endParaRPr lang="en-US"/>
          </a:p>
        </p:txBody>
      </p:sp>
      <p:sp>
        <p:nvSpPr>
          <p:cNvPr id="9" name="Picture Placeholder 8">
            <a:extLst>
              <a:ext uri="{FF2B5EF4-FFF2-40B4-BE49-F238E27FC236}">
                <a16:creationId xmlns:a16="http://schemas.microsoft.com/office/drawing/2014/main" id="{AB571DE2-0585-4E04-8BC9-A0435D47F0B7}"/>
              </a:ext>
            </a:extLst>
          </p:cNvPr>
          <p:cNvSpPr>
            <a:spLocks noGrp="1"/>
          </p:cNvSpPr>
          <p:nvPr>
            <p:ph type="pic" sz="quarter" idx="14"/>
          </p:nvPr>
        </p:nvSpPr>
        <p:spPr bwMode="gray">
          <a:xfrm>
            <a:off x="1055912" y="2423320"/>
            <a:ext cx="11136088" cy="3379788"/>
          </a:xfrm>
        </p:spPr>
        <p:txBody>
          <a:bodyPr anchor="ctr"/>
          <a:lstStyle>
            <a:lvl1pPr algn="ctr">
              <a:defRPr/>
            </a:lvl1pPr>
          </a:lstStyle>
          <a:p>
            <a:r>
              <a:rPr lang="en-US"/>
              <a:t>Click icon to add picture</a:t>
            </a:r>
            <a:endParaRPr lang="en-US" dirty="0"/>
          </a:p>
        </p:txBody>
      </p:sp>
      <p:sp>
        <p:nvSpPr>
          <p:cNvPr id="5" name="Footer Placeholder 4">
            <a:extLst>
              <a:ext uri="{FF2B5EF4-FFF2-40B4-BE49-F238E27FC236}">
                <a16:creationId xmlns:a16="http://schemas.microsoft.com/office/drawing/2014/main" id="{DD08B89F-BFA6-4557-823C-89C2810F5452}"/>
              </a:ext>
            </a:extLst>
          </p:cNvPr>
          <p:cNvSpPr>
            <a:spLocks noGrp="1"/>
          </p:cNvSpPr>
          <p:nvPr>
            <p:ph type="ftr" sz="quarter" idx="11"/>
          </p:nvPr>
        </p:nvSpPr>
        <p:spPr bwMode="gray"/>
        <p:txBody>
          <a:bodyPr/>
          <a:lstStyle>
            <a:lvl1pPr>
              <a:defRPr>
                <a:solidFill>
                  <a:schemeClr val="tx1"/>
                </a:solidFill>
              </a:defRPr>
            </a:lvl1pPr>
            <a:lvl2pPr>
              <a:defRPr sz="8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t>Federal Reserve Bank of San Francisco</a:t>
            </a:r>
            <a:endParaRPr lang="en-US" dirty="0"/>
          </a:p>
        </p:txBody>
      </p:sp>
      <p:sp>
        <p:nvSpPr>
          <p:cNvPr id="6" name="Slide Number Placeholder 5">
            <a:extLst>
              <a:ext uri="{FF2B5EF4-FFF2-40B4-BE49-F238E27FC236}">
                <a16:creationId xmlns:a16="http://schemas.microsoft.com/office/drawing/2014/main" id="{5AB229E8-7F8E-4117-8D30-4C98B6A7D88E}"/>
              </a:ext>
            </a:extLst>
          </p:cNvPr>
          <p:cNvSpPr>
            <a:spLocks noGrp="1"/>
          </p:cNvSpPr>
          <p:nvPr>
            <p:ph type="sldNum" sz="quarter" idx="12"/>
          </p:nvPr>
        </p:nvSpPr>
        <p:spPr bwMode="gray"/>
        <p:txBody>
          <a:bodyPr/>
          <a:lstStyle>
            <a:lvl1pPr>
              <a:defRPr>
                <a:solidFill>
                  <a:sysClr val="windowText" lastClr="000000"/>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fld id="{2B578DCA-5389-439B-B0F2-3049ADCA701B}" type="slidenum">
              <a:rPr lang="en-US" smtClean="0"/>
              <a:pPr/>
              <a:t>‹#›</a:t>
            </a:fld>
            <a:endParaRPr lang="en-US" dirty="0"/>
          </a:p>
        </p:txBody>
      </p:sp>
    </p:spTree>
    <p:extLst>
      <p:ext uri="{BB962C8B-B14F-4D97-AF65-F5344CB8AC3E}">
        <p14:creationId xmlns:p14="http://schemas.microsoft.com/office/powerpoint/2010/main" val="108440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mage full">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1D2E43FC-C38E-4D23-9802-A369836F01BE}"/>
              </a:ext>
            </a:extLst>
          </p:cNvPr>
          <p:cNvSpPr>
            <a:spLocks noGrp="1"/>
          </p:cNvSpPr>
          <p:nvPr>
            <p:ph type="pic" sz="quarter" idx="14"/>
          </p:nvPr>
        </p:nvSpPr>
        <p:spPr bwMode="gray">
          <a:xfrm>
            <a:off x="0" y="0"/>
            <a:ext cx="12192000" cy="6858000"/>
          </a:xfrm>
          <a:custGeom>
            <a:avLst/>
            <a:gdLst>
              <a:gd name="connsiteX0" fmla="*/ 7114032 w 12192000"/>
              <a:gd name="connsiteY0" fmla="*/ 1728000 h 6858000"/>
              <a:gd name="connsiteX1" fmla="*/ 7114032 w 12192000"/>
              <a:gd name="connsiteY1" fmla="*/ 5130000 h 6858000"/>
              <a:gd name="connsiteX2" fmla="*/ 10512976 w 12192000"/>
              <a:gd name="connsiteY2" fmla="*/ 5130000 h 6858000"/>
              <a:gd name="connsiteX3" fmla="*/ 10512976 w 12192000"/>
              <a:gd name="connsiteY3" fmla="*/ 17280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7114032" y="1728000"/>
                </a:moveTo>
                <a:lnTo>
                  <a:pt x="7114032" y="5130000"/>
                </a:lnTo>
                <a:lnTo>
                  <a:pt x="10512976" y="5130000"/>
                </a:lnTo>
                <a:lnTo>
                  <a:pt x="10512976" y="1728000"/>
                </a:lnTo>
                <a:close/>
                <a:moveTo>
                  <a:pt x="0" y="0"/>
                </a:moveTo>
                <a:lnTo>
                  <a:pt x="12192000" y="0"/>
                </a:lnTo>
                <a:lnTo>
                  <a:pt x="12192000" y="6858000"/>
                </a:lnTo>
                <a:lnTo>
                  <a:pt x="0" y="6858000"/>
                </a:lnTo>
                <a:close/>
              </a:path>
            </a:pathLst>
          </a:custGeom>
        </p:spPr>
        <p:txBody>
          <a:bodyPr wrap="square" anchor="ctr">
            <a:noAutofit/>
          </a:bodyPr>
          <a:lstStyle>
            <a:lvl1pPr algn="ctr">
              <a:defRPr/>
            </a:lvl1pPr>
          </a:lstStyle>
          <a:p>
            <a:r>
              <a:rPr lang="en-US"/>
              <a:t>Click icon to add picture</a:t>
            </a:r>
            <a:endParaRPr lang="en-US" dirty="0"/>
          </a:p>
        </p:txBody>
      </p:sp>
      <p:sp>
        <p:nvSpPr>
          <p:cNvPr id="4" name="Date Placeholder 3">
            <a:extLst>
              <a:ext uri="{FF2B5EF4-FFF2-40B4-BE49-F238E27FC236}">
                <a16:creationId xmlns:a16="http://schemas.microsoft.com/office/drawing/2014/main" id="{269CBE7A-732F-41FE-BC5E-7E8D97782AD4}"/>
              </a:ext>
            </a:extLst>
          </p:cNvPr>
          <p:cNvSpPr>
            <a:spLocks noGrp="1"/>
          </p:cNvSpPr>
          <p:nvPr>
            <p:ph type="dt" sz="half" idx="10"/>
          </p:nvPr>
        </p:nvSpPr>
        <p:spPr bwMode="gray"/>
        <p:txBody>
          <a:bodyPr/>
          <a:lstStyle>
            <a:lvl1pPr>
              <a:defRPr>
                <a:noFill/>
              </a:defRPr>
            </a:lvl1pPr>
          </a:lstStyle>
          <a:p>
            <a:fld id="{A45FC889-A78E-42E7-A495-FF4C1BDC7EFE}" type="datetime1">
              <a:rPr lang="en-US" smtClean="0"/>
              <a:pPr/>
              <a:t>10/5/2022</a:t>
            </a:fld>
            <a:endParaRPr lang="en-US" dirty="0"/>
          </a:p>
        </p:txBody>
      </p:sp>
      <p:sp>
        <p:nvSpPr>
          <p:cNvPr id="5" name="Footer Placeholder 4">
            <a:extLst>
              <a:ext uri="{FF2B5EF4-FFF2-40B4-BE49-F238E27FC236}">
                <a16:creationId xmlns:a16="http://schemas.microsoft.com/office/drawing/2014/main" id="{DD08B89F-BFA6-4557-823C-89C2810F5452}"/>
              </a:ext>
            </a:extLst>
          </p:cNvPr>
          <p:cNvSpPr>
            <a:spLocks noGrp="1"/>
          </p:cNvSpPr>
          <p:nvPr>
            <p:ph type="ftr" sz="quarter" idx="11"/>
          </p:nvPr>
        </p:nvSpPr>
        <p:spPr bwMode="gray"/>
        <p:txBody>
          <a:bodyPr/>
          <a:lstStyle>
            <a:lvl1pPr>
              <a:defRPr>
                <a:noFill/>
              </a:defRPr>
            </a:lvl1pPr>
            <a:lvl2pPr>
              <a:defRPr sz="800">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Federal Reserve Bank of San Francisco</a:t>
            </a:r>
            <a:endParaRPr lang="en-US" dirty="0"/>
          </a:p>
        </p:txBody>
      </p:sp>
      <p:sp>
        <p:nvSpPr>
          <p:cNvPr id="6" name="Slide Number Placeholder 5">
            <a:extLst>
              <a:ext uri="{FF2B5EF4-FFF2-40B4-BE49-F238E27FC236}">
                <a16:creationId xmlns:a16="http://schemas.microsoft.com/office/drawing/2014/main" id="{5AB229E8-7F8E-4117-8D30-4C98B6A7D88E}"/>
              </a:ext>
            </a:extLst>
          </p:cNvPr>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2B578DCA-5389-439B-B0F2-3049ADCA701B}" type="slidenum">
              <a:rPr lang="en-US" smtClean="0"/>
              <a:pPr/>
              <a:t>‹#›</a:t>
            </a:fld>
            <a:endParaRPr lang="en-US" dirty="0"/>
          </a:p>
        </p:txBody>
      </p:sp>
      <p:sp>
        <p:nvSpPr>
          <p:cNvPr id="17" name="Text Placeholder 9">
            <a:extLst>
              <a:ext uri="{FF2B5EF4-FFF2-40B4-BE49-F238E27FC236}">
                <a16:creationId xmlns:a16="http://schemas.microsoft.com/office/drawing/2014/main" id="{46467D45-C048-4F74-B464-507099BC28E5}"/>
              </a:ext>
            </a:extLst>
          </p:cNvPr>
          <p:cNvSpPr>
            <a:spLocks noGrp="1"/>
          </p:cNvSpPr>
          <p:nvPr>
            <p:ph type="body" sz="quarter" idx="16"/>
          </p:nvPr>
        </p:nvSpPr>
        <p:spPr bwMode="gray">
          <a:xfrm>
            <a:off x="7114032" y="1728000"/>
            <a:ext cx="3398945" cy="3402000"/>
          </a:xfrm>
          <a:solidFill>
            <a:schemeClr val="bg1"/>
          </a:solidFill>
        </p:spPr>
        <p:txBody>
          <a:bodyPr/>
          <a:lstStyle>
            <a:lvl1pPr marL="0" indent="0">
              <a:spcAft>
                <a:spcPts val="0"/>
              </a:spcAft>
              <a:buFont typeface="Arial" panose="020B0604020202020204" pitchFamily="34" charset="0"/>
              <a:buNone/>
              <a:defRPr sz="200">
                <a:solidFill>
                  <a:schemeClr val="bg1"/>
                </a:solidFill>
              </a:defRPr>
            </a:lvl1pPr>
            <a:lvl2pPr marL="0" indent="0">
              <a:spcAft>
                <a:spcPts val="0"/>
              </a:spcAft>
              <a:buNone/>
              <a:defRPr sz="200">
                <a:solidFill>
                  <a:schemeClr val="bg1"/>
                </a:solidFill>
              </a:defRPr>
            </a:lvl2pPr>
            <a:lvl3pPr marL="0" indent="0">
              <a:spcAft>
                <a:spcPts val="0"/>
              </a:spcAft>
              <a:buNone/>
              <a:defRPr sz="200">
                <a:solidFill>
                  <a:schemeClr val="bg1"/>
                </a:solidFill>
              </a:defRPr>
            </a:lvl3pPr>
            <a:lvl4pPr marL="0" indent="0">
              <a:spcAft>
                <a:spcPts val="0"/>
              </a:spcAft>
              <a:buNone/>
              <a:defRPr sz="200">
                <a:solidFill>
                  <a:schemeClr val="bg1"/>
                </a:solidFill>
              </a:defRPr>
            </a:lvl4pPr>
            <a:lvl5pPr marL="0" indent="0">
              <a:spcAft>
                <a:spcPts val="0"/>
              </a:spcAft>
              <a:buNone/>
              <a:defRPr sz="200">
                <a:solidFill>
                  <a:schemeClr val="bg1"/>
                </a:solidFill>
              </a:defRPr>
            </a:lvl5pPr>
            <a:lvl6pPr marL="0" indent="0">
              <a:spcAft>
                <a:spcPts val="0"/>
              </a:spcAft>
              <a:buNone/>
              <a:defRPr sz="200">
                <a:solidFill>
                  <a:schemeClr val="bg1"/>
                </a:solidFill>
              </a:defRPr>
            </a:lvl6pPr>
            <a:lvl7pPr marL="0" indent="0">
              <a:spcAft>
                <a:spcPts val="0"/>
              </a:spcAft>
              <a:buNone/>
              <a:defRPr sz="200">
                <a:solidFill>
                  <a:schemeClr val="bg1"/>
                </a:solidFill>
              </a:defRPr>
            </a:lvl7pPr>
            <a:lvl8pPr marL="0" indent="0">
              <a:spcAft>
                <a:spcPts val="0"/>
              </a:spcAft>
              <a:buNone/>
              <a:defRPr sz="200">
                <a:solidFill>
                  <a:schemeClr val="bg1"/>
                </a:solidFill>
              </a:defRPr>
            </a:lvl8pPr>
            <a:lvl9pPr marL="0" indent="0">
              <a:spcAft>
                <a:spcPts val="0"/>
              </a:spcAft>
              <a:buNone/>
              <a:defRPr sz="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itle 1">
            <a:extLst>
              <a:ext uri="{FF2B5EF4-FFF2-40B4-BE49-F238E27FC236}">
                <a16:creationId xmlns:a16="http://schemas.microsoft.com/office/drawing/2014/main" id="{D168978D-5D51-4B89-8397-5DD455F20847}"/>
              </a:ext>
            </a:extLst>
          </p:cNvPr>
          <p:cNvSpPr>
            <a:spLocks noGrp="1"/>
          </p:cNvSpPr>
          <p:nvPr>
            <p:ph type="title" hasCustomPrompt="1"/>
          </p:nvPr>
        </p:nvSpPr>
        <p:spPr bwMode="gray">
          <a:xfrm>
            <a:off x="7294447" y="2941203"/>
            <a:ext cx="3041171" cy="975594"/>
          </a:xfrm>
        </p:spPr>
        <p:txBody>
          <a:bodyPr anchor="ctr"/>
          <a:lstStyle>
            <a:lvl1pPr>
              <a:defRPr/>
            </a:lvl1pPr>
          </a:lstStyle>
          <a:p>
            <a:r>
              <a:rPr lang="en-US" dirty="0"/>
              <a:t>Cl ick to edit Master title style</a:t>
            </a:r>
          </a:p>
        </p:txBody>
      </p:sp>
    </p:spTree>
    <p:extLst>
      <p:ext uri="{BB962C8B-B14F-4D97-AF65-F5344CB8AC3E}">
        <p14:creationId xmlns:p14="http://schemas.microsoft.com/office/powerpoint/2010/main" val="1366726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hapt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69CBE7A-732F-41FE-BC5E-7E8D97782AD4}"/>
              </a:ext>
            </a:extLst>
          </p:cNvPr>
          <p:cNvSpPr>
            <a:spLocks noGrp="1"/>
          </p:cNvSpPr>
          <p:nvPr>
            <p:ph type="dt" sz="half" idx="10"/>
          </p:nvPr>
        </p:nvSpPr>
        <p:spPr bwMode="gray"/>
        <p:txBody>
          <a:bodyPr/>
          <a:lstStyle/>
          <a:p>
            <a:fld id="{A45FC889-A78E-42E7-A495-FF4C1BDC7EFE}" type="datetime1">
              <a:rPr lang="en-US" smtClean="0"/>
              <a:t>10/5/2022</a:t>
            </a:fld>
            <a:endParaRPr lang="en-US"/>
          </a:p>
        </p:txBody>
      </p:sp>
      <p:sp>
        <p:nvSpPr>
          <p:cNvPr id="5" name="Footer Placeholder 4">
            <a:extLst>
              <a:ext uri="{FF2B5EF4-FFF2-40B4-BE49-F238E27FC236}">
                <a16:creationId xmlns:a16="http://schemas.microsoft.com/office/drawing/2014/main" id="{DD08B89F-BFA6-4557-823C-89C2810F5452}"/>
              </a:ext>
            </a:extLst>
          </p:cNvPr>
          <p:cNvSpPr>
            <a:spLocks noGrp="1"/>
          </p:cNvSpPr>
          <p:nvPr>
            <p:ph type="ftr" sz="quarter" idx="11"/>
          </p:nvPr>
        </p:nvSpPr>
        <p:spPr bwMode="gray"/>
        <p:txBody>
          <a:bodyPr/>
          <a:lstStyle/>
          <a:p>
            <a:r>
              <a:rPr lang="en-US"/>
              <a:t>Federal Reserve Bank of San Francisco</a:t>
            </a:r>
          </a:p>
        </p:txBody>
      </p:sp>
      <p:sp>
        <p:nvSpPr>
          <p:cNvPr id="6" name="Slide Number Placeholder 5">
            <a:extLst>
              <a:ext uri="{FF2B5EF4-FFF2-40B4-BE49-F238E27FC236}">
                <a16:creationId xmlns:a16="http://schemas.microsoft.com/office/drawing/2014/main" id="{5AB229E8-7F8E-4117-8D30-4C98B6A7D88E}"/>
              </a:ext>
            </a:extLst>
          </p:cNvPr>
          <p:cNvSpPr>
            <a:spLocks noGrp="1"/>
          </p:cNvSpPr>
          <p:nvPr>
            <p:ph type="sldNum" sz="quarter" idx="12"/>
          </p:nvPr>
        </p:nvSpPr>
        <p:spPr bwMode="gray"/>
        <p:txBody>
          <a:bodyPr/>
          <a:lstStyle/>
          <a:p>
            <a:fld id="{2B578DCA-5389-439B-B0F2-3049ADCA701B}" type="slidenum">
              <a:rPr lang="en-US" smtClean="0"/>
              <a:t>‹#›</a:t>
            </a:fld>
            <a:endParaRPr lang="en-US"/>
          </a:p>
        </p:txBody>
      </p:sp>
      <p:sp>
        <p:nvSpPr>
          <p:cNvPr id="7" name="Text Placeholder 9">
            <a:extLst>
              <a:ext uri="{FF2B5EF4-FFF2-40B4-BE49-F238E27FC236}">
                <a16:creationId xmlns:a16="http://schemas.microsoft.com/office/drawing/2014/main" id="{DA6B758B-5E26-4B80-9539-0AC5DF5D6331}"/>
              </a:ext>
            </a:extLst>
          </p:cNvPr>
          <p:cNvSpPr>
            <a:spLocks noGrp="1"/>
          </p:cNvSpPr>
          <p:nvPr>
            <p:ph type="body" sz="quarter" idx="13"/>
          </p:nvPr>
        </p:nvSpPr>
        <p:spPr bwMode="gray">
          <a:xfrm>
            <a:off x="0" y="0"/>
            <a:ext cx="12192000" cy="6858000"/>
          </a:xfrm>
          <a:solidFill>
            <a:schemeClr val="accent2"/>
          </a:solidFill>
        </p:spPr>
        <p:txBody>
          <a:bodyPr/>
          <a:lstStyle>
            <a:lvl1pPr marL="0" indent="0">
              <a:spcAft>
                <a:spcPts val="0"/>
              </a:spcAft>
              <a:buFont typeface="Arial" panose="020B0604020202020204" pitchFamily="34" charset="0"/>
              <a:buNone/>
              <a:defRPr sz="200">
                <a:solidFill>
                  <a:schemeClr val="accent2"/>
                </a:solidFill>
              </a:defRPr>
            </a:lvl1pPr>
            <a:lvl2pPr marL="0" indent="0">
              <a:spcAft>
                <a:spcPts val="0"/>
              </a:spcAft>
              <a:buNone/>
              <a:defRPr sz="200">
                <a:solidFill>
                  <a:schemeClr val="accent2"/>
                </a:solidFill>
              </a:defRPr>
            </a:lvl2pPr>
            <a:lvl3pPr marL="0" indent="0">
              <a:spcAft>
                <a:spcPts val="0"/>
              </a:spcAft>
              <a:buNone/>
              <a:defRPr sz="200">
                <a:solidFill>
                  <a:schemeClr val="accent2"/>
                </a:solidFill>
              </a:defRPr>
            </a:lvl3pPr>
            <a:lvl4pPr marL="0" indent="0">
              <a:spcAft>
                <a:spcPts val="0"/>
              </a:spcAft>
              <a:buNone/>
              <a:defRPr sz="200">
                <a:solidFill>
                  <a:schemeClr val="accent2"/>
                </a:solidFill>
              </a:defRPr>
            </a:lvl4pPr>
            <a:lvl5pPr marL="0" indent="0">
              <a:spcAft>
                <a:spcPts val="0"/>
              </a:spcAft>
              <a:buNone/>
              <a:defRPr sz="200">
                <a:solidFill>
                  <a:schemeClr val="accent2"/>
                </a:solidFill>
              </a:defRPr>
            </a:lvl5pPr>
            <a:lvl6pPr marL="0" indent="0">
              <a:spcAft>
                <a:spcPts val="0"/>
              </a:spcAft>
              <a:buNone/>
              <a:defRPr sz="200">
                <a:solidFill>
                  <a:schemeClr val="accent2"/>
                </a:solidFill>
              </a:defRPr>
            </a:lvl6pPr>
            <a:lvl7pPr marL="0" indent="0">
              <a:spcAft>
                <a:spcPts val="0"/>
              </a:spcAft>
              <a:buNone/>
              <a:defRPr sz="200">
                <a:solidFill>
                  <a:schemeClr val="accent2"/>
                </a:solidFill>
              </a:defRPr>
            </a:lvl7pPr>
            <a:lvl8pPr marL="0" indent="0">
              <a:spcAft>
                <a:spcPts val="0"/>
              </a:spcAft>
              <a:buNone/>
              <a:defRPr sz="200">
                <a:solidFill>
                  <a:schemeClr val="accent2"/>
                </a:solidFill>
              </a:defRPr>
            </a:lvl8pPr>
            <a:lvl9pPr marL="0" indent="0">
              <a:spcAft>
                <a:spcPts val="0"/>
              </a:spcAft>
              <a:buNone/>
              <a:defRPr sz="200">
                <a:solidFill>
                  <a:schemeClr val="accent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a:extLst>
              <a:ext uri="{FF2B5EF4-FFF2-40B4-BE49-F238E27FC236}">
                <a16:creationId xmlns:a16="http://schemas.microsoft.com/office/drawing/2014/main" id="{6DFDD550-1DCA-4776-8712-D98A56B1D8FB}"/>
              </a:ext>
            </a:extLst>
          </p:cNvPr>
          <p:cNvSpPr>
            <a:spLocks noGrp="1"/>
          </p:cNvSpPr>
          <p:nvPr>
            <p:ph type="body" sz="quarter" idx="14"/>
          </p:nvPr>
        </p:nvSpPr>
        <p:spPr bwMode="gray">
          <a:xfrm>
            <a:off x="4395000" y="1728000"/>
            <a:ext cx="3398945" cy="3402000"/>
          </a:xfrm>
          <a:solidFill>
            <a:schemeClr val="bg1"/>
          </a:solidFill>
        </p:spPr>
        <p:txBody>
          <a:bodyPr/>
          <a:lstStyle>
            <a:lvl1pPr marL="0" indent="0">
              <a:spcAft>
                <a:spcPts val="0"/>
              </a:spcAft>
              <a:buFont typeface="Arial" panose="020B0604020202020204" pitchFamily="34" charset="0"/>
              <a:buNone/>
              <a:defRPr sz="200">
                <a:solidFill>
                  <a:schemeClr val="bg1"/>
                </a:solidFill>
              </a:defRPr>
            </a:lvl1pPr>
            <a:lvl2pPr marL="0" indent="0">
              <a:spcAft>
                <a:spcPts val="0"/>
              </a:spcAft>
              <a:buNone/>
              <a:defRPr sz="200">
                <a:solidFill>
                  <a:schemeClr val="bg1"/>
                </a:solidFill>
              </a:defRPr>
            </a:lvl2pPr>
            <a:lvl3pPr marL="0" indent="0">
              <a:spcAft>
                <a:spcPts val="0"/>
              </a:spcAft>
              <a:buNone/>
              <a:defRPr sz="200">
                <a:solidFill>
                  <a:schemeClr val="bg1"/>
                </a:solidFill>
              </a:defRPr>
            </a:lvl3pPr>
            <a:lvl4pPr marL="0" indent="0">
              <a:spcAft>
                <a:spcPts val="0"/>
              </a:spcAft>
              <a:buNone/>
              <a:defRPr sz="200">
                <a:solidFill>
                  <a:schemeClr val="bg1"/>
                </a:solidFill>
              </a:defRPr>
            </a:lvl4pPr>
            <a:lvl5pPr marL="0" indent="0">
              <a:spcAft>
                <a:spcPts val="0"/>
              </a:spcAft>
              <a:buNone/>
              <a:defRPr sz="200">
                <a:solidFill>
                  <a:schemeClr val="bg1"/>
                </a:solidFill>
              </a:defRPr>
            </a:lvl5pPr>
            <a:lvl6pPr marL="0" indent="0">
              <a:spcAft>
                <a:spcPts val="0"/>
              </a:spcAft>
              <a:buNone/>
              <a:defRPr sz="200">
                <a:solidFill>
                  <a:schemeClr val="bg1"/>
                </a:solidFill>
              </a:defRPr>
            </a:lvl6pPr>
            <a:lvl7pPr marL="0" indent="0">
              <a:spcAft>
                <a:spcPts val="0"/>
              </a:spcAft>
              <a:buNone/>
              <a:defRPr sz="200">
                <a:solidFill>
                  <a:schemeClr val="bg1"/>
                </a:solidFill>
              </a:defRPr>
            </a:lvl7pPr>
            <a:lvl8pPr marL="0" indent="0">
              <a:spcAft>
                <a:spcPts val="0"/>
              </a:spcAft>
              <a:buNone/>
              <a:defRPr sz="200">
                <a:solidFill>
                  <a:schemeClr val="bg1"/>
                </a:solidFill>
              </a:defRPr>
            </a:lvl8pPr>
            <a:lvl9pPr marL="0" indent="0">
              <a:spcAft>
                <a:spcPts val="0"/>
              </a:spcAft>
              <a:buNone/>
              <a:defRPr sz="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60DE268D-8FA1-4E42-9673-D6D692C3D703}"/>
              </a:ext>
            </a:extLst>
          </p:cNvPr>
          <p:cNvSpPr>
            <a:spLocks noGrp="1"/>
          </p:cNvSpPr>
          <p:nvPr>
            <p:ph type="title"/>
          </p:nvPr>
        </p:nvSpPr>
        <p:spPr bwMode="gray">
          <a:xfrm>
            <a:off x="4575415" y="2941203"/>
            <a:ext cx="3041171" cy="975594"/>
          </a:xfrm>
        </p:spPr>
        <p:txBody>
          <a:bodyPr anchor="ctr"/>
          <a:lstStyle/>
          <a:p>
            <a:r>
              <a:rPr lang="en-US"/>
              <a:t>Click to edit Master title style</a:t>
            </a:r>
            <a:endParaRPr lang="en-US" dirty="0"/>
          </a:p>
        </p:txBody>
      </p:sp>
    </p:spTree>
    <p:extLst>
      <p:ext uri="{BB962C8B-B14F-4D97-AF65-F5344CB8AC3E}">
        <p14:creationId xmlns:p14="http://schemas.microsoft.com/office/powerpoint/2010/main" val="44802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hapter 2">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69CBE7A-732F-41FE-BC5E-7E8D97782AD4}"/>
              </a:ext>
            </a:extLst>
          </p:cNvPr>
          <p:cNvSpPr>
            <a:spLocks noGrp="1"/>
          </p:cNvSpPr>
          <p:nvPr>
            <p:ph type="dt" sz="half" idx="10"/>
          </p:nvPr>
        </p:nvSpPr>
        <p:spPr bwMode="gray"/>
        <p:txBody>
          <a:bodyPr/>
          <a:lstStyle/>
          <a:p>
            <a:fld id="{A45FC889-A78E-42E7-A495-FF4C1BDC7EFE}" type="datetime1">
              <a:rPr lang="en-US" smtClean="0"/>
              <a:t>10/5/2022</a:t>
            </a:fld>
            <a:endParaRPr lang="en-US"/>
          </a:p>
        </p:txBody>
      </p:sp>
      <p:sp>
        <p:nvSpPr>
          <p:cNvPr id="5" name="Footer Placeholder 4">
            <a:extLst>
              <a:ext uri="{FF2B5EF4-FFF2-40B4-BE49-F238E27FC236}">
                <a16:creationId xmlns:a16="http://schemas.microsoft.com/office/drawing/2014/main" id="{DD08B89F-BFA6-4557-823C-89C2810F5452}"/>
              </a:ext>
            </a:extLst>
          </p:cNvPr>
          <p:cNvSpPr>
            <a:spLocks noGrp="1"/>
          </p:cNvSpPr>
          <p:nvPr>
            <p:ph type="ftr" sz="quarter" idx="11"/>
          </p:nvPr>
        </p:nvSpPr>
        <p:spPr bwMode="gray"/>
        <p:txBody>
          <a:bodyPr/>
          <a:lstStyle/>
          <a:p>
            <a:r>
              <a:rPr lang="en-US"/>
              <a:t>Federal Reserve Bank of San Francisco</a:t>
            </a:r>
          </a:p>
        </p:txBody>
      </p:sp>
      <p:sp>
        <p:nvSpPr>
          <p:cNvPr id="6" name="Slide Number Placeholder 5">
            <a:extLst>
              <a:ext uri="{FF2B5EF4-FFF2-40B4-BE49-F238E27FC236}">
                <a16:creationId xmlns:a16="http://schemas.microsoft.com/office/drawing/2014/main" id="{5AB229E8-7F8E-4117-8D30-4C98B6A7D88E}"/>
              </a:ext>
            </a:extLst>
          </p:cNvPr>
          <p:cNvSpPr>
            <a:spLocks noGrp="1"/>
          </p:cNvSpPr>
          <p:nvPr>
            <p:ph type="sldNum" sz="quarter" idx="12"/>
          </p:nvPr>
        </p:nvSpPr>
        <p:spPr bwMode="gray"/>
        <p:txBody>
          <a:bodyPr/>
          <a:lstStyle/>
          <a:p>
            <a:fld id="{2B578DCA-5389-439B-B0F2-3049ADCA701B}" type="slidenum">
              <a:rPr lang="en-US" smtClean="0"/>
              <a:t>‹#›</a:t>
            </a:fld>
            <a:endParaRPr lang="en-US"/>
          </a:p>
        </p:txBody>
      </p:sp>
      <p:sp>
        <p:nvSpPr>
          <p:cNvPr id="7" name="Text Placeholder 9">
            <a:extLst>
              <a:ext uri="{FF2B5EF4-FFF2-40B4-BE49-F238E27FC236}">
                <a16:creationId xmlns:a16="http://schemas.microsoft.com/office/drawing/2014/main" id="{DA6B758B-5E26-4B80-9539-0AC5DF5D6331}"/>
              </a:ext>
            </a:extLst>
          </p:cNvPr>
          <p:cNvSpPr>
            <a:spLocks noGrp="1"/>
          </p:cNvSpPr>
          <p:nvPr>
            <p:ph type="body" sz="quarter" idx="13"/>
          </p:nvPr>
        </p:nvSpPr>
        <p:spPr bwMode="gray">
          <a:xfrm>
            <a:off x="0" y="0"/>
            <a:ext cx="12192000" cy="6858000"/>
          </a:xfrm>
          <a:solidFill>
            <a:schemeClr val="accent3"/>
          </a:solidFill>
          <a:ln>
            <a:noFill/>
          </a:ln>
        </p:spPr>
        <p:txBody>
          <a:bodyPr/>
          <a:lstStyle>
            <a:lvl1pPr marL="0" indent="0">
              <a:spcAft>
                <a:spcPts val="0"/>
              </a:spcAft>
              <a:buFont typeface="Arial" panose="020B0604020202020204" pitchFamily="34" charset="0"/>
              <a:buNone/>
              <a:defRPr sz="200">
                <a:solidFill>
                  <a:schemeClr val="accent3"/>
                </a:solidFill>
              </a:defRPr>
            </a:lvl1pPr>
            <a:lvl2pPr marL="0" indent="0">
              <a:spcAft>
                <a:spcPts val="0"/>
              </a:spcAft>
              <a:buNone/>
              <a:defRPr sz="200">
                <a:solidFill>
                  <a:schemeClr val="accent3"/>
                </a:solidFill>
              </a:defRPr>
            </a:lvl2pPr>
            <a:lvl3pPr marL="0" indent="0">
              <a:spcAft>
                <a:spcPts val="0"/>
              </a:spcAft>
              <a:buNone/>
              <a:defRPr sz="200">
                <a:solidFill>
                  <a:schemeClr val="accent3"/>
                </a:solidFill>
              </a:defRPr>
            </a:lvl3pPr>
            <a:lvl4pPr marL="0" indent="0">
              <a:spcAft>
                <a:spcPts val="0"/>
              </a:spcAft>
              <a:buNone/>
              <a:defRPr sz="200">
                <a:solidFill>
                  <a:schemeClr val="accent3"/>
                </a:solidFill>
              </a:defRPr>
            </a:lvl4pPr>
            <a:lvl5pPr marL="0" indent="0">
              <a:spcAft>
                <a:spcPts val="0"/>
              </a:spcAft>
              <a:buNone/>
              <a:defRPr sz="200">
                <a:solidFill>
                  <a:schemeClr val="accent3"/>
                </a:solidFill>
              </a:defRPr>
            </a:lvl5pPr>
            <a:lvl6pPr marL="0" indent="0">
              <a:spcAft>
                <a:spcPts val="0"/>
              </a:spcAft>
              <a:buNone/>
              <a:defRPr sz="200">
                <a:solidFill>
                  <a:schemeClr val="accent3"/>
                </a:solidFill>
              </a:defRPr>
            </a:lvl6pPr>
            <a:lvl7pPr marL="0" indent="0">
              <a:spcAft>
                <a:spcPts val="0"/>
              </a:spcAft>
              <a:buNone/>
              <a:defRPr sz="200">
                <a:solidFill>
                  <a:schemeClr val="accent3"/>
                </a:solidFill>
              </a:defRPr>
            </a:lvl7pPr>
            <a:lvl8pPr marL="0" indent="0">
              <a:spcAft>
                <a:spcPts val="0"/>
              </a:spcAft>
              <a:buNone/>
              <a:defRPr sz="200">
                <a:solidFill>
                  <a:schemeClr val="accent3"/>
                </a:solidFill>
              </a:defRPr>
            </a:lvl8pPr>
            <a:lvl9pPr marL="0" indent="0">
              <a:spcAft>
                <a:spcPts val="0"/>
              </a:spcAft>
              <a:buNone/>
              <a:defRPr sz="200">
                <a:solidFill>
                  <a:schemeClr val="accent3"/>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a:extLst>
              <a:ext uri="{FF2B5EF4-FFF2-40B4-BE49-F238E27FC236}">
                <a16:creationId xmlns:a16="http://schemas.microsoft.com/office/drawing/2014/main" id="{6DFDD550-1DCA-4776-8712-D98A56B1D8FB}"/>
              </a:ext>
            </a:extLst>
          </p:cNvPr>
          <p:cNvSpPr>
            <a:spLocks noGrp="1"/>
          </p:cNvSpPr>
          <p:nvPr>
            <p:ph type="body" sz="quarter" idx="14"/>
          </p:nvPr>
        </p:nvSpPr>
        <p:spPr bwMode="gray">
          <a:xfrm>
            <a:off x="4395000" y="1728000"/>
            <a:ext cx="3398945" cy="3402000"/>
          </a:xfrm>
          <a:solidFill>
            <a:schemeClr val="bg1"/>
          </a:solidFill>
        </p:spPr>
        <p:txBody>
          <a:bodyPr/>
          <a:lstStyle>
            <a:lvl1pPr marL="0" indent="0">
              <a:spcAft>
                <a:spcPts val="0"/>
              </a:spcAft>
              <a:buFont typeface="Arial" panose="020B0604020202020204" pitchFamily="34" charset="0"/>
              <a:buNone/>
              <a:defRPr sz="200">
                <a:solidFill>
                  <a:schemeClr val="bg1"/>
                </a:solidFill>
              </a:defRPr>
            </a:lvl1pPr>
            <a:lvl2pPr marL="0" indent="0">
              <a:spcAft>
                <a:spcPts val="0"/>
              </a:spcAft>
              <a:buNone/>
              <a:defRPr sz="200">
                <a:solidFill>
                  <a:schemeClr val="bg1"/>
                </a:solidFill>
              </a:defRPr>
            </a:lvl2pPr>
            <a:lvl3pPr marL="0" indent="0">
              <a:spcAft>
                <a:spcPts val="0"/>
              </a:spcAft>
              <a:buNone/>
              <a:defRPr sz="200">
                <a:solidFill>
                  <a:schemeClr val="bg1"/>
                </a:solidFill>
              </a:defRPr>
            </a:lvl3pPr>
            <a:lvl4pPr marL="0" indent="0">
              <a:spcAft>
                <a:spcPts val="0"/>
              </a:spcAft>
              <a:buNone/>
              <a:defRPr sz="200">
                <a:solidFill>
                  <a:schemeClr val="bg1"/>
                </a:solidFill>
              </a:defRPr>
            </a:lvl4pPr>
            <a:lvl5pPr marL="0" indent="0">
              <a:spcAft>
                <a:spcPts val="0"/>
              </a:spcAft>
              <a:buNone/>
              <a:defRPr sz="200">
                <a:solidFill>
                  <a:schemeClr val="bg1"/>
                </a:solidFill>
              </a:defRPr>
            </a:lvl5pPr>
            <a:lvl6pPr marL="0" indent="0">
              <a:spcAft>
                <a:spcPts val="0"/>
              </a:spcAft>
              <a:buNone/>
              <a:defRPr sz="200">
                <a:solidFill>
                  <a:schemeClr val="bg1"/>
                </a:solidFill>
              </a:defRPr>
            </a:lvl6pPr>
            <a:lvl7pPr marL="0" indent="0">
              <a:spcAft>
                <a:spcPts val="0"/>
              </a:spcAft>
              <a:buNone/>
              <a:defRPr sz="200">
                <a:solidFill>
                  <a:schemeClr val="bg1"/>
                </a:solidFill>
              </a:defRPr>
            </a:lvl7pPr>
            <a:lvl8pPr marL="0" indent="0">
              <a:spcAft>
                <a:spcPts val="0"/>
              </a:spcAft>
              <a:buNone/>
              <a:defRPr sz="200">
                <a:solidFill>
                  <a:schemeClr val="bg1"/>
                </a:solidFill>
              </a:defRPr>
            </a:lvl8pPr>
            <a:lvl9pPr marL="0" indent="0">
              <a:spcAft>
                <a:spcPts val="0"/>
              </a:spcAft>
              <a:buNone/>
              <a:defRPr sz="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60DE268D-8FA1-4E42-9673-D6D692C3D703}"/>
              </a:ext>
            </a:extLst>
          </p:cNvPr>
          <p:cNvSpPr>
            <a:spLocks noGrp="1"/>
          </p:cNvSpPr>
          <p:nvPr>
            <p:ph type="title"/>
          </p:nvPr>
        </p:nvSpPr>
        <p:spPr bwMode="gray">
          <a:xfrm>
            <a:off x="4575415" y="2941203"/>
            <a:ext cx="3041171" cy="975594"/>
          </a:xfrm>
        </p:spPr>
        <p:txBody>
          <a:bodyPr anchor="ctr"/>
          <a:lstStyle/>
          <a:p>
            <a:r>
              <a:rPr lang="en-US"/>
              <a:t>Click to edit Master title style</a:t>
            </a:r>
            <a:endParaRPr lang="en-US" dirty="0"/>
          </a:p>
        </p:txBody>
      </p:sp>
    </p:spTree>
    <p:extLst>
      <p:ext uri="{BB962C8B-B14F-4D97-AF65-F5344CB8AC3E}">
        <p14:creationId xmlns:p14="http://schemas.microsoft.com/office/powerpoint/2010/main" val="2112131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C9332D-4BF7-4AA2-B00A-BBC3B2FE8B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59103" y="0"/>
            <a:ext cx="12310206" cy="6858000"/>
          </a:xfrm>
          <a:prstGeom prst="rect">
            <a:avLst/>
          </a:prstGeom>
        </p:spPr>
      </p:pic>
      <p:sp>
        <p:nvSpPr>
          <p:cNvPr id="10" name="Text Placeholder 9">
            <a:extLst>
              <a:ext uri="{FF2B5EF4-FFF2-40B4-BE49-F238E27FC236}">
                <a16:creationId xmlns:a16="http://schemas.microsoft.com/office/drawing/2014/main" id="{73119178-1588-4B31-A1B9-4953BA156CB4}"/>
              </a:ext>
            </a:extLst>
          </p:cNvPr>
          <p:cNvSpPr>
            <a:spLocks noGrp="1"/>
          </p:cNvSpPr>
          <p:nvPr>
            <p:ph type="body" sz="quarter" idx="13"/>
          </p:nvPr>
        </p:nvSpPr>
        <p:spPr bwMode="gray">
          <a:xfrm>
            <a:off x="4395000" y="1728000"/>
            <a:ext cx="3398945" cy="3402000"/>
          </a:xfrm>
          <a:solidFill>
            <a:schemeClr val="bg1"/>
          </a:solidFill>
        </p:spPr>
        <p:txBody>
          <a:bodyPr/>
          <a:lstStyle>
            <a:lvl1pPr marL="0" indent="0">
              <a:spcAft>
                <a:spcPts val="0"/>
              </a:spcAft>
              <a:buFont typeface="Arial" panose="020B0604020202020204" pitchFamily="34" charset="0"/>
              <a:buNone/>
              <a:defRPr sz="200">
                <a:solidFill>
                  <a:schemeClr val="bg1"/>
                </a:solidFill>
              </a:defRPr>
            </a:lvl1pPr>
            <a:lvl2pPr marL="0" indent="0">
              <a:spcAft>
                <a:spcPts val="0"/>
              </a:spcAft>
              <a:buNone/>
              <a:defRPr sz="200">
                <a:solidFill>
                  <a:schemeClr val="bg1"/>
                </a:solidFill>
              </a:defRPr>
            </a:lvl2pPr>
            <a:lvl3pPr marL="0" indent="0">
              <a:spcAft>
                <a:spcPts val="0"/>
              </a:spcAft>
              <a:buNone/>
              <a:defRPr sz="200">
                <a:solidFill>
                  <a:schemeClr val="bg1"/>
                </a:solidFill>
              </a:defRPr>
            </a:lvl3pPr>
            <a:lvl4pPr marL="0" indent="0">
              <a:spcAft>
                <a:spcPts val="0"/>
              </a:spcAft>
              <a:buNone/>
              <a:defRPr sz="200">
                <a:solidFill>
                  <a:schemeClr val="bg1"/>
                </a:solidFill>
              </a:defRPr>
            </a:lvl4pPr>
            <a:lvl5pPr marL="0" indent="0">
              <a:spcAft>
                <a:spcPts val="0"/>
              </a:spcAft>
              <a:buNone/>
              <a:defRPr sz="200">
                <a:solidFill>
                  <a:schemeClr val="bg1"/>
                </a:solidFill>
              </a:defRPr>
            </a:lvl5pPr>
            <a:lvl6pPr marL="0" indent="0">
              <a:spcAft>
                <a:spcPts val="0"/>
              </a:spcAft>
              <a:buNone/>
              <a:defRPr sz="200">
                <a:solidFill>
                  <a:schemeClr val="bg1"/>
                </a:solidFill>
              </a:defRPr>
            </a:lvl6pPr>
            <a:lvl7pPr marL="0" indent="0">
              <a:spcAft>
                <a:spcPts val="0"/>
              </a:spcAft>
              <a:buNone/>
              <a:defRPr sz="200">
                <a:solidFill>
                  <a:schemeClr val="bg1"/>
                </a:solidFill>
              </a:defRPr>
            </a:lvl7pPr>
            <a:lvl8pPr marL="0" indent="0">
              <a:spcAft>
                <a:spcPts val="0"/>
              </a:spcAft>
              <a:buNone/>
              <a:defRPr sz="200">
                <a:solidFill>
                  <a:schemeClr val="bg1"/>
                </a:solidFill>
              </a:defRPr>
            </a:lvl8pPr>
            <a:lvl9pPr marL="0" indent="0">
              <a:spcAft>
                <a:spcPts val="0"/>
              </a:spcAft>
              <a:buNone/>
              <a:defRPr sz="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A64B9FCB-2C4B-4CAF-AB7B-436AB3C277B4}"/>
              </a:ext>
            </a:extLst>
          </p:cNvPr>
          <p:cNvSpPr>
            <a:spLocks noGrp="1"/>
          </p:cNvSpPr>
          <p:nvPr>
            <p:ph type="ctrTitle"/>
          </p:nvPr>
        </p:nvSpPr>
        <p:spPr bwMode="gray">
          <a:xfrm>
            <a:off x="4575415" y="2240868"/>
            <a:ext cx="3041171" cy="1835832"/>
          </a:xfrm>
          <a:noFill/>
        </p:spPr>
        <p:txBody>
          <a:bodyPr anchor="b"/>
          <a:lstStyle>
            <a:lvl1pPr algn="l">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405E6A3-5BDD-4574-825D-F15FEB4EEA88}"/>
              </a:ext>
            </a:extLst>
          </p:cNvPr>
          <p:cNvSpPr>
            <a:spLocks noGrp="1"/>
          </p:cNvSpPr>
          <p:nvPr>
            <p:ph type="subTitle" idx="1"/>
          </p:nvPr>
        </p:nvSpPr>
        <p:spPr bwMode="gray">
          <a:xfrm>
            <a:off x="4575415" y="4242073"/>
            <a:ext cx="3041171" cy="331018"/>
          </a:xfrm>
        </p:spPr>
        <p:txBody>
          <a:bodyPr anchor="ctr"/>
          <a:lstStyle>
            <a:lvl1pPr marL="0" indent="0" algn="l">
              <a:spcAft>
                <a:spcPts val="0"/>
              </a:spcAft>
              <a:buNone/>
              <a:defRPr sz="1400">
                <a:latin typeface="+mn-lt"/>
              </a:defRPr>
            </a:lvl1pPr>
            <a:lvl2pPr marL="0" indent="0" algn="l">
              <a:spcAft>
                <a:spcPts val="0"/>
              </a:spcAft>
              <a:buNone/>
              <a:defRPr sz="1400">
                <a:latin typeface="+mn-lt"/>
              </a:defRPr>
            </a:lvl2pPr>
            <a:lvl3pPr marL="0" indent="0" algn="l">
              <a:spcAft>
                <a:spcPts val="0"/>
              </a:spcAft>
              <a:buNone/>
              <a:defRPr sz="1400">
                <a:latin typeface="+mn-lt"/>
              </a:defRPr>
            </a:lvl3pPr>
            <a:lvl4pPr marL="0" indent="0" algn="l">
              <a:spcAft>
                <a:spcPts val="0"/>
              </a:spcAft>
              <a:buNone/>
              <a:defRPr sz="1400">
                <a:latin typeface="+mn-lt"/>
              </a:defRPr>
            </a:lvl4pPr>
            <a:lvl5pPr marL="0" indent="0" algn="l">
              <a:spcAft>
                <a:spcPts val="0"/>
              </a:spcAft>
              <a:buNone/>
              <a:defRPr sz="1400">
                <a:latin typeface="+mn-lt"/>
              </a:defRPr>
            </a:lvl5pPr>
            <a:lvl6pPr marL="0" indent="0" algn="l">
              <a:spcAft>
                <a:spcPts val="0"/>
              </a:spcAft>
              <a:buNone/>
              <a:defRPr sz="1400">
                <a:latin typeface="+mn-lt"/>
              </a:defRPr>
            </a:lvl6pPr>
            <a:lvl7pPr marL="0" indent="0" algn="l">
              <a:spcAft>
                <a:spcPts val="0"/>
              </a:spcAft>
              <a:buNone/>
              <a:defRPr sz="1400">
                <a:latin typeface="+mn-lt"/>
              </a:defRPr>
            </a:lvl7pPr>
            <a:lvl8pPr marL="0" indent="0" algn="l">
              <a:spcAft>
                <a:spcPts val="0"/>
              </a:spcAft>
              <a:buNone/>
              <a:defRPr sz="1400">
                <a:latin typeface="+mn-lt"/>
              </a:defRPr>
            </a:lvl8pPr>
            <a:lvl9pPr marL="0" indent="0" algn="l">
              <a:spcAft>
                <a:spcPts val="0"/>
              </a:spcAft>
              <a:buNone/>
              <a:defRPr sz="1400">
                <a:latin typeface="+mn-lt"/>
              </a:defRPr>
            </a:lvl9pPr>
          </a:lstStyle>
          <a:p>
            <a:pPr lvl="0"/>
            <a:r>
              <a:rPr lang="en-US"/>
              <a:t>Click to edit Master subtitle style</a:t>
            </a:r>
            <a:endParaRPr lang="en-US" dirty="0"/>
          </a:p>
        </p:txBody>
      </p:sp>
      <p:sp>
        <p:nvSpPr>
          <p:cNvPr id="4" name="Date Placeholder 3">
            <a:extLst>
              <a:ext uri="{FF2B5EF4-FFF2-40B4-BE49-F238E27FC236}">
                <a16:creationId xmlns:a16="http://schemas.microsoft.com/office/drawing/2014/main" id="{11E6D0B7-4B88-45A3-A31A-4C3B215D0C43}"/>
              </a:ext>
            </a:extLst>
          </p:cNvPr>
          <p:cNvSpPr>
            <a:spLocks noGrp="1"/>
          </p:cNvSpPr>
          <p:nvPr>
            <p:ph type="dt" sz="half" idx="10"/>
          </p:nvPr>
        </p:nvSpPr>
        <p:spPr bwMode="gray"/>
        <p:txBody>
          <a:bodyPr/>
          <a:lstStyle/>
          <a:p>
            <a:fld id="{CD975DF9-D9E3-40C6-906A-C2E5FB33DDCE}" type="datetime1">
              <a:rPr lang="en-US" smtClean="0"/>
              <a:t>10/5/2022</a:t>
            </a:fld>
            <a:endParaRPr lang="en-US"/>
          </a:p>
        </p:txBody>
      </p:sp>
      <p:sp>
        <p:nvSpPr>
          <p:cNvPr id="5" name="Footer Placeholder 4">
            <a:extLst>
              <a:ext uri="{FF2B5EF4-FFF2-40B4-BE49-F238E27FC236}">
                <a16:creationId xmlns:a16="http://schemas.microsoft.com/office/drawing/2014/main" id="{352DD543-6236-4C49-A48B-09212DEB6D33}"/>
              </a:ext>
            </a:extLst>
          </p:cNvPr>
          <p:cNvSpPr>
            <a:spLocks noGrp="1"/>
          </p:cNvSpPr>
          <p:nvPr>
            <p:ph type="ftr" sz="quarter" idx="11"/>
          </p:nvPr>
        </p:nvSpPr>
        <p:spPr bwMode="gray"/>
        <p:txBody>
          <a:bodyPr/>
          <a:lstStyle/>
          <a:p>
            <a:r>
              <a:rPr lang="en-US"/>
              <a:t>Federal Reserve Bank of San Francisco</a:t>
            </a:r>
          </a:p>
        </p:txBody>
      </p:sp>
      <p:sp>
        <p:nvSpPr>
          <p:cNvPr id="6" name="Slide Number Placeholder 5">
            <a:extLst>
              <a:ext uri="{FF2B5EF4-FFF2-40B4-BE49-F238E27FC236}">
                <a16:creationId xmlns:a16="http://schemas.microsoft.com/office/drawing/2014/main" id="{D687D504-0D44-4C47-8C10-73116F1419C1}"/>
              </a:ext>
            </a:extLst>
          </p:cNvPr>
          <p:cNvSpPr>
            <a:spLocks noGrp="1"/>
          </p:cNvSpPr>
          <p:nvPr>
            <p:ph type="sldNum" sz="quarter" idx="12"/>
          </p:nvPr>
        </p:nvSpPr>
        <p:spPr bwMode="gray"/>
        <p:txBody>
          <a:bodyPr/>
          <a:lstStyle/>
          <a:p>
            <a:fld id="{2B578DCA-5389-439B-B0F2-3049ADCA701B}" type="slidenum">
              <a:rPr lang="en-US" smtClean="0"/>
              <a:t>‹#›</a:t>
            </a:fld>
            <a:endParaRPr lang="en-US"/>
          </a:p>
        </p:txBody>
      </p:sp>
      <p:pic>
        <p:nvPicPr>
          <p:cNvPr id="12" name="Picture 11" descr="A close up of a logo&#10;&#10;Description automatically generated">
            <a:extLst>
              <a:ext uri="{FF2B5EF4-FFF2-40B4-BE49-F238E27FC236}">
                <a16:creationId xmlns:a16="http://schemas.microsoft.com/office/drawing/2014/main" id="{9599CEA3-560C-4305-A74F-71213F98F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4392082" y="5672712"/>
            <a:ext cx="3401863" cy="329696"/>
          </a:xfrm>
          <a:prstGeom prst="rect">
            <a:avLst/>
          </a:prstGeom>
        </p:spPr>
      </p:pic>
    </p:spTree>
    <p:extLst>
      <p:ext uri="{BB962C8B-B14F-4D97-AF65-F5344CB8AC3E}">
        <p14:creationId xmlns:p14="http://schemas.microsoft.com/office/powerpoint/2010/main" val="3796409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hapter 3">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69CBE7A-732F-41FE-BC5E-7E8D97782AD4}"/>
              </a:ext>
            </a:extLst>
          </p:cNvPr>
          <p:cNvSpPr>
            <a:spLocks noGrp="1"/>
          </p:cNvSpPr>
          <p:nvPr>
            <p:ph type="dt" sz="half" idx="10"/>
          </p:nvPr>
        </p:nvSpPr>
        <p:spPr bwMode="gray"/>
        <p:txBody>
          <a:bodyPr/>
          <a:lstStyle/>
          <a:p>
            <a:fld id="{A45FC889-A78E-42E7-A495-FF4C1BDC7EFE}" type="datetime1">
              <a:rPr lang="en-US" smtClean="0"/>
              <a:t>10/5/2022</a:t>
            </a:fld>
            <a:endParaRPr lang="en-US"/>
          </a:p>
        </p:txBody>
      </p:sp>
      <p:sp>
        <p:nvSpPr>
          <p:cNvPr id="5" name="Footer Placeholder 4">
            <a:extLst>
              <a:ext uri="{FF2B5EF4-FFF2-40B4-BE49-F238E27FC236}">
                <a16:creationId xmlns:a16="http://schemas.microsoft.com/office/drawing/2014/main" id="{DD08B89F-BFA6-4557-823C-89C2810F5452}"/>
              </a:ext>
            </a:extLst>
          </p:cNvPr>
          <p:cNvSpPr>
            <a:spLocks noGrp="1"/>
          </p:cNvSpPr>
          <p:nvPr>
            <p:ph type="ftr" sz="quarter" idx="11"/>
          </p:nvPr>
        </p:nvSpPr>
        <p:spPr bwMode="gray"/>
        <p:txBody>
          <a:bodyPr/>
          <a:lstStyle/>
          <a:p>
            <a:r>
              <a:rPr lang="en-US"/>
              <a:t>Federal Reserve Bank of San Francisco</a:t>
            </a:r>
          </a:p>
        </p:txBody>
      </p:sp>
      <p:sp>
        <p:nvSpPr>
          <p:cNvPr id="6" name="Slide Number Placeholder 5">
            <a:extLst>
              <a:ext uri="{FF2B5EF4-FFF2-40B4-BE49-F238E27FC236}">
                <a16:creationId xmlns:a16="http://schemas.microsoft.com/office/drawing/2014/main" id="{5AB229E8-7F8E-4117-8D30-4C98B6A7D88E}"/>
              </a:ext>
            </a:extLst>
          </p:cNvPr>
          <p:cNvSpPr>
            <a:spLocks noGrp="1"/>
          </p:cNvSpPr>
          <p:nvPr>
            <p:ph type="sldNum" sz="quarter" idx="12"/>
          </p:nvPr>
        </p:nvSpPr>
        <p:spPr bwMode="gray"/>
        <p:txBody>
          <a:bodyPr/>
          <a:lstStyle/>
          <a:p>
            <a:fld id="{2B578DCA-5389-439B-B0F2-3049ADCA701B}" type="slidenum">
              <a:rPr lang="en-US" smtClean="0"/>
              <a:t>‹#›</a:t>
            </a:fld>
            <a:endParaRPr lang="en-US"/>
          </a:p>
        </p:txBody>
      </p:sp>
      <p:sp>
        <p:nvSpPr>
          <p:cNvPr id="7" name="Text Placeholder 9">
            <a:extLst>
              <a:ext uri="{FF2B5EF4-FFF2-40B4-BE49-F238E27FC236}">
                <a16:creationId xmlns:a16="http://schemas.microsoft.com/office/drawing/2014/main" id="{DA6B758B-5E26-4B80-9539-0AC5DF5D6331}"/>
              </a:ext>
            </a:extLst>
          </p:cNvPr>
          <p:cNvSpPr>
            <a:spLocks noGrp="1"/>
          </p:cNvSpPr>
          <p:nvPr>
            <p:ph type="body" sz="quarter" idx="13"/>
          </p:nvPr>
        </p:nvSpPr>
        <p:spPr bwMode="gray">
          <a:xfrm>
            <a:off x="0" y="0"/>
            <a:ext cx="12192000" cy="6858000"/>
          </a:xfrm>
          <a:solidFill>
            <a:schemeClr val="accent1"/>
          </a:solidFill>
          <a:ln>
            <a:noFill/>
          </a:ln>
        </p:spPr>
        <p:txBody>
          <a:bodyPr/>
          <a:lstStyle>
            <a:lvl1pPr marL="0" indent="0">
              <a:spcAft>
                <a:spcPts val="0"/>
              </a:spcAft>
              <a:buFont typeface="Arial" panose="020B0604020202020204" pitchFamily="34" charset="0"/>
              <a:buNone/>
              <a:defRPr sz="200">
                <a:solidFill>
                  <a:schemeClr val="accent1"/>
                </a:solidFill>
              </a:defRPr>
            </a:lvl1pPr>
            <a:lvl2pPr marL="0" indent="0">
              <a:spcAft>
                <a:spcPts val="0"/>
              </a:spcAft>
              <a:buNone/>
              <a:defRPr sz="200">
                <a:solidFill>
                  <a:schemeClr val="accent1"/>
                </a:solidFill>
              </a:defRPr>
            </a:lvl2pPr>
            <a:lvl3pPr marL="0" indent="0">
              <a:spcAft>
                <a:spcPts val="0"/>
              </a:spcAft>
              <a:buNone/>
              <a:defRPr sz="200">
                <a:solidFill>
                  <a:schemeClr val="accent1"/>
                </a:solidFill>
              </a:defRPr>
            </a:lvl3pPr>
            <a:lvl4pPr marL="0" indent="0">
              <a:spcAft>
                <a:spcPts val="0"/>
              </a:spcAft>
              <a:buNone/>
              <a:defRPr sz="200">
                <a:solidFill>
                  <a:schemeClr val="accent1"/>
                </a:solidFill>
              </a:defRPr>
            </a:lvl4pPr>
            <a:lvl5pPr marL="0" indent="0">
              <a:spcAft>
                <a:spcPts val="0"/>
              </a:spcAft>
              <a:buNone/>
              <a:defRPr sz="200">
                <a:solidFill>
                  <a:schemeClr val="accent1"/>
                </a:solidFill>
              </a:defRPr>
            </a:lvl5pPr>
            <a:lvl6pPr marL="0" indent="0">
              <a:spcAft>
                <a:spcPts val="0"/>
              </a:spcAft>
              <a:buNone/>
              <a:defRPr sz="200">
                <a:solidFill>
                  <a:schemeClr val="accent1"/>
                </a:solidFill>
              </a:defRPr>
            </a:lvl6pPr>
            <a:lvl7pPr marL="0" indent="0">
              <a:spcAft>
                <a:spcPts val="0"/>
              </a:spcAft>
              <a:buNone/>
              <a:defRPr sz="200">
                <a:solidFill>
                  <a:schemeClr val="accent1"/>
                </a:solidFill>
              </a:defRPr>
            </a:lvl7pPr>
            <a:lvl8pPr marL="0" indent="0">
              <a:spcAft>
                <a:spcPts val="0"/>
              </a:spcAft>
              <a:buNone/>
              <a:defRPr sz="200">
                <a:solidFill>
                  <a:schemeClr val="accent1"/>
                </a:solidFill>
              </a:defRPr>
            </a:lvl8pPr>
            <a:lvl9pPr marL="0" indent="0">
              <a:spcAft>
                <a:spcPts val="0"/>
              </a:spcAft>
              <a:buNone/>
              <a:defRPr sz="200">
                <a:solidFill>
                  <a:schemeClr val="accent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a:extLst>
              <a:ext uri="{FF2B5EF4-FFF2-40B4-BE49-F238E27FC236}">
                <a16:creationId xmlns:a16="http://schemas.microsoft.com/office/drawing/2014/main" id="{6DFDD550-1DCA-4776-8712-D98A56B1D8FB}"/>
              </a:ext>
            </a:extLst>
          </p:cNvPr>
          <p:cNvSpPr>
            <a:spLocks noGrp="1"/>
          </p:cNvSpPr>
          <p:nvPr>
            <p:ph type="body" sz="quarter" idx="14"/>
          </p:nvPr>
        </p:nvSpPr>
        <p:spPr bwMode="gray">
          <a:xfrm>
            <a:off x="4395000" y="1728000"/>
            <a:ext cx="3398945" cy="3402000"/>
          </a:xfrm>
          <a:solidFill>
            <a:schemeClr val="bg1"/>
          </a:solidFill>
        </p:spPr>
        <p:txBody>
          <a:bodyPr/>
          <a:lstStyle>
            <a:lvl1pPr marL="0" indent="0">
              <a:spcAft>
                <a:spcPts val="0"/>
              </a:spcAft>
              <a:buFont typeface="Arial" panose="020B0604020202020204" pitchFamily="34" charset="0"/>
              <a:buNone/>
              <a:defRPr sz="200">
                <a:solidFill>
                  <a:schemeClr val="bg1"/>
                </a:solidFill>
              </a:defRPr>
            </a:lvl1pPr>
            <a:lvl2pPr marL="0" indent="0">
              <a:spcAft>
                <a:spcPts val="0"/>
              </a:spcAft>
              <a:buNone/>
              <a:defRPr sz="200">
                <a:solidFill>
                  <a:schemeClr val="bg1"/>
                </a:solidFill>
              </a:defRPr>
            </a:lvl2pPr>
            <a:lvl3pPr marL="0" indent="0">
              <a:spcAft>
                <a:spcPts val="0"/>
              </a:spcAft>
              <a:buNone/>
              <a:defRPr sz="200">
                <a:solidFill>
                  <a:schemeClr val="bg1"/>
                </a:solidFill>
              </a:defRPr>
            </a:lvl3pPr>
            <a:lvl4pPr marL="0" indent="0">
              <a:spcAft>
                <a:spcPts val="0"/>
              </a:spcAft>
              <a:buNone/>
              <a:defRPr sz="200">
                <a:solidFill>
                  <a:schemeClr val="bg1"/>
                </a:solidFill>
              </a:defRPr>
            </a:lvl4pPr>
            <a:lvl5pPr marL="0" indent="0">
              <a:spcAft>
                <a:spcPts val="0"/>
              </a:spcAft>
              <a:buNone/>
              <a:defRPr sz="200">
                <a:solidFill>
                  <a:schemeClr val="bg1"/>
                </a:solidFill>
              </a:defRPr>
            </a:lvl5pPr>
            <a:lvl6pPr marL="0" indent="0">
              <a:spcAft>
                <a:spcPts val="0"/>
              </a:spcAft>
              <a:buNone/>
              <a:defRPr sz="200">
                <a:solidFill>
                  <a:schemeClr val="bg1"/>
                </a:solidFill>
              </a:defRPr>
            </a:lvl6pPr>
            <a:lvl7pPr marL="0" indent="0">
              <a:spcAft>
                <a:spcPts val="0"/>
              </a:spcAft>
              <a:buNone/>
              <a:defRPr sz="200">
                <a:solidFill>
                  <a:schemeClr val="bg1"/>
                </a:solidFill>
              </a:defRPr>
            </a:lvl7pPr>
            <a:lvl8pPr marL="0" indent="0">
              <a:spcAft>
                <a:spcPts val="0"/>
              </a:spcAft>
              <a:buNone/>
              <a:defRPr sz="200">
                <a:solidFill>
                  <a:schemeClr val="bg1"/>
                </a:solidFill>
              </a:defRPr>
            </a:lvl8pPr>
            <a:lvl9pPr marL="0" indent="0">
              <a:spcAft>
                <a:spcPts val="0"/>
              </a:spcAft>
              <a:buNone/>
              <a:defRPr sz="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60DE268D-8FA1-4E42-9673-D6D692C3D703}"/>
              </a:ext>
            </a:extLst>
          </p:cNvPr>
          <p:cNvSpPr>
            <a:spLocks noGrp="1"/>
          </p:cNvSpPr>
          <p:nvPr>
            <p:ph type="title"/>
          </p:nvPr>
        </p:nvSpPr>
        <p:spPr bwMode="gray">
          <a:xfrm>
            <a:off x="4575415" y="2941203"/>
            <a:ext cx="3041171" cy="975594"/>
          </a:xfrm>
        </p:spPr>
        <p:txBody>
          <a:bodyPr anchor="ctr"/>
          <a:lstStyle/>
          <a:p>
            <a:r>
              <a:rPr lang="en-US"/>
              <a:t>Click to edit Master title style</a:t>
            </a:r>
            <a:endParaRPr lang="en-US" dirty="0"/>
          </a:p>
        </p:txBody>
      </p:sp>
    </p:spTree>
    <p:extLst>
      <p:ext uri="{BB962C8B-B14F-4D97-AF65-F5344CB8AC3E}">
        <p14:creationId xmlns:p14="http://schemas.microsoft.com/office/powerpoint/2010/main" val="396325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E268D-8FA1-4E42-9673-D6D692C3D703}"/>
              </a:ext>
            </a:extLst>
          </p:cNvPr>
          <p:cNvSpPr>
            <a:spLocks noGrp="1"/>
          </p:cNvSpPr>
          <p:nvPr>
            <p:ph type="title"/>
          </p:nvPr>
        </p:nvSpPr>
        <p:spPr bwMode="gray"/>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269CBE7A-732F-41FE-BC5E-7E8D97782AD4}"/>
              </a:ext>
            </a:extLst>
          </p:cNvPr>
          <p:cNvSpPr>
            <a:spLocks noGrp="1"/>
          </p:cNvSpPr>
          <p:nvPr>
            <p:ph type="dt" sz="half" idx="10"/>
          </p:nvPr>
        </p:nvSpPr>
        <p:spPr bwMode="gray"/>
        <p:txBody>
          <a:bodyPr/>
          <a:lstStyle/>
          <a:p>
            <a:fld id="{A45FC889-A78E-42E7-A495-FF4C1BDC7EFE}" type="datetime1">
              <a:rPr lang="en-US" smtClean="0"/>
              <a:t>10/5/2022</a:t>
            </a:fld>
            <a:endParaRPr lang="en-US"/>
          </a:p>
        </p:txBody>
      </p:sp>
      <p:sp>
        <p:nvSpPr>
          <p:cNvPr id="5" name="Footer Placeholder 4">
            <a:extLst>
              <a:ext uri="{FF2B5EF4-FFF2-40B4-BE49-F238E27FC236}">
                <a16:creationId xmlns:a16="http://schemas.microsoft.com/office/drawing/2014/main" id="{DD08B89F-BFA6-4557-823C-89C2810F5452}"/>
              </a:ext>
            </a:extLst>
          </p:cNvPr>
          <p:cNvSpPr>
            <a:spLocks noGrp="1"/>
          </p:cNvSpPr>
          <p:nvPr>
            <p:ph type="ftr" sz="quarter" idx="11"/>
          </p:nvPr>
        </p:nvSpPr>
        <p:spPr bwMode="gray"/>
        <p:txBody>
          <a:bodyPr/>
          <a:lstStyle/>
          <a:p>
            <a:r>
              <a:rPr lang="en-US"/>
              <a:t>Federal Reserve Bank of San Francisco</a:t>
            </a:r>
          </a:p>
        </p:txBody>
      </p:sp>
      <p:sp>
        <p:nvSpPr>
          <p:cNvPr id="6" name="Slide Number Placeholder 5">
            <a:extLst>
              <a:ext uri="{FF2B5EF4-FFF2-40B4-BE49-F238E27FC236}">
                <a16:creationId xmlns:a16="http://schemas.microsoft.com/office/drawing/2014/main" id="{5AB229E8-7F8E-4117-8D30-4C98B6A7D88E}"/>
              </a:ext>
            </a:extLst>
          </p:cNvPr>
          <p:cNvSpPr>
            <a:spLocks noGrp="1"/>
          </p:cNvSpPr>
          <p:nvPr>
            <p:ph type="sldNum" sz="quarter" idx="12"/>
          </p:nvPr>
        </p:nvSpPr>
        <p:spPr bwMode="gray"/>
        <p:txBody>
          <a:bodyPr/>
          <a:lstStyle/>
          <a:p>
            <a:fld id="{2B578DCA-5389-439B-B0F2-3049ADCA701B}" type="slidenum">
              <a:rPr lang="en-US" smtClean="0"/>
              <a:t>‹#›</a:t>
            </a:fld>
            <a:endParaRPr lang="en-US"/>
          </a:p>
        </p:txBody>
      </p:sp>
    </p:spTree>
    <p:extLst>
      <p:ext uri="{BB962C8B-B14F-4D97-AF65-F5344CB8AC3E}">
        <p14:creationId xmlns:p14="http://schemas.microsoft.com/office/powerpoint/2010/main" val="211395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9184DA70-C731-4C70-880D-CCD4705E623C}" type="datetime1">
              <a:rPr lang="en-US" smtClean="0"/>
              <a:t>10/5/2022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24643200"/>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Quot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E03E737-F5EE-4DC3-A632-490A6A663EAA}"/>
              </a:ext>
            </a:extLst>
          </p:cNvPr>
          <p:cNvSpPr>
            <a:spLocks noGrp="1"/>
          </p:cNvSpPr>
          <p:nvPr>
            <p:ph type="dt" sz="half" idx="10"/>
          </p:nvPr>
        </p:nvSpPr>
        <p:spPr bwMode="gray"/>
        <p:txBody>
          <a:bodyPr/>
          <a:lstStyle/>
          <a:p>
            <a:fld id="{DFB18177-3CE7-4DC5-BEB3-E94B590B7F7C}" type="datetime1">
              <a:rPr lang="en-US" smtClean="0"/>
              <a:t>10/5/2022</a:t>
            </a:fld>
            <a:endParaRPr lang="en-US"/>
          </a:p>
        </p:txBody>
      </p:sp>
      <p:sp>
        <p:nvSpPr>
          <p:cNvPr id="5" name="Footer Placeholder 4">
            <a:extLst>
              <a:ext uri="{FF2B5EF4-FFF2-40B4-BE49-F238E27FC236}">
                <a16:creationId xmlns:a16="http://schemas.microsoft.com/office/drawing/2014/main" id="{185ED7DD-2B4C-4536-B032-4219E46DAF68}"/>
              </a:ext>
            </a:extLst>
          </p:cNvPr>
          <p:cNvSpPr>
            <a:spLocks noGrp="1"/>
          </p:cNvSpPr>
          <p:nvPr>
            <p:ph type="ftr" sz="quarter" idx="11"/>
          </p:nvPr>
        </p:nvSpPr>
        <p:spPr bwMode="gray"/>
        <p:txBody>
          <a:bodyPr/>
          <a:lstStyle/>
          <a:p>
            <a:r>
              <a:rPr lang="en-US"/>
              <a:t>Federal Reserve Bank of San Francisco</a:t>
            </a:r>
          </a:p>
        </p:txBody>
      </p:sp>
      <p:sp>
        <p:nvSpPr>
          <p:cNvPr id="6" name="Slide Number Placeholder 5">
            <a:extLst>
              <a:ext uri="{FF2B5EF4-FFF2-40B4-BE49-F238E27FC236}">
                <a16:creationId xmlns:a16="http://schemas.microsoft.com/office/drawing/2014/main" id="{4A04512C-937C-43C1-BDC0-B691A4DC92BE}"/>
              </a:ext>
            </a:extLst>
          </p:cNvPr>
          <p:cNvSpPr>
            <a:spLocks noGrp="1"/>
          </p:cNvSpPr>
          <p:nvPr>
            <p:ph type="sldNum" sz="quarter" idx="12"/>
          </p:nvPr>
        </p:nvSpPr>
        <p:spPr bwMode="gray"/>
        <p:txBody>
          <a:bodyPr/>
          <a:lstStyle/>
          <a:p>
            <a:fld id="{680AB541-CA38-4EE1-926E-407917AE7576}" type="slidenum">
              <a:rPr lang="en-US" smtClean="0"/>
              <a:t>‹#›</a:t>
            </a:fld>
            <a:endParaRPr lang="en-US" dirty="0"/>
          </a:p>
        </p:txBody>
      </p:sp>
      <p:sp>
        <p:nvSpPr>
          <p:cNvPr id="9" name="Text Placeholder 7">
            <a:extLst>
              <a:ext uri="{FF2B5EF4-FFF2-40B4-BE49-F238E27FC236}">
                <a16:creationId xmlns:a16="http://schemas.microsoft.com/office/drawing/2014/main" id="{7187A90C-0D6A-424A-ACAA-E5476B6D7F61}"/>
              </a:ext>
            </a:extLst>
          </p:cNvPr>
          <p:cNvSpPr>
            <a:spLocks noGrp="1"/>
          </p:cNvSpPr>
          <p:nvPr>
            <p:ph type="body" sz="quarter" idx="13" hasCustomPrompt="1"/>
          </p:nvPr>
        </p:nvSpPr>
        <p:spPr bwMode="gray">
          <a:xfrm>
            <a:off x="2618440" y="2500581"/>
            <a:ext cx="8480565" cy="1856839"/>
          </a:xfrm>
        </p:spPr>
        <p:txBody>
          <a:bodyPr anchor="ctr"/>
          <a:lstStyle>
            <a:lvl1pPr marL="0" indent="0">
              <a:lnSpc>
                <a:spcPct val="110000"/>
              </a:lnSpc>
              <a:buFont typeface="Arial" panose="020B0604020202020204" pitchFamily="34" charset="0"/>
              <a:buNone/>
              <a:defRPr sz="2800" b="0">
                <a:solidFill>
                  <a:schemeClr val="bg2"/>
                </a:solidFill>
                <a:latin typeface="+mn-lt"/>
              </a:defRPr>
            </a:lvl1pPr>
            <a:lvl2pPr marL="0" indent="0">
              <a:lnSpc>
                <a:spcPct val="110000"/>
              </a:lnSpc>
              <a:buFont typeface="Arial" panose="020B0604020202020204" pitchFamily="34" charset="0"/>
              <a:buNone/>
              <a:defRPr sz="2800" b="0">
                <a:solidFill>
                  <a:schemeClr val="bg2"/>
                </a:solidFill>
                <a:latin typeface="+mn-lt"/>
              </a:defRPr>
            </a:lvl2pPr>
            <a:lvl3pPr marL="0" indent="0">
              <a:lnSpc>
                <a:spcPct val="110000"/>
              </a:lnSpc>
              <a:buFont typeface="Arial" panose="020B0604020202020204" pitchFamily="34" charset="0"/>
              <a:buNone/>
              <a:defRPr sz="2800" b="0">
                <a:solidFill>
                  <a:schemeClr val="bg2"/>
                </a:solidFill>
                <a:latin typeface="+mn-lt"/>
              </a:defRPr>
            </a:lvl3pPr>
            <a:lvl4pPr marL="0" indent="0">
              <a:lnSpc>
                <a:spcPct val="110000"/>
              </a:lnSpc>
              <a:buNone/>
              <a:defRPr sz="2800" b="0">
                <a:solidFill>
                  <a:schemeClr val="bg2"/>
                </a:solidFill>
                <a:latin typeface="+mn-lt"/>
              </a:defRPr>
            </a:lvl4pPr>
            <a:lvl5pPr marL="0" indent="0">
              <a:lnSpc>
                <a:spcPct val="110000"/>
              </a:lnSpc>
              <a:buNone/>
              <a:defRPr sz="2800" b="0">
                <a:solidFill>
                  <a:schemeClr val="bg2"/>
                </a:solidFill>
                <a:latin typeface="+mn-lt"/>
              </a:defRPr>
            </a:lvl5pPr>
            <a:lvl6pPr marL="0" indent="0">
              <a:lnSpc>
                <a:spcPct val="110000"/>
              </a:lnSpc>
              <a:buNone/>
              <a:defRPr sz="2800">
                <a:solidFill>
                  <a:schemeClr val="bg2"/>
                </a:solidFill>
              </a:defRPr>
            </a:lvl6pPr>
            <a:lvl7pPr marL="0" indent="0">
              <a:lnSpc>
                <a:spcPct val="110000"/>
              </a:lnSpc>
              <a:buNone/>
              <a:defRPr sz="2800">
                <a:solidFill>
                  <a:schemeClr val="bg2"/>
                </a:solidFill>
              </a:defRPr>
            </a:lvl7pPr>
            <a:lvl8pPr marL="0" indent="0">
              <a:lnSpc>
                <a:spcPct val="110000"/>
              </a:lnSpc>
              <a:buNone/>
              <a:defRPr sz="2800">
                <a:solidFill>
                  <a:schemeClr val="bg2"/>
                </a:solidFill>
              </a:defRPr>
            </a:lvl8pPr>
            <a:lvl9pPr marL="0" indent="0">
              <a:lnSpc>
                <a:spcPct val="110000"/>
              </a:lnSpc>
              <a:buNone/>
              <a:defRPr sz="2800">
                <a:solidFill>
                  <a:schemeClr val="bg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6">
            <a:extLst>
              <a:ext uri="{FF2B5EF4-FFF2-40B4-BE49-F238E27FC236}">
                <a16:creationId xmlns:a16="http://schemas.microsoft.com/office/drawing/2014/main" id="{753FE202-7F20-40A8-AFB2-A46045A23117}"/>
              </a:ext>
            </a:extLst>
          </p:cNvPr>
          <p:cNvSpPr>
            <a:spLocks noGrp="1"/>
          </p:cNvSpPr>
          <p:nvPr>
            <p:ph type="body" sz="quarter" idx="14"/>
          </p:nvPr>
        </p:nvSpPr>
        <p:spPr bwMode="gray">
          <a:xfrm>
            <a:off x="2316277" y="2500579"/>
            <a:ext cx="90000" cy="1856841"/>
          </a:xfrm>
          <a:solidFill>
            <a:schemeClr val="accent1"/>
          </a:solidFill>
        </p:spPr>
        <p:txBody>
          <a:bodyPr/>
          <a:lstStyle>
            <a:lvl1pPr marL="0" indent="0">
              <a:lnSpc>
                <a:spcPct val="100000"/>
              </a:lnSpc>
              <a:spcBef>
                <a:spcPts val="0"/>
              </a:spcBef>
              <a:buFont typeface="Arial" panose="020B0604020202020204" pitchFamily="34" charset="0"/>
              <a:buNone/>
              <a:defRPr sz="100">
                <a:noFill/>
              </a:defRPr>
            </a:lvl1pPr>
            <a:lvl2pPr marL="0" indent="0">
              <a:lnSpc>
                <a:spcPct val="100000"/>
              </a:lnSpc>
              <a:spcBef>
                <a:spcPts val="0"/>
              </a:spcBef>
              <a:buFont typeface="Arial" panose="020B0604020202020204" pitchFamily="34" charset="0"/>
              <a:buNone/>
              <a:defRPr sz="100">
                <a:noFill/>
              </a:defRPr>
            </a:lvl2pPr>
            <a:lvl3pPr marL="0" indent="0">
              <a:lnSpc>
                <a:spcPct val="100000"/>
              </a:lnSpc>
              <a:spcBef>
                <a:spcPts val="0"/>
              </a:spcBef>
              <a:buFont typeface="Arial" panose="020B0604020202020204" pitchFamily="34" charset="0"/>
              <a:buNone/>
              <a:defRPr sz="100">
                <a:noFill/>
              </a:defRPr>
            </a:lvl3pPr>
            <a:lvl4pPr marL="0" indent="0">
              <a:lnSpc>
                <a:spcPct val="100000"/>
              </a:lnSpc>
              <a:spcBef>
                <a:spcPts val="0"/>
              </a:spcBef>
              <a:buNone/>
              <a:defRPr sz="100">
                <a:noFill/>
              </a:defRPr>
            </a:lvl4pPr>
            <a:lvl5pPr marL="0" indent="0">
              <a:lnSpc>
                <a:spcPct val="100000"/>
              </a:lnSpc>
              <a:spcBef>
                <a:spcPts val="0"/>
              </a:spcBef>
              <a:buNone/>
              <a:defRPr sz="100">
                <a:noFill/>
              </a:defRPr>
            </a:lvl5pPr>
            <a:lvl6pPr marL="0" indent="0">
              <a:lnSpc>
                <a:spcPct val="100000"/>
              </a:lnSpc>
              <a:spcBef>
                <a:spcPts val="0"/>
              </a:spcBef>
              <a:buNone/>
              <a:defRPr sz="100">
                <a:noFill/>
              </a:defRPr>
            </a:lvl6pPr>
            <a:lvl7pPr marL="0" indent="0">
              <a:lnSpc>
                <a:spcPct val="100000"/>
              </a:lnSpc>
              <a:spcBef>
                <a:spcPts val="0"/>
              </a:spcBef>
              <a:buNone/>
              <a:defRPr sz="100">
                <a:noFill/>
              </a:defRPr>
            </a:lvl7pPr>
            <a:lvl8pPr marL="0" indent="0">
              <a:lnSpc>
                <a:spcPct val="100000"/>
              </a:lnSpc>
              <a:spcBef>
                <a:spcPts val="0"/>
              </a:spcBef>
              <a:buNone/>
              <a:defRPr sz="100">
                <a:noFill/>
              </a:defRPr>
            </a:lvl8pPr>
            <a:lvl9pPr marL="0" indent="0">
              <a:lnSpc>
                <a:spcPct val="100000"/>
              </a:lnSpc>
              <a:spcBef>
                <a:spcPts val="0"/>
              </a:spcBef>
              <a:buNone/>
              <a:defRPr sz="1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690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Logo Slide1">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8F10E78F-1F21-4A72-8932-8FCB7DF3F624}"/>
              </a:ext>
            </a:extLst>
          </p:cNvPr>
          <p:cNvSpPr>
            <a:spLocks noGrp="1"/>
          </p:cNvSpPr>
          <p:nvPr>
            <p:ph type="dt" sz="half" idx="2"/>
          </p:nvPr>
        </p:nvSpPr>
        <p:spPr bwMode="gray">
          <a:xfrm>
            <a:off x="1092200" y="6334225"/>
            <a:ext cx="647316" cy="180000"/>
          </a:xfrm>
          <a:prstGeom prst="rect">
            <a:avLst/>
          </a:prstGeom>
        </p:spPr>
        <p:txBody>
          <a:bodyPr vert="horz" lIns="0" tIns="0" rIns="0" bIns="0" rtlCol="0" anchor="ctr">
            <a:noAutofit/>
          </a:bodyPr>
          <a:lstStyle>
            <a:lvl1pPr marL="0" indent="0" algn="l">
              <a:defRPr sz="1200">
                <a:noFill/>
              </a:defRPr>
            </a:lvl1pPr>
            <a:lvl2pPr marL="0" indent="0">
              <a:defRPr sz="1200">
                <a:noFill/>
              </a:defRPr>
            </a:lvl2pPr>
            <a:lvl3pPr marL="0" indent="0">
              <a:defRPr sz="1200">
                <a:noFill/>
              </a:defRPr>
            </a:lvl3pPr>
            <a:lvl4pPr marL="0" indent="0">
              <a:defRPr sz="1200">
                <a:noFill/>
              </a:defRPr>
            </a:lvl4pPr>
            <a:lvl5pPr marL="0" indent="0">
              <a:defRPr sz="1200">
                <a:noFill/>
              </a:defRPr>
            </a:lvl5pPr>
            <a:lvl6pPr marL="0" indent="0">
              <a:defRPr sz="1200">
                <a:noFill/>
              </a:defRPr>
            </a:lvl6pPr>
            <a:lvl7pPr marL="0" indent="0">
              <a:defRPr sz="1200">
                <a:noFill/>
              </a:defRPr>
            </a:lvl7pPr>
            <a:lvl8pPr marL="0" indent="0">
              <a:defRPr sz="1200">
                <a:noFill/>
              </a:defRPr>
            </a:lvl8pPr>
            <a:lvl9pPr marL="0" indent="0">
              <a:defRPr sz="1200">
                <a:noFill/>
              </a:defRPr>
            </a:lvl9pPr>
          </a:lstStyle>
          <a:p>
            <a:fld id="{AC354F19-C819-4D1B-BC36-7BE7EE57A8F8}" type="datetime1">
              <a:rPr lang="en-US" smtClean="0"/>
              <a:t>10/5/2022</a:t>
            </a:fld>
            <a:endParaRPr lang="en-US" dirty="0"/>
          </a:p>
        </p:txBody>
      </p:sp>
      <p:sp>
        <p:nvSpPr>
          <p:cNvPr id="8" name="Footer Placeholder 4">
            <a:extLst>
              <a:ext uri="{FF2B5EF4-FFF2-40B4-BE49-F238E27FC236}">
                <a16:creationId xmlns:a16="http://schemas.microsoft.com/office/drawing/2014/main" id="{09549B15-CD4C-4444-A35A-F26332DFDABD}"/>
              </a:ext>
            </a:extLst>
          </p:cNvPr>
          <p:cNvSpPr>
            <a:spLocks noGrp="1"/>
          </p:cNvSpPr>
          <p:nvPr>
            <p:ph type="ftr" sz="quarter" idx="3"/>
          </p:nvPr>
        </p:nvSpPr>
        <p:spPr bwMode="gray">
          <a:xfrm>
            <a:off x="4977241" y="6334225"/>
            <a:ext cx="2237519" cy="180000"/>
          </a:xfrm>
          <a:prstGeom prst="rect">
            <a:avLst/>
          </a:prstGeom>
        </p:spPr>
        <p:txBody>
          <a:bodyPr vert="horz" lIns="0" tIns="0" rIns="0" bIns="0" rtlCol="0" anchor="ctr">
            <a:noAutofit/>
          </a:bodyPr>
          <a:lstStyle>
            <a:lvl1pPr algn="ctr">
              <a:defRPr sz="1200">
                <a:noFill/>
              </a:defRPr>
            </a:lvl1pPr>
            <a:lvl2pPr marL="0" indent="0" algn="ctr">
              <a:defRPr sz="1200">
                <a:noFill/>
              </a:defRPr>
            </a:lvl2pPr>
            <a:lvl3pPr marL="0" indent="0" algn="ctr">
              <a:defRPr sz="1200">
                <a:noFill/>
              </a:defRPr>
            </a:lvl3pPr>
            <a:lvl4pPr marL="0" indent="0" algn="ctr">
              <a:defRPr sz="1200">
                <a:noFill/>
              </a:defRPr>
            </a:lvl4pPr>
            <a:lvl5pPr marL="0" indent="0" algn="ctr">
              <a:defRPr sz="1200">
                <a:noFill/>
              </a:defRPr>
            </a:lvl5pPr>
            <a:lvl6pPr marL="0" indent="0" algn="ctr">
              <a:defRPr sz="1200">
                <a:noFill/>
              </a:defRPr>
            </a:lvl6pPr>
            <a:lvl7pPr marL="0" indent="0" algn="ctr">
              <a:defRPr sz="1200">
                <a:noFill/>
              </a:defRPr>
            </a:lvl7pPr>
            <a:lvl8pPr marL="0" indent="0" algn="ctr">
              <a:defRPr sz="1200">
                <a:noFill/>
              </a:defRPr>
            </a:lvl8pPr>
            <a:lvl9pPr marL="0" indent="0" algn="ctr">
              <a:defRPr sz="1200">
                <a:noFill/>
              </a:defRPr>
            </a:lvl9pPr>
          </a:lstStyle>
          <a:p>
            <a:r>
              <a:rPr lang="en-US"/>
              <a:t>Federal Reserve Bank of San Francisco</a:t>
            </a:r>
            <a:endParaRPr lang="en-US" dirty="0"/>
          </a:p>
        </p:txBody>
      </p:sp>
      <p:sp>
        <p:nvSpPr>
          <p:cNvPr id="9" name="Slide Number Placeholder 5">
            <a:extLst>
              <a:ext uri="{FF2B5EF4-FFF2-40B4-BE49-F238E27FC236}">
                <a16:creationId xmlns:a16="http://schemas.microsoft.com/office/drawing/2014/main" id="{957B2B23-7305-44CF-90B8-946817B4E7BA}"/>
              </a:ext>
            </a:extLst>
          </p:cNvPr>
          <p:cNvSpPr>
            <a:spLocks noGrp="1"/>
          </p:cNvSpPr>
          <p:nvPr>
            <p:ph type="sldNum" sz="quarter" idx="4"/>
          </p:nvPr>
        </p:nvSpPr>
        <p:spPr bwMode="gray">
          <a:xfrm>
            <a:off x="11099800" y="6334225"/>
            <a:ext cx="692148" cy="180000"/>
          </a:xfrm>
          <a:prstGeom prst="rect">
            <a:avLst/>
          </a:prstGeom>
        </p:spPr>
        <p:txBody>
          <a:bodyPr vert="horz" lIns="0" tIns="0" rIns="0" bIns="0" rtlCol="0" anchor="ctr">
            <a:noAutofit/>
          </a:bodyPr>
          <a:lstStyle>
            <a:lvl1pPr algn="r">
              <a:defRPr sz="1500">
                <a:noFill/>
              </a:defRPr>
            </a:lvl1pPr>
            <a:lvl2pPr marL="0" indent="0" algn="r">
              <a:defRPr sz="1500">
                <a:noFill/>
              </a:defRPr>
            </a:lvl2pPr>
            <a:lvl3pPr marL="0" indent="0" algn="r">
              <a:defRPr sz="1500">
                <a:noFill/>
              </a:defRPr>
            </a:lvl3pPr>
            <a:lvl4pPr marL="0" indent="0" algn="r">
              <a:defRPr sz="1500">
                <a:noFill/>
              </a:defRPr>
            </a:lvl4pPr>
            <a:lvl5pPr marL="0" indent="0" algn="r">
              <a:defRPr sz="1500">
                <a:noFill/>
              </a:defRPr>
            </a:lvl5pPr>
            <a:lvl6pPr marL="0" indent="0" algn="r">
              <a:defRPr sz="1500">
                <a:noFill/>
              </a:defRPr>
            </a:lvl6pPr>
            <a:lvl7pPr marL="0" indent="0" algn="r">
              <a:defRPr sz="1500">
                <a:noFill/>
              </a:defRPr>
            </a:lvl7pPr>
            <a:lvl8pPr marL="0" indent="0" algn="r">
              <a:defRPr sz="1500">
                <a:noFill/>
              </a:defRPr>
            </a:lvl8pPr>
            <a:lvl9pPr marL="0" indent="0" algn="r">
              <a:defRPr sz="1500">
                <a:noFill/>
              </a:defRPr>
            </a:lvl9pPr>
          </a:lstStyle>
          <a:p>
            <a:fld id="{680AB541-CA38-4EE1-926E-407917AE7576}" type="slidenum">
              <a:rPr lang="en-US" smtClean="0"/>
              <a:pPr/>
              <a:t>‹#›</a:t>
            </a:fld>
            <a:endParaRPr lang="en-US" dirty="0"/>
          </a:p>
        </p:txBody>
      </p:sp>
      <p:sp>
        <p:nvSpPr>
          <p:cNvPr id="11" name="Rectangle 10">
            <a:extLst>
              <a:ext uri="{FF2B5EF4-FFF2-40B4-BE49-F238E27FC236}">
                <a16:creationId xmlns:a16="http://schemas.microsoft.com/office/drawing/2014/main" id="{CA6CE702-2A85-4BA9-84D6-6AEC5BC41C4D}"/>
              </a:ext>
            </a:extLst>
          </p:cNvPr>
          <p:cNvSpPr/>
          <p:nvPr/>
        </p:nvSpPr>
        <p:spPr bwMode="gray">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pic>
        <p:nvPicPr>
          <p:cNvPr id="13" name="Picture 12">
            <a:extLst>
              <a:ext uri="{FF2B5EF4-FFF2-40B4-BE49-F238E27FC236}">
                <a16:creationId xmlns:a16="http://schemas.microsoft.com/office/drawing/2014/main" id="{2B4C32F1-0858-4051-AF38-DA40FF77FA98}"/>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768004" y="3514812"/>
            <a:ext cx="9028007" cy="2507780"/>
          </a:xfrm>
          <a:prstGeom prst="rect">
            <a:avLst/>
          </a:prstGeom>
        </p:spPr>
      </p:pic>
    </p:spTree>
    <p:extLst>
      <p:ext uri="{BB962C8B-B14F-4D97-AF65-F5344CB8AC3E}">
        <p14:creationId xmlns:p14="http://schemas.microsoft.com/office/powerpoint/2010/main" val="1729960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Logo Slide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8F10E78F-1F21-4A72-8932-8FCB7DF3F624}"/>
              </a:ext>
            </a:extLst>
          </p:cNvPr>
          <p:cNvSpPr>
            <a:spLocks noGrp="1"/>
          </p:cNvSpPr>
          <p:nvPr>
            <p:ph type="dt" sz="half" idx="2"/>
          </p:nvPr>
        </p:nvSpPr>
        <p:spPr bwMode="gray">
          <a:xfrm>
            <a:off x="1092200" y="6334225"/>
            <a:ext cx="647316" cy="180000"/>
          </a:xfrm>
          <a:prstGeom prst="rect">
            <a:avLst/>
          </a:prstGeom>
        </p:spPr>
        <p:txBody>
          <a:bodyPr vert="horz" lIns="0" tIns="0" rIns="0" bIns="0" rtlCol="0" anchor="ctr">
            <a:noAutofit/>
          </a:bodyPr>
          <a:lstStyle>
            <a:lvl1pPr marL="0" indent="0" algn="l">
              <a:defRPr sz="1200">
                <a:noFill/>
              </a:defRPr>
            </a:lvl1pPr>
            <a:lvl2pPr marL="0" indent="0">
              <a:defRPr sz="1200">
                <a:noFill/>
              </a:defRPr>
            </a:lvl2pPr>
            <a:lvl3pPr marL="0" indent="0">
              <a:defRPr sz="1200">
                <a:noFill/>
              </a:defRPr>
            </a:lvl3pPr>
            <a:lvl4pPr marL="0" indent="0">
              <a:defRPr sz="1200">
                <a:noFill/>
              </a:defRPr>
            </a:lvl4pPr>
            <a:lvl5pPr marL="0" indent="0">
              <a:defRPr sz="1200">
                <a:noFill/>
              </a:defRPr>
            </a:lvl5pPr>
            <a:lvl6pPr marL="0" indent="0">
              <a:defRPr sz="1200">
                <a:noFill/>
              </a:defRPr>
            </a:lvl6pPr>
            <a:lvl7pPr marL="0" indent="0">
              <a:defRPr sz="1200">
                <a:noFill/>
              </a:defRPr>
            </a:lvl7pPr>
            <a:lvl8pPr marL="0" indent="0">
              <a:defRPr sz="1200">
                <a:noFill/>
              </a:defRPr>
            </a:lvl8pPr>
            <a:lvl9pPr marL="0" indent="0">
              <a:defRPr sz="1200">
                <a:noFill/>
              </a:defRPr>
            </a:lvl9pPr>
          </a:lstStyle>
          <a:p>
            <a:fld id="{AC354F19-C819-4D1B-BC36-7BE7EE57A8F8}" type="datetime1">
              <a:rPr lang="en-US" smtClean="0"/>
              <a:t>10/5/2022</a:t>
            </a:fld>
            <a:endParaRPr lang="en-US" dirty="0"/>
          </a:p>
        </p:txBody>
      </p:sp>
      <p:sp>
        <p:nvSpPr>
          <p:cNvPr id="8" name="Footer Placeholder 4">
            <a:extLst>
              <a:ext uri="{FF2B5EF4-FFF2-40B4-BE49-F238E27FC236}">
                <a16:creationId xmlns:a16="http://schemas.microsoft.com/office/drawing/2014/main" id="{09549B15-CD4C-4444-A35A-F26332DFDABD}"/>
              </a:ext>
            </a:extLst>
          </p:cNvPr>
          <p:cNvSpPr>
            <a:spLocks noGrp="1"/>
          </p:cNvSpPr>
          <p:nvPr>
            <p:ph type="ftr" sz="quarter" idx="3"/>
          </p:nvPr>
        </p:nvSpPr>
        <p:spPr bwMode="gray">
          <a:xfrm>
            <a:off x="4977241" y="6334225"/>
            <a:ext cx="2237519" cy="180000"/>
          </a:xfrm>
          <a:prstGeom prst="rect">
            <a:avLst/>
          </a:prstGeom>
        </p:spPr>
        <p:txBody>
          <a:bodyPr vert="horz" lIns="0" tIns="0" rIns="0" bIns="0" rtlCol="0" anchor="ctr">
            <a:noAutofit/>
          </a:bodyPr>
          <a:lstStyle>
            <a:lvl1pPr algn="ctr">
              <a:defRPr sz="1200">
                <a:noFill/>
              </a:defRPr>
            </a:lvl1pPr>
            <a:lvl2pPr marL="0" indent="0" algn="ctr">
              <a:defRPr sz="1200">
                <a:noFill/>
              </a:defRPr>
            </a:lvl2pPr>
            <a:lvl3pPr marL="0" indent="0" algn="ctr">
              <a:defRPr sz="1200">
                <a:noFill/>
              </a:defRPr>
            </a:lvl3pPr>
            <a:lvl4pPr marL="0" indent="0" algn="ctr">
              <a:defRPr sz="1200">
                <a:noFill/>
              </a:defRPr>
            </a:lvl4pPr>
            <a:lvl5pPr marL="0" indent="0" algn="ctr">
              <a:defRPr sz="1200">
                <a:noFill/>
              </a:defRPr>
            </a:lvl5pPr>
            <a:lvl6pPr marL="0" indent="0" algn="ctr">
              <a:defRPr sz="1200">
                <a:noFill/>
              </a:defRPr>
            </a:lvl6pPr>
            <a:lvl7pPr marL="0" indent="0" algn="ctr">
              <a:defRPr sz="1200">
                <a:noFill/>
              </a:defRPr>
            </a:lvl7pPr>
            <a:lvl8pPr marL="0" indent="0" algn="ctr">
              <a:defRPr sz="1200">
                <a:noFill/>
              </a:defRPr>
            </a:lvl8pPr>
            <a:lvl9pPr marL="0" indent="0" algn="ctr">
              <a:defRPr sz="1200">
                <a:noFill/>
              </a:defRPr>
            </a:lvl9pPr>
          </a:lstStyle>
          <a:p>
            <a:r>
              <a:rPr lang="en-US"/>
              <a:t>Federal Reserve Bank of San Francisco</a:t>
            </a:r>
            <a:endParaRPr lang="en-US" dirty="0"/>
          </a:p>
        </p:txBody>
      </p:sp>
      <p:sp>
        <p:nvSpPr>
          <p:cNvPr id="9" name="Slide Number Placeholder 5">
            <a:extLst>
              <a:ext uri="{FF2B5EF4-FFF2-40B4-BE49-F238E27FC236}">
                <a16:creationId xmlns:a16="http://schemas.microsoft.com/office/drawing/2014/main" id="{957B2B23-7305-44CF-90B8-946817B4E7BA}"/>
              </a:ext>
            </a:extLst>
          </p:cNvPr>
          <p:cNvSpPr>
            <a:spLocks noGrp="1"/>
          </p:cNvSpPr>
          <p:nvPr>
            <p:ph type="sldNum" sz="quarter" idx="4"/>
          </p:nvPr>
        </p:nvSpPr>
        <p:spPr bwMode="gray">
          <a:xfrm>
            <a:off x="11099800" y="6334225"/>
            <a:ext cx="692148" cy="180000"/>
          </a:xfrm>
          <a:prstGeom prst="rect">
            <a:avLst/>
          </a:prstGeom>
        </p:spPr>
        <p:txBody>
          <a:bodyPr vert="horz" lIns="0" tIns="0" rIns="0" bIns="0" rtlCol="0" anchor="ctr">
            <a:noAutofit/>
          </a:bodyPr>
          <a:lstStyle>
            <a:lvl1pPr algn="r">
              <a:defRPr sz="1500">
                <a:noFill/>
              </a:defRPr>
            </a:lvl1pPr>
            <a:lvl2pPr marL="0" indent="0" algn="r">
              <a:defRPr sz="1500">
                <a:noFill/>
              </a:defRPr>
            </a:lvl2pPr>
            <a:lvl3pPr marL="0" indent="0" algn="r">
              <a:defRPr sz="1500">
                <a:noFill/>
              </a:defRPr>
            </a:lvl3pPr>
            <a:lvl4pPr marL="0" indent="0" algn="r">
              <a:defRPr sz="1500">
                <a:noFill/>
              </a:defRPr>
            </a:lvl4pPr>
            <a:lvl5pPr marL="0" indent="0" algn="r">
              <a:defRPr sz="1500">
                <a:noFill/>
              </a:defRPr>
            </a:lvl5pPr>
            <a:lvl6pPr marL="0" indent="0" algn="r">
              <a:defRPr sz="1500">
                <a:noFill/>
              </a:defRPr>
            </a:lvl6pPr>
            <a:lvl7pPr marL="0" indent="0" algn="r">
              <a:defRPr sz="1500">
                <a:noFill/>
              </a:defRPr>
            </a:lvl7pPr>
            <a:lvl8pPr marL="0" indent="0" algn="r">
              <a:defRPr sz="1500">
                <a:noFill/>
              </a:defRPr>
            </a:lvl8pPr>
            <a:lvl9pPr marL="0" indent="0" algn="r">
              <a:defRPr sz="1500">
                <a:noFill/>
              </a:defRPr>
            </a:lvl9pPr>
          </a:lstStyle>
          <a:p>
            <a:fld id="{680AB541-CA38-4EE1-926E-407917AE7576}" type="slidenum">
              <a:rPr lang="en-US" smtClean="0"/>
              <a:pPr/>
              <a:t>‹#›</a:t>
            </a:fld>
            <a:endParaRPr lang="en-US" dirty="0"/>
          </a:p>
        </p:txBody>
      </p:sp>
      <p:sp>
        <p:nvSpPr>
          <p:cNvPr id="11" name="Rectangle 10">
            <a:extLst>
              <a:ext uri="{FF2B5EF4-FFF2-40B4-BE49-F238E27FC236}">
                <a16:creationId xmlns:a16="http://schemas.microsoft.com/office/drawing/2014/main" id="{CA6CE702-2A85-4BA9-84D6-6AEC5BC41C4D}"/>
              </a:ext>
            </a:extLst>
          </p:cNvPr>
          <p:cNvSpPr/>
          <p:nvPr/>
        </p:nvSpPr>
        <p:spPr bwMode="gray">
          <a:xfrm>
            <a:off x="0" y="0"/>
            <a:ext cx="12192000" cy="6858000"/>
          </a:xfrm>
          <a:prstGeom prst="rect">
            <a:avLst/>
          </a:prstGeom>
          <a:solidFill>
            <a:srgbClr val="F1E9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pic>
        <p:nvPicPr>
          <p:cNvPr id="13" name="Picture 12">
            <a:extLst>
              <a:ext uri="{FF2B5EF4-FFF2-40B4-BE49-F238E27FC236}">
                <a16:creationId xmlns:a16="http://schemas.microsoft.com/office/drawing/2014/main" id="{2B4C32F1-0858-4051-AF38-DA40FF77FA9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gray">
          <a:xfrm>
            <a:off x="768846" y="3514812"/>
            <a:ext cx="9026323" cy="2507780"/>
          </a:xfrm>
          <a:prstGeom prst="rect">
            <a:avLst/>
          </a:prstGeom>
        </p:spPr>
      </p:pic>
    </p:spTree>
    <p:extLst>
      <p:ext uri="{BB962C8B-B14F-4D97-AF65-F5344CB8AC3E}">
        <p14:creationId xmlns:p14="http://schemas.microsoft.com/office/powerpoint/2010/main" val="90039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Slide1">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8F10E78F-1F21-4A72-8932-8FCB7DF3F624}"/>
              </a:ext>
            </a:extLst>
          </p:cNvPr>
          <p:cNvSpPr>
            <a:spLocks noGrp="1"/>
          </p:cNvSpPr>
          <p:nvPr>
            <p:ph type="dt" sz="half" idx="2"/>
          </p:nvPr>
        </p:nvSpPr>
        <p:spPr bwMode="gray">
          <a:xfrm>
            <a:off x="1092200" y="6334225"/>
            <a:ext cx="647316" cy="180000"/>
          </a:xfrm>
          <a:prstGeom prst="rect">
            <a:avLst/>
          </a:prstGeom>
        </p:spPr>
        <p:txBody>
          <a:bodyPr vert="horz" lIns="0" tIns="0" rIns="0" bIns="0" rtlCol="0" anchor="ctr">
            <a:noAutofit/>
          </a:bodyPr>
          <a:lstStyle>
            <a:lvl1pPr marL="0" indent="0" algn="l">
              <a:defRPr sz="1200">
                <a:noFill/>
              </a:defRPr>
            </a:lvl1pPr>
            <a:lvl2pPr marL="0" indent="0">
              <a:defRPr sz="1200">
                <a:noFill/>
              </a:defRPr>
            </a:lvl2pPr>
            <a:lvl3pPr marL="0" indent="0">
              <a:defRPr sz="1200">
                <a:noFill/>
              </a:defRPr>
            </a:lvl3pPr>
            <a:lvl4pPr marL="0" indent="0">
              <a:defRPr sz="1200">
                <a:noFill/>
              </a:defRPr>
            </a:lvl4pPr>
            <a:lvl5pPr marL="0" indent="0">
              <a:defRPr sz="1200">
                <a:noFill/>
              </a:defRPr>
            </a:lvl5pPr>
            <a:lvl6pPr marL="0" indent="0">
              <a:defRPr sz="1200">
                <a:noFill/>
              </a:defRPr>
            </a:lvl6pPr>
            <a:lvl7pPr marL="0" indent="0">
              <a:defRPr sz="1200">
                <a:noFill/>
              </a:defRPr>
            </a:lvl7pPr>
            <a:lvl8pPr marL="0" indent="0">
              <a:defRPr sz="1200">
                <a:noFill/>
              </a:defRPr>
            </a:lvl8pPr>
            <a:lvl9pPr marL="0" indent="0">
              <a:defRPr sz="1200">
                <a:noFill/>
              </a:defRPr>
            </a:lvl9pPr>
          </a:lstStyle>
          <a:p>
            <a:fld id="{47C00D93-1ABC-41B0-8D21-38E93175E7C8}" type="datetime1">
              <a:rPr lang="en-US" smtClean="0"/>
              <a:t>10/5/2022</a:t>
            </a:fld>
            <a:endParaRPr lang="en-US" dirty="0"/>
          </a:p>
        </p:txBody>
      </p:sp>
      <p:sp>
        <p:nvSpPr>
          <p:cNvPr id="8" name="Footer Placeholder 4">
            <a:extLst>
              <a:ext uri="{FF2B5EF4-FFF2-40B4-BE49-F238E27FC236}">
                <a16:creationId xmlns:a16="http://schemas.microsoft.com/office/drawing/2014/main" id="{09549B15-CD4C-4444-A35A-F26332DFDABD}"/>
              </a:ext>
            </a:extLst>
          </p:cNvPr>
          <p:cNvSpPr>
            <a:spLocks noGrp="1"/>
          </p:cNvSpPr>
          <p:nvPr>
            <p:ph type="ftr" sz="quarter" idx="3"/>
          </p:nvPr>
        </p:nvSpPr>
        <p:spPr bwMode="gray">
          <a:xfrm>
            <a:off x="4977241" y="6334225"/>
            <a:ext cx="2237519" cy="180000"/>
          </a:xfrm>
          <a:prstGeom prst="rect">
            <a:avLst/>
          </a:prstGeom>
        </p:spPr>
        <p:txBody>
          <a:bodyPr vert="horz" lIns="0" tIns="0" rIns="0" bIns="0" rtlCol="0" anchor="ctr">
            <a:noAutofit/>
          </a:bodyPr>
          <a:lstStyle>
            <a:lvl1pPr algn="ctr">
              <a:defRPr sz="1200">
                <a:noFill/>
              </a:defRPr>
            </a:lvl1pPr>
            <a:lvl2pPr marL="0" indent="0" algn="ctr">
              <a:defRPr sz="1200">
                <a:noFill/>
              </a:defRPr>
            </a:lvl2pPr>
            <a:lvl3pPr marL="0" indent="0" algn="ctr">
              <a:defRPr sz="1200">
                <a:noFill/>
              </a:defRPr>
            </a:lvl3pPr>
            <a:lvl4pPr marL="0" indent="0" algn="ctr">
              <a:defRPr sz="1200">
                <a:noFill/>
              </a:defRPr>
            </a:lvl4pPr>
            <a:lvl5pPr marL="0" indent="0" algn="ctr">
              <a:defRPr sz="1200">
                <a:noFill/>
              </a:defRPr>
            </a:lvl5pPr>
            <a:lvl6pPr marL="0" indent="0" algn="ctr">
              <a:defRPr sz="1200">
                <a:noFill/>
              </a:defRPr>
            </a:lvl6pPr>
            <a:lvl7pPr marL="0" indent="0" algn="ctr">
              <a:defRPr sz="1200">
                <a:noFill/>
              </a:defRPr>
            </a:lvl7pPr>
            <a:lvl8pPr marL="0" indent="0" algn="ctr">
              <a:defRPr sz="1200">
                <a:noFill/>
              </a:defRPr>
            </a:lvl8pPr>
            <a:lvl9pPr marL="0" indent="0" algn="ctr">
              <a:defRPr sz="1200">
                <a:noFill/>
              </a:defRPr>
            </a:lvl9pPr>
          </a:lstStyle>
          <a:p>
            <a:r>
              <a:rPr lang="en-US"/>
              <a:t>Federal Reserve Bank of San Francisco</a:t>
            </a:r>
            <a:endParaRPr lang="en-US" dirty="0"/>
          </a:p>
        </p:txBody>
      </p:sp>
      <p:sp>
        <p:nvSpPr>
          <p:cNvPr id="9" name="Slide Number Placeholder 5">
            <a:extLst>
              <a:ext uri="{FF2B5EF4-FFF2-40B4-BE49-F238E27FC236}">
                <a16:creationId xmlns:a16="http://schemas.microsoft.com/office/drawing/2014/main" id="{957B2B23-7305-44CF-90B8-946817B4E7BA}"/>
              </a:ext>
            </a:extLst>
          </p:cNvPr>
          <p:cNvSpPr>
            <a:spLocks noGrp="1"/>
          </p:cNvSpPr>
          <p:nvPr>
            <p:ph type="sldNum" sz="quarter" idx="4"/>
          </p:nvPr>
        </p:nvSpPr>
        <p:spPr bwMode="gray">
          <a:xfrm>
            <a:off x="11099800" y="6334225"/>
            <a:ext cx="692148" cy="180000"/>
          </a:xfrm>
          <a:prstGeom prst="rect">
            <a:avLst/>
          </a:prstGeom>
        </p:spPr>
        <p:txBody>
          <a:bodyPr vert="horz" lIns="0" tIns="0" rIns="0" bIns="0" rtlCol="0" anchor="ctr">
            <a:noAutofit/>
          </a:bodyPr>
          <a:lstStyle>
            <a:lvl1pPr algn="r">
              <a:defRPr sz="1500">
                <a:noFill/>
              </a:defRPr>
            </a:lvl1pPr>
            <a:lvl2pPr marL="0" indent="0" algn="r">
              <a:defRPr sz="1500">
                <a:noFill/>
              </a:defRPr>
            </a:lvl2pPr>
            <a:lvl3pPr marL="0" indent="0" algn="r">
              <a:defRPr sz="1500">
                <a:noFill/>
              </a:defRPr>
            </a:lvl3pPr>
            <a:lvl4pPr marL="0" indent="0" algn="r">
              <a:defRPr sz="1500">
                <a:noFill/>
              </a:defRPr>
            </a:lvl4pPr>
            <a:lvl5pPr marL="0" indent="0" algn="r">
              <a:defRPr sz="1500">
                <a:noFill/>
              </a:defRPr>
            </a:lvl5pPr>
            <a:lvl6pPr marL="0" indent="0" algn="r">
              <a:defRPr sz="1500">
                <a:noFill/>
              </a:defRPr>
            </a:lvl6pPr>
            <a:lvl7pPr marL="0" indent="0" algn="r">
              <a:defRPr sz="1500">
                <a:noFill/>
              </a:defRPr>
            </a:lvl7pPr>
            <a:lvl8pPr marL="0" indent="0" algn="r">
              <a:defRPr sz="1500">
                <a:noFill/>
              </a:defRPr>
            </a:lvl8pPr>
            <a:lvl9pPr marL="0" indent="0" algn="r">
              <a:defRPr sz="1500">
                <a:noFill/>
              </a:defRPr>
            </a:lvl9pPr>
          </a:lstStyle>
          <a:p>
            <a:fld id="{680AB541-CA38-4EE1-926E-407917AE7576}" type="slidenum">
              <a:rPr lang="en-US" smtClean="0"/>
              <a:pPr/>
              <a:t>‹#›</a:t>
            </a:fld>
            <a:endParaRPr lang="en-US" dirty="0"/>
          </a:p>
        </p:txBody>
      </p:sp>
      <p:sp>
        <p:nvSpPr>
          <p:cNvPr id="11" name="Rectangle 10">
            <a:extLst>
              <a:ext uri="{FF2B5EF4-FFF2-40B4-BE49-F238E27FC236}">
                <a16:creationId xmlns:a16="http://schemas.microsoft.com/office/drawing/2014/main" id="{CA6CE702-2A85-4BA9-84D6-6AEC5BC41C4D}"/>
              </a:ext>
            </a:extLst>
          </p:cNvPr>
          <p:cNvSpPr/>
          <p:nvPr/>
        </p:nvSpPr>
        <p:spPr bwMode="gray">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 name="Title 1">
            <a:extLst>
              <a:ext uri="{FF2B5EF4-FFF2-40B4-BE49-F238E27FC236}">
                <a16:creationId xmlns:a16="http://schemas.microsoft.com/office/drawing/2014/main" id="{E3F765EC-950F-4646-9CFA-0633F79441BD}"/>
              </a:ext>
            </a:extLst>
          </p:cNvPr>
          <p:cNvSpPr>
            <a:spLocks noGrp="1"/>
          </p:cNvSpPr>
          <p:nvPr>
            <p:ph type="ctrTitle"/>
          </p:nvPr>
        </p:nvSpPr>
        <p:spPr bwMode="gray">
          <a:xfrm>
            <a:off x="1095374" y="2830829"/>
            <a:ext cx="10004425" cy="2356959"/>
          </a:xfrm>
        </p:spPr>
        <p:txBody>
          <a:bodyPr anchor="b"/>
          <a:lstStyle>
            <a:lvl1pPr algn="r">
              <a:lnSpc>
                <a:spcPct val="100000"/>
              </a:lnSpc>
              <a:defRPr sz="6500" b="1">
                <a:solidFill>
                  <a:schemeClr val="bg1"/>
                </a:solidFill>
                <a:latin typeface="Greycliff CF Bold"/>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D8E0513-5EDD-4273-A5D2-7684085B5523}"/>
              </a:ext>
            </a:extLst>
          </p:cNvPr>
          <p:cNvSpPr>
            <a:spLocks noGrp="1"/>
          </p:cNvSpPr>
          <p:nvPr>
            <p:ph type="subTitle" idx="1" hasCustomPrompt="1"/>
          </p:nvPr>
        </p:nvSpPr>
        <p:spPr bwMode="gray">
          <a:xfrm>
            <a:off x="1092994" y="5429652"/>
            <a:ext cx="10004425" cy="406952"/>
          </a:xfrm>
        </p:spPr>
        <p:txBody>
          <a:bodyPr/>
          <a:lstStyle>
            <a:lvl1pPr marL="0" indent="0" algn="r">
              <a:buNone/>
              <a:defRPr sz="3000" b="0">
                <a:solidFill>
                  <a:schemeClr val="accent6"/>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a:extLst>
              <a:ext uri="{FF2B5EF4-FFF2-40B4-BE49-F238E27FC236}">
                <a16:creationId xmlns:a16="http://schemas.microsoft.com/office/drawing/2014/main" id="{637198CD-19AD-4820-B0C2-9E16BF1E9521}"/>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605445" y="746486"/>
            <a:ext cx="3731738" cy="1036594"/>
          </a:xfrm>
          <a:prstGeom prst="rect">
            <a:avLst/>
          </a:prstGeom>
        </p:spPr>
      </p:pic>
    </p:spTree>
    <p:extLst>
      <p:ext uri="{BB962C8B-B14F-4D97-AF65-F5344CB8AC3E}">
        <p14:creationId xmlns:p14="http://schemas.microsoft.com/office/powerpoint/2010/main" val="2013860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itle Slide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8F10E78F-1F21-4A72-8932-8FCB7DF3F624}"/>
              </a:ext>
            </a:extLst>
          </p:cNvPr>
          <p:cNvSpPr>
            <a:spLocks noGrp="1"/>
          </p:cNvSpPr>
          <p:nvPr>
            <p:ph type="dt" sz="half" idx="2"/>
          </p:nvPr>
        </p:nvSpPr>
        <p:spPr bwMode="gray">
          <a:xfrm>
            <a:off x="1092200" y="6334225"/>
            <a:ext cx="647316" cy="180000"/>
          </a:xfrm>
          <a:prstGeom prst="rect">
            <a:avLst/>
          </a:prstGeom>
        </p:spPr>
        <p:txBody>
          <a:bodyPr vert="horz" lIns="0" tIns="0" rIns="0" bIns="0" rtlCol="0" anchor="ctr">
            <a:noAutofit/>
          </a:bodyPr>
          <a:lstStyle>
            <a:lvl1pPr marL="0" indent="0" algn="l">
              <a:defRPr sz="1200">
                <a:noFill/>
              </a:defRPr>
            </a:lvl1pPr>
            <a:lvl2pPr marL="0" indent="0">
              <a:defRPr sz="1200">
                <a:noFill/>
              </a:defRPr>
            </a:lvl2pPr>
            <a:lvl3pPr marL="0" indent="0">
              <a:defRPr sz="1200">
                <a:noFill/>
              </a:defRPr>
            </a:lvl3pPr>
            <a:lvl4pPr marL="0" indent="0">
              <a:defRPr sz="1200">
                <a:noFill/>
              </a:defRPr>
            </a:lvl4pPr>
            <a:lvl5pPr marL="0" indent="0">
              <a:defRPr sz="1200">
                <a:noFill/>
              </a:defRPr>
            </a:lvl5pPr>
            <a:lvl6pPr marL="0" indent="0">
              <a:defRPr sz="1200">
                <a:noFill/>
              </a:defRPr>
            </a:lvl6pPr>
            <a:lvl7pPr marL="0" indent="0">
              <a:defRPr sz="1200">
                <a:noFill/>
              </a:defRPr>
            </a:lvl7pPr>
            <a:lvl8pPr marL="0" indent="0">
              <a:defRPr sz="1200">
                <a:noFill/>
              </a:defRPr>
            </a:lvl8pPr>
            <a:lvl9pPr marL="0" indent="0">
              <a:defRPr sz="1200">
                <a:noFill/>
              </a:defRPr>
            </a:lvl9pPr>
          </a:lstStyle>
          <a:p>
            <a:fld id="{47C00D93-1ABC-41B0-8D21-38E93175E7C8}" type="datetime1">
              <a:rPr lang="en-US" smtClean="0"/>
              <a:t>10/5/2022</a:t>
            </a:fld>
            <a:endParaRPr lang="en-US" dirty="0"/>
          </a:p>
        </p:txBody>
      </p:sp>
      <p:sp>
        <p:nvSpPr>
          <p:cNvPr id="8" name="Footer Placeholder 4">
            <a:extLst>
              <a:ext uri="{FF2B5EF4-FFF2-40B4-BE49-F238E27FC236}">
                <a16:creationId xmlns:a16="http://schemas.microsoft.com/office/drawing/2014/main" id="{09549B15-CD4C-4444-A35A-F26332DFDABD}"/>
              </a:ext>
            </a:extLst>
          </p:cNvPr>
          <p:cNvSpPr>
            <a:spLocks noGrp="1"/>
          </p:cNvSpPr>
          <p:nvPr>
            <p:ph type="ftr" sz="quarter" idx="3"/>
          </p:nvPr>
        </p:nvSpPr>
        <p:spPr bwMode="gray">
          <a:xfrm>
            <a:off x="4977241" y="6334225"/>
            <a:ext cx="2237519" cy="180000"/>
          </a:xfrm>
          <a:prstGeom prst="rect">
            <a:avLst/>
          </a:prstGeom>
        </p:spPr>
        <p:txBody>
          <a:bodyPr vert="horz" lIns="0" tIns="0" rIns="0" bIns="0" rtlCol="0" anchor="ctr">
            <a:noAutofit/>
          </a:bodyPr>
          <a:lstStyle>
            <a:lvl1pPr algn="ctr">
              <a:defRPr sz="1200">
                <a:noFill/>
              </a:defRPr>
            </a:lvl1pPr>
            <a:lvl2pPr marL="0" indent="0" algn="ctr">
              <a:defRPr sz="1200">
                <a:noFill/>
              </a:defRPr>
            </a:lvl2pPr>
            <a:lvl3pPr marL="0" indent="0" algn="ctr">
              <a:defRPr sz="1200">
                <a:noFill/>
              </a:defRPr>
            </a:lvl3pPr>
            <a:lvl4pPr marL="0" indent="0" algn="ctr">
              <a:defRPr sz="1200">
                <a:noFill/>
              </a:defRPr>
            </a:lvl4pPr>
            <a:lvl5pPr marL="0" indent="0" algn="ctr">
              <a:defRPr sz="1200">
                <a:noFill/>
              </a:defRPr>
            </a:lvl5pPr>
            <a:lvl6pPr marL="0" indent="0" algn="ctr">
              <a:defRPr sz="1200">
                <a:noFill/>
              </a:defRPr>
            </a:lvl6pPr>
            <a:lvl7pPr marL="0" indent="0" algn="ctr">
              <a:defRPr sz="1200">
                <a:noFill/>
              </a:defRPr>
            </a:lvl7pPr>
            <a:lvl8pPr marL="0" indent="0" algn="ctr">
              <a:defRPr sz="1200">
                <a:noFill/>
              </a:defRPr>
            </a:lvl8pPr>
            <a:lvl9pPr marL="0" indent="0" algn="ctr">
              <a:defRPr sz="1200">
                <a:noFill/>
              </a:defRPr>
            </a:lvl9pPr>
          </a:lstStyle>
          <a:p>
            <a:r>
              <a:rPr lang="en-US"/>
              <a:t>Federal Reserve Bank of San Francisco</a:t>
            </a:r>
            <a:endParaRPr lang="en-US" dirty="0"/>
          </a:p>
        </p:txBody>
      </p:sp>
      <p:sp>
        <p:nvSpPr>
          <p:cNvPr id="9" name="Slide Number Placeholder 5">
            <a:extLst>
              <a:ext uri="{FF2B5EF4-FFF2-40B4-BE49-F238E27FC236}">
                <a16:creationId xmlns:a16="http://schemas.microsoft.com/office/drawing/2014/main" id="{957B2B23-7305-44CF-90B8-946817B4E7BA}"/>
              </a:ext>
            </a:extLst>
          </p:cNvPr>
          <p:cNvSpPr>
            <a:spLocks noGrp="1"/>
          </p:cNvSpPr>
          <p:nvPr>
            <p:ph type="sldNum" sz="quarter" idx="4"/>
          </p:nvPr>
        </p:nvSpPr>
        <p:spPr bwMode="gray">
          <a:xfrm>
            <a:off x="11099800" y="6334225"/>
            <a:ext cx="692148" cy="180000"/>
          </a:xfrm>
          <a:prstGeom prst="rect">
            <a:avLst/>
          </a:prstGeom>
        </p:spPr>
        <p:txBody>
          <a:bodyPr vert="horz" lIns="0" tIns="0" rIns="0" bIns="0" rtlCol="0" anchor="ctr">
            <a:noAutofit/>
          </a:bodyPr>
          <a:lstStyle>
            <a:lvl1pPr algn="r">
              <a:defRPr sz="1500">
                <a:noFill/>
              </a:defRPr>
            </a:lvl1pPr>
            <a:lvl2pPr marL="0" indent="0" algn="r">
              <a:defRPr sz="1500">
                <a:noFill/>
              </a:defRPr>
            </a:lvl2pPr>
            <a:lvl3pPr marL="0" indent="0" algn="r">
              <a:defRPr sz="1500">
                <a:noFill/>
              </a:defRPr>
            </a:lvl3pPr>
            <a:lvl4pPr marL="0" indent="0" algn="r">
              <a:defRPr sz="1500">
                <a:noFill/>
              </a:defRPr>
            </a:lvl4pPr>
            <a:lvl5pPr marL="0" indent="0" algn="r">
              <a:defRPr sz="1500">
                <a:noFill/>
              </a:defRPr>
            </a:lvl5pPr>
            <a:lvl6pPr marL="0" indent="0" algn="r">
              <a:defRPr sz="1500">
                <a:noFill/>
              </a:defRPr>
            </a:lvl6pPr>
            <a:lvl7pPr marL="0" indent="0" algn="r">
              <a:defRPr sz="1500">
                <a:noFill/>
              </a:defRPr>
            </a:lvl7pPr>
            <a:lvl8pPr marL="0" indent="0" algn="r">
              <a:defRPr sz="1500">
                <a:noFill/>
              </a:defRPr>
            </a:lvl8pPr>
            <a:lvl9pPr marL="0" indent="0" algn="r">
              <a:defRPr sz="1500">
                <a:noFill/>
              </a:defRPr>
            </a:lvl9pPr>
          </a:lstStyle>
          <a:p>
            <a:fld id="{680AB541-CA38-4EE1-926E-407917AE7576}" type="slidenum">
              <a:rPr lang="en-US" smtClean="0"/>
              <a:pPr/>
              <a:t>‹#›</a:t>
            </a:fld>
            <a:endParaRPr lang="en-US" dirty="0"/>
          </a:p>
        </p:txBody>
      </p:sp>
      <p:sp>
        <p:nvSpPr>
          <p:cNvPr id="11" name="Rectangle 10">
            <a:extLst>
              <a:ext uri="{FF2B5EF4-FFF2-40B4-BE49-F238E27FC236}">
                <a16:creationId xmlns:a16="http://schemas.microsoft.com/office/drawing/2014/main" id="{CA6CE702-2A85-4BA9-84D6-6AEC5BC41C4D}"/>
              </a:ext>
            </a:extLst>
          </p:cNvPr>
          <p:cNvSpPr/>
          <p:nvPr/>
        </p:nvSpPr>
        <p:spPr bwMode="gray">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 name="Title 1">
            <a:extLst>
              <a:ext uri="{FF2B5EF4-FFF2-40B4-BE49-F238E27FC236}">
                <a16:creationId xmlns:a16="http://schemas.microsoft.com/office/drawing/2014/main" id="{E3F765EC-950F-4646-9CFA-0633F79441BD}"/>
              </a:ext>
            </a:extLst>
          </p:cNvPr>
          <p:cNvSpPr>
            <a:spLocks noGrp="1"/>
          </p:cNvSpPr>
          <p:nvPr>
            <p:ph type="ctrTitle"/>
          </p:nvPr>
        </p:nvSpPr>
        <p:spPr bwMode="gray">
          <a:xfrm>
            <a:off x="1095374" y="2830829"/>
            <a:ext cx="10004425" cy="2356959"/>
          </a:xfrm>
        </p:spPr>
        <p:txBody>
          <a:bodyPr anchor="b"/>
          <a:lstStyle>
            <a:lvl1pPr algn="r">
              <a:lnSpc>
                <a:spcPct val="100000"/>
              </a:lnSpc>
              <a:defRPr sz="6500" b="1">
                <a:solidFill>
                  <a:schemeClr val="bg1"/>
                </a:solidFill>
                <a:latin typeface="Greycliff CF Bold"/>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D8E0513-5EDD-4273-A5D2-7684085B5523}"/>
              </a:ext>
            </a:extLst>
          </p:cNvPr>
          <p:cNvSpPr>
            <a:spLocks noGrp="1"/>
          </p:cNvSpPr>
          <p:nvPr>
            <p:ph type="subTitle" idx="1" hasCustomPrompt="1"/>
          </p:nvPr>
        </p:nvSpPr>
        <p:spPr bwMode="gray">
          <a:xfrm>
            <a:off x="1092994" y="5429652"/>
            <a:ext cx="10004425" cy="406952"/>
          </a:xfrm>
        </p:spPr>
        <p:txBody>
          <a:bodyPr/>
          <a:lstStyle>
            <a:lvl1pPr marL="0" indent="0" algn="r">
              <a:buNone/>
              <a:defRPr sz="3000" b="0">
                <a:solidFill>
                  <a:schemeClr val="accent6"/>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a:extLst>
              <a:ext uri="{FF2B5EF4-FFF2-40B4-BE49-F238E27FC236}">
                <a16:creationId xmlns:a16="http://schemas.microsoft.com/office/drawing/2014/main" id="{C5FD30A0-B272-4E44-A265-37BCEB9672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7729" y="746486"/>
            <a:ext cx="3731042" cy="1036593"/>
          </a:xfrm>
          <a:prstGeom prst="rect">
            <a:avLst/>
          </a:prstGeom>
        </p:spPr>
      </p:pic>
    </p:spTree>
    <p:extLst>
      <p:ext uri="{BB962C8B-B14F-4D97-AF65-F5344CB8AC3E}">
        <p14:creationId xmlns:p14="http://schemas.microsoft.com/office/powerpoint/2010/main" val="234919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Slide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8F10E78F-1F21-4A72-8932-8FCB7DF3F624}"/>
              </a:ext>
            </a:extLst>
          </p:cNvPr>
          <p:cNvSpPr>
            <a:spLocks noGrp="1"/>
          </p:cNvSpPr>
          <p:nvPr>
            <p:ph type="dt" sz="half" idx="2"/>
          </p:nvPr>
        </p:nvSpPr>
        <p:spPr bwMode="gray">
          <a:xfrm>
            <a:off x="1092200" y="6334225"/>
            <a:ext cx="647316" cy="180000"/>
          </a:xfrm>
          <a:prstGeom prst="rect">
            <a:avLst/>
          </a:prstGeom>
        </p:spPr>
        <p:txBody>
          <a:bodyPr vert="horz" lIns="0" tIns="0" rIns="0" bIns="0" rtlCol="0" anchor="ctr">
            <a:noAutofit/>
          </a:bodyPr>
          <a:lstStyle>
            <a:lvl1pPr marL="0" indent="0" algn="l">
              <a:defRPr sz="1200">
                <a:noFill/>
              </a:defRPr>
            </a:lvl1pPr>
            <a:lvl2pPr marL="0" indent="0">
              <a:defRPr sz="1200">
                <a:noFill/>
              </a:defRPr>
            </a:lvl2pPr>
            <a:lvl3pPr marL="0" indent="0">
              <a:defRPr sz="1200">
                <a:noFill/>
              </a:defRPr>
            </a:lvl3pPr>
            <a:lvl4pPr marL="0" indent="0">
              <a:defRPr sz="1200">
                <a:noFill/>
              </a:defRPr>
            </a:lvl4pPr>
            <a:lvl5pPr marL="0" indent="0">
              <a:defRPr sz="1200">
                <a:noFill/>
              </a:defRPr>
            </a:lvl5pPr>
            <a:lvl6pPr marL="0" indent="0">
              <a:defRPr sz="1200">
                <a:noFill/>
              </a:defRPr>
            </a:lvl6pPr>
            <a:lvl7pPr marL="0" indent="0">
              <a:defRPr sz="1200">
                <a:noFill/>
              </a:defRPr>
            </a:lvl7pPr>
            <a:lvl8pPr marL="0" indent="0">
              <a:defRPr sz="1200">
                <a:noFill/>
              </a:defRPr>
            </a:lvl8pPr>
            <a:lvl9pPr marL="0" indent="0">
              <a:defRPr sz="1200">
                <a:noFill/>
              </a:defRPr>
            </a:lvl9pPr>
          </a:lstStyle>
          <a:p>
            <a:fld id="{47C00D93-1ABC-41B0-8D21-38E93175E7C8}" type="datetime1">
              <a:rPr lang="en-US" smtClean="0"/>
              <a:t>10/5/2022</a:t>
            </a:fld>
            <a:endParaRPr lang="en-US" dirty="0"/>
          </a:p>
        </p:txBody>
      </p:sp>
      <p:sp>
        <p:nvSpPr>
          <p:cNvPr id="8" name="Footer Placeholder 4">
            <a:extLst>
              <a:ext uri="{FF2B5EF4-FFF2-40B4-BE49-F238E27FC236}">
                <a16:creationId xmlns:a16="http://schemas.microsoft.com/office/drawing/2014/main" id="{09549B15-CD4C-4444-A35A-F26332DFDABD}"/>
              </a:ext>
            </a:extLst>
          </p:cNvPr>
          <p:cNvSpPr>
            <a:spLocks noGrp="1"/>
          </p:cNvSpPr>
          <p:nvPr>
            <p:ph type="ftr" sz="quarter" idx="3"/>
          </p:nvPr>
        </p:nvSpPr>
        <p:spPr bwMode="gray">
          <a:xfrm>
            <a:off x="4977241" y="6334225"/>
            <a:ext cx="2237519" cy="180000"/>
          </a:xfrm>
          <a:prstGeom prst="rect">
            <a:avLst/>
          </a:prstGeom>
        </p:spPr>
        <p:txBody>
          <a:bodyPr vert="horz" lIns="0" tIns="0" rIns="0" bIns="0" rtlCol="0" anchor="ctr">
            <a:noAutofit/>
          </a:bodyPr>
          <a:lstStyle>
            <a:lvl1pPr algn="ctr">
              <a:defRPr sz="1200">
                <a:noFill/>
              </a:defRPr>
            </a:lvl1pPr>
            <a:lvl2pPr marL="0" indent="0" algn="ctr">
              <a:defRPr sz="1200">
                <a:noFill/>
              </a:defRPr>
            </a:lvl2pPr>
            <a:lvl3pPr marL="0" indent="0" algn="ctr">
              <a:defRPr sz="1200">
                <a:noFill/>
              </a:defRPr>
            </a:lvl3pPr>
            <a:lvl4pPr marL="0" indent="0" algn="ctr">
              <a:defRPr sz="1200">
                <a:noFill/>
              </a:defRPr>
            </a:lvl4pPr>
            <a:lvl5pPr marL="0" indent="0" algn="ctr">
              <a:defRPr sz="1200">
                <a:noFill/>
              </a:defRPr>
            </a:lvl5pPr>
            <a:lvl6pPr marL="0" indent="0" algn="ctr">
              <a:defRPr sz="1200">
                <a:noFill/>
              </a:defRPr>
            </a:lvl6pPr>
            <a:lvl7pPr marL="0" indent="0" algn="ctr">
              <a:defRPr sz="1200">
                <a:noFill/>
              </a:defRPr>
            </a:lvl7pPr>
            <a:lvl8pPr marL="0" indent="0" algn="ctr">
              <a:defRPr sz="1200">
                <a:noFill/>
              </a:defRPr>
            </a:lvl8pPr>
            <a:lvl9pPr marL="0" indent="0" algn="ctr">
              <a:defRPr sz="1200">
                <a:noFill/>
              </a:defRPr>
            </a:lvl9pPr>
          </a:lstStyle>
          <a:p>
            <a:r>
              <a:rPr lang="en-US"/>
              <a:t>Federal Reserve Bank of San Francisco</a:t>
            </a:r>
            <a:endParaRPr lang="en-US" dirty="0"/>
          </a:p>
        </p:txBody>
      </p:sp>
      <p:sp>
        <p:nvSpPr>
          <p:cNvPr id="9" name="Slide Number Placeholder 5">
            <a:extLst>
              <a:ext uri="{FF2B5EF4-FFF2-40B4-BE49-F238E27FC236}">
                <a16:creationId xmlns:a16="http://schemas.microsoft.com/office/drawing/2014/main" id="{957B2B23-7305-44CF-90B8-946817B4E7BA}"/>
              </a:ext>
            </a:extLst>
          </p:cNvPr>
          <p:cNvSpPr>
            <a:spLocks noGrp="1"/>
          </p:cNvSpPr>
          <p:nvPr>
            <p:ph type="sldNum" sz="quarter" idx="4"/>
          </p:nvPr>
        </p:nvSpPr>
        <p:spPr bwMode="gray">
          <a:xfrm>
            <a:off x="11099800" y="6334225"/>
            <a:ext cx="692148" cy="180000"/>
          </a:xfrm>
          <a:prstGeom prst="rect">
            <a:avLst/>
          </a:prstGeom>
        </p:spPr>
        <p:txBody>
          <a:bodyPr vert="horz" lIns="0" tIns="0" rIns="0" bIns="0" rtlCol="0" anchor="ctr">
            <a:noAutofit/>
          </a:bodyPr>
          <a:lstStyle>
            <a:lvl1pPr algn="r">
              <a:defRPr sz="1500">
                <a:noFill/>
              </a:defRPr>
            </a:lvl1pPr>
            <a:lvl2pPr marL="0" indent="0" algn="r">
              <a:defRPr sz="1500">
                <a:noFill/>
              </a:defRPr>
            </a:lvl2pPr>
            <a:lvl3pPr marL="0" indent="0" algn="r">
              <a:defRPr sz="1500">
                <a:noFill/>
              </a:defRPr>
            </a:lvl3pPr>
            <a:lvl4pPr marL="0" indent="0" algn="r">
              <a:defRPr sz="1500">
                <a:noFill/>
              </a:defRPr>
            </a:lvl4pPr>
            <a:lvl5pPr marL="0" indent="0" algn="r">
              <a:defRPr sz="1500">
                <a:noFill/>
              </a:defRPr>
            </a:lvl5pPr>
            <a:lvl6pPr marL="0" indent="0" algn="r">
              <a:defRPr sz="1500">
                <a:noFill/>
              </a:defRPr>
            </a:lvl6pPr>
            <a:lvl7pPr marL="0" indent="0" algn="r">
              <a:defRPr sz="1500">
                <a:noFill/>
              </a:defRPr>
            </a:lvl7pPr>
            <a:lvl8pPr marL="0" indent="0" algn="r">
              <a:defRPr sz="1500">
                <a:noFill/>
              </a:defRPr>
            </a:lvl8pPr>
            <a:lvl9pPr marL="0" indent="0" algn="r">
              <a:defRPr sz="1500">
                <a:noFill/>
              </a:defRPr>
            </a:lvl9pPr>
          </a:lstStyle>
          <a:p>
            <a:fld id="{680AB541-CA38-4EE1-926E-407917AE7576}" type="slidenum">
              <a:rPr lang="en-US" smtClean="0"/>
              <a:pPr/>
              <a:t>‹#›</a:t>
            </a:fld>
            <a:endParaRPr lang="en-US" dirty="0"/>
          </a:p>
        </p:txBody>
      </p:sp>
      <p:sp>
        <p:nvSpPr>
          <p:cNvPr id="11" name="Rectangle 10">
            <a:extLst>
              <a:ext uri="{FF2B5EF4-FFF2-40B4-BE49-F238E27FC236}">
                <a16:creationId xmlns:a16="http://schemas.microsoft.com/office/drawing/2014/main" id="{CA6CE702-2A85-4BA9-84D6-6AEC5BC41C4D}"/>
              </a:ext>
            </a:extLst>
          </p:cNvPr>
          <p:cNvSpPr/>
          <p:nvPr/>
        </p:nvSpPr>
        <p:spPr bwMode="gray">
          <a:xfrm>
            <a:off x="0" y="0"/>
            <a:ext cx="12192000" cy="6858000"/>
          </a:xfrm>
          <a:prstGeom prst="rect">
            <a:avLst/>
          </a:prstGeom>
          <a:solidFill>
            <a:srgbClr val="F1E9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 name="Title 1">
            <a:extLst>
              <a:ext uri="{FF2B5EF4-FFF2-40B4-BE49-F238E27FC236}">
                <a16:creationId xmlns:a16="http://schemas.microsoft.com/office/drawing/2014/main" id="{E3F765EC-950F-4646-9CFA-0633F79441BD}"/>
              </a:ext>
            </a:extLst>
          </p:cNvPr>
          <p:cNvSpPr>
            <a:spLocks noGrp="1"/>
          </p:cNvSpPr>
          <p:nvPr>
            <p:ph type="ctrTitle"/>
          </p:nvPr>
        </p:nvSpPr>
        <p:spPr bwMode="gray">
          <a:xfrm>
            <a:off x="1095374" y="2830829"/>
            <a:ext cx="10004425" cy="2356959"/>
          </a:xfrm>
        </p:spPr>
        <p:txBody>
          <a:bodyPr anchor="b"/>
          <a:lstStyle>
            <a:lvl1pPr algn="r">
              <a:lnSpc>
                <a:spcPct val="100000"/>
              </a:lnSpc>
              <a:defRPr sz="6500" b="1">
                <a:solidFill>
                  <a:schemeClr val="bg2"/>
                </a:solidFill>
                <a:latin typeface="Greycliff CF Bold"/>
              </a:defRPr>
            </a:lvl1pPr>
          </a:lstStyle>
          <a:p>
            <a:r>
              <a:rPr lang="en-US" dirty="0"/>
              <a:t>Click to edit Master title style</a:t>
            </a:r>
          </a:p>
        </p:txBody>
      </p:sp>
      <p:sp>
        <p:nvSpPr>
          <p:cNvPr id="3" name="Subtitle 2">
            <a:extLst>
              <a:ext uri="{FF2B5EF4-FFF2-40B4-BE49-F238E27FC236}">
                <a16:creationId xmlns:a16="http://schemas.microsoft.com/office/drawing/2014/main" id="{6D8E0513-5EDD-4273-A5D2-7684085B5523}"/>
              </a:ext>
            </a:extLst>
          </p:cNvPr>
          <p:cNvSpPr>
            <a:spLocks noGrp="1"/>
          </p:cNvSpPr>
          <p:nvPr>
            <p:ph type="subTitle" idx="1" hasCustomPrompt="1"/>
          </p:nvPr>
        </p:nvSpPr>
        <p:spPr bwMode="gray">
          <a:xfrm>
            <a:off x="1092994" y="5429652"/>
            <a:ext cx="10004425" cy="406952"/>
          </a:xfrm>
        </p:spPr>
        <p:txBody>
          <a:bodyPr/>
          <a:lstStyle>
            <a:lvl1pPr marL="0" indent="0" algn="r">
              <a:buNone/>
              <a:defRPr sz="3000" b="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descr="Graphical user interface, text&#10;&#10;Description automatically generated">
            <a:extLst>
              <a:ext uri="{FF2B5EF4-FFF2-40B4-BE49-F238E27FC236}">
                <a16:creationId xmlns:a16="http://schemas.microsoft.com/office/drawing/2014/main" id="{4F03E359-C9FC-4725-A126-B81CA4C374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7729" y="746486"/>
            <a:ext cx="3731042" cy="1036594"/>
          </a:xfrm>
          <a:prstGeom prst="rect">
            <a:avLst/>
          </a:prstGeom>
        </p:spPr>
      </p:pic>
    </p:spTree>
    <p:extLst>
      <p:ext uri="{BB962C8B-B14F-4D97-AF65-F5344CB8AC3E}">
        <p14:creationId xmlns:p14="http://schemas.microsoft.com/office/powerpoint/2010/main" val="155605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itle Slide4">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8F10E78F-1F21-4A72-8932-8FCB7DF3F624}"/>
              </a:ext>
            </a:extLst>
          </p:cNvPr>
          <p:cNvSpPr>
            <a:spLocks noGrp="1"/>
          </p:cNvSpPr>
          <p:nvPr>
            <p:ph type="dt" sz="half" idx="2"/>
          </p:nvPr>
        </p:nvSpPr>
        <p:spPr bwMode="gray">
          <a:xfrm>
            <a:off x="1092200" y="6334225"/>
            <a:ext cx="647316" cy="180000"/>
          </a:xfrm>
          <a:prstGeom prst="rect">
            <a:avLst/>
          </a:prstGeom>
        </p:spPr>
        <p:txBody>
          <a:bodyPr vert="horz" lIns="0" tIns="0" rIns="0" bIns="0" rtlCol="0" anchor="ctr">
            <a:noAutofit/>
          </a:bodyPr>
          <a:lstStyle>
            <a:lvl1pPr marL="0" indent="0" algn="l">
              <a:defRPr sz="1200">
                <a:noFill/>
              </a:defRPr>
            </a:lvl1pPr>
            <a:lvl2pPr marL="0" indent="0">
              <a:defRPr sz="1200">
                <a:noFill/>
              </a:defRPr>
            </a:lvl2pPr>
            <a:lvl3pPr marL="0" indent="0">
              <a:defRPr sz="1200">
                <a:noFill/>
              </a:defRPr>
            </a:lvl3pPr>
            <a:lvl4pPr marL="0" indent="0">
              <a:defRPr sz="1200">
                <a:noFill/>
              </a:defRPr>
            </a:lvl4pPr>
            <a:lvl5pPr marL="0" indent="0">
              <a:defRPr sz="1200">
                <a:noFill/>
              </a:defRPr>
            </a:lvl5pPr>
            <a:lvl6pPr marL="0" indent="0">
              <a:defRPr sz="1200">
                <a:noFill/>
              </a:defRPr>
            </a:lvl6pPr>
            <a:lvl7pPr marL="0" indent="0">
              <a:defRPr sz="1200">
                <a:noFill/>
              </a:defRPr>
            </a:lvl7pPr>
            <a:lvl8pPr marL="0" indent="0">
              <a:defRPr sz="1200">
                <a:noFill/>
              </a:defRPr>
            </a:lvl8pPr>
            <a:lvl9pPr marL="0" indent="0">
              <a:defRPr sz="1200">
                <a:noFill/>
              </a:defRPr>
            </a:lvl9pPr>
          </a:lstStyle>
          <a:p>
            <a:fld id="{47C00D93-1ABC-41B0-8D21-38E93175E7C8}" type="datetime1">
              <a:rPr lang="en-US" smtClean="0"/>
              <a:t>10/5/2022</a:t>
            </a:fld>
            <a:endParaRPr lang="en-US" dirty="0"/>
          </a:p>
        </p:txBody>
      </p:sp>
      <p:sp>
        <p:nvSpPr>
          <p:cNvPr id="8" name="Footer Placeholder 4">
            <a:extLst>
              <a:ext uri="{FF2B5EF4-FFF2-40B4-BE49-F238E27FC236}">
                <a16:creationId xmlns:a16="http://schemas.microsoft.com/office/drawing/2014/main" id="{09549B15-CD4C-4444-A35A-F26332DFDABD}"/>
              </a:ext>
            </a:extLst>
          </p:cNvPr>
          <p:cNvSpPr>
            <a:spLocks noGrp="1"/>
          </p:cNvSpPr>
          <p:nvPr>
            <p:ph type="ftr" sz="quarter" idx="3"/>
          </p:nvPr>
        </p:nvSpPr>
        <p:spPr bwMode="gray">
          <a:xfrm>
            <a:off x="4977241" y="6334225"/>
            <a:ext cx="2237519" cy="180000"/>
          </a:xfrm>
          <a:prstGeom prst="rect">
            <a:avLst/>
          </a:prstGeom>
        </p:spPr>
        <p:txBody>
          <a:bodyPr vert="horz" lIns="0" tIns="0" rIns="0" bIns="0" rtlCol="0" anchor="ctr">
            <a:noAutofit/>
          </a:bodyPr>
          <a:lstStyle>
            <a:lvl1pPr algn="ctr">
              <a:defRPr sz="1200">
                <a:noFill/>
              </a:defRPr>
            </a:lvl1pPr>
            <a:lvl2pPr marL="0" indent="0" algn="ctr">
              <a:defRPr sz="1200">
                <a:noFill/>
              </a:defRPr>
            </a:lvl2pPr>
            <a:lvl3pPr marL="0" indent="0" algn="ctr">
              <a:defRPr sz="1200">
                <a:noFill/>
              </a:defRPr>
            </a:lvl3pPr>
            <a:lvl4pPr marL="0" indent="0" algn="ctr">
              <a:defRPr sz="1200">
                <a:noFill/>
              </a:defRPr>
            </a:lvl4pPr>
            <a:lvl5pPr marL="0" indent="0" algn="ctr">
              <a:defRPr sz="1200">
                <a:noFill/>
              </a:defRPr>
            </a:lvl5pPr>
            <a:lvl6pPr marL="0" indent="0" algn="ctr">
              <a:defRPr sz="1200">
                <a:noFill/>
              </a:defRPr>
            </a:lvl6pPr>
            <a:lvl7pPr marL="0" indent="0" algn="ctr">
              <a:defRPr sz="1200">
                <a:noFill/>
              </a:defRPr>
            </a:lvl7pPr>
            <a:lvl8pPr marL="0" indent="0" algn="ctr">
              <a:defRPr sz="1200">
                <a:noFill/>
              </a:defRPr>
            </a:lvl8pPr>
            <a:lvl9pPr marL="0" indent="0" algn="ctr">
              <a:defRPr sz="1200">
                <a:noFill/>
              </a:defRPr>
            </a:lvl9pPr>
          </a:lstStyle>
          <a:p>
            <a:r>
              <a:rPr lang="en-US"/>
              <a:t>Federal Reserve Bank of San Francisco</a:t>
            </a:r>
            <a:endParaRPr lang="en-US" dirty="0"/>
          </a:p>
        </p:txBody>
      </p:sp>
      <p:sp>
        <p:nvSpPr>
          <p:cNvPr id="9" name="Slide Number Placeholder 5">
            <a:extLst>
              <a:ext uri="{FF2B5EF4-FFF2-40B4-BE49-F238E27FC236}">
                <a16:creationId xmlns:a16="http://schemas.microsoft.com/office/drawing/2014/main" id="{957B2B23-7305-44CF-90B8-946817B4E7BA}"/>
              </a:ext>
            </a:extLst>
          </p:cNvPr>
          <p:cNvSpPr>
            <a:spLocks noGrp="1"/>
          </p:cNvSpPr>
          <p:nvPr>
            <p:ph type="sldNum" sz="quarter" idx="4"/>
          </p:nvPr>
        </p:nvSpPr>
        <p:spPr bwMode="gray">
          <a:xfrm>
            <a:off x="11099800" y="6334225"/>
            <a:ext cx="692148" cy="180000"/>
          </a:xfrm>
          <a:prstGeom prst="rect">
            <a:avLst/>
          </a:prstGeom>
        </p:spPr>
        <p:txBody>
          <a:bodyPr vert="horz" lIns="0" tIns="0" rIns="0" bIns="0" rtlCol="0" anchor="ctr">
            <a:noAutofit/>
          </a:bodyPr>
          <a:lstStyle>
            <a:lvl1pPr algn="r">
              <a:defRPr sz="1500">
                <a:noFill/>
              </a:defRPr>
            </a:lvl1pPr>
            <a:lvl2pPr marL="0" indent="0" algn="r">
              <a:defRPr sz="1500">
                <a:noFill/>
              </a:defRPr>
            </a:lvl2pPr>
            <a:lvl3pPr marL="0" indent="0" algn="r">
              <a:defRPr sz="1500">
                <a:noFill/>
              </a:defRPr>
            </a:lvl3pPr>
            <a:lvl4pPr marL="0" indent="0" algn="r">
              <a:defRPr sz="1500">
                <a:noFill/>
              </a:defRPr>
            </a:lvl4pPr>
            <a:lvl5pPr marL="0" indent="0" algn="r">
              <a:defRPr sz="1500">
                <a:noFill/>
              </a:defRPr>
            </a:lvl5pPr>
            <a:lvl6pPr marL="0" indent="0" algn="r">
              <a:defRPr sz="1500">
                <a:noFill/>
              </a:defRPr>
            </a:lvl6pPr>
            <a:lvl7pPr marL="0" indent="0" algn="r">
              <a:defRPr sz="1500">
                <a:noFill/>
              </a:defRPr>
            </a:lvl7pPr>
            <a:lvl8pPr marL="0" indent="0" algn="r">
              <a:defRPr sz="1500">
                <a:noFill/>
              </a:defRPr>
            </a:lvl8pPr>
            <a:lvl9pPr marL="0" indent="0" algn="r">
              <a:defRPr sz="1500">
                <a:noFill/>
              </a:defRPr>
            </a:lvl9pPr>
          </a:lstStyle>
          <a:p>
            <a:fld id="{680AB541-CA38-4EE1-926E-407917AE7576}" type="slidenum">
              <a:rPr lang="en-US" smtClean="0"/>
              <a:pPr/>
              <a:t>‹#›</a:t>
            </a:fld>
            <a:endParaRPr lang="en-US" dirty="0"/>
          </a:p>
        </p:txBody>
      </p:sp>
      <p:sp>
        <p:nvSpPr>
          <p:cNvPr id="11" name="Rectangle 10">
            <a:extLst>
              <a:ext uri="{FF2B5EF4-FFF2-40B4-BE49-F238E27FC236}">
                <a16:creationId xmlns:a16="http://schemas.microsoft.com/office/drawing/2014/main" id="{CA6CE702-2A85-4BA9-84D6-6AEC5BC41C4D}"/>
              </a:ext>
            </a:extLst>
          </p:cNvPr>
          <p:cNvSpPr/>
          <p:nvPr/>
        </p:nvSpPr>
        <p:spPr bwMode="gray">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 name="Title 1">
            <a:extLst>
              <a:ext uri="{FF2B5EF4-FFF2-40B4-BE49-F238E27FC236}">
                <a16:creationId xmlns:a16="http://schemas.microsoft.com/office/drawing/2014/main" id="{E3F765EC-950F-4646-9CFA-0633F79441BD}"/>
              </a:ext>
            </a:extLst>
          </p:cNvPr>
          <p:cNvSpPr>
            <a:spLocks noGrp="1"/>
          </p:cNvSpPr>
          <p:nvPr>
            <p:ph type="ctrTitle"/>
          </p:nvPr>
        </p:nvSpPr>
        <p:spPr bwMode="gray">
          <a:xfrm>
            <a:off x="1095374" y="2830829"/>
            <a:ext cx="10004425" cy="2356959"/>
          </a:xfrm>
        </p:spPr>
        <p:txBody>
          <a:bodyPr anchor="b"/>
          <a:lstStyle>
            <a:lvl1pPr algn="r">
              <a:lnSpc>
                <a:spcPct val="100000"/>
              </a:lnSpc>
              <a:defRPr sz="6500" b="1">
                <a:solidFill>
                  <a:schemeClr val="bg1"/>
                </a:solidFill>
                <a:latin typeface="Greycliff CF Bold"/>
              </a:defRPr>
            </a:lvl1pPr>
          </a:lstStyle>
          <a:p>
            <a:r>
              <a:rPr lang="en-US" dirty="0"/>
              <a:t>Click to edit Master title style</a:t>
            </a:r>
          </a:p>
        </p:txBody>
      </p:sp>
      <p:sp>
        <p:nvSpPr>
          <p:cNvPr id="3" name="Subtitle 2">
            <a:extLst>
              <a:ext uri="{FF2B5EF4-FFF2-40B4-BE49-F238E27FC236}">
                <a16:creationId xmlns:a16="http://schemas.microsoft.com/office/drawing/2014/main" id="{6D8E0513-5EDD-4273-A5D2-7684085B5523}"/>
              </a:ext>
            </a:extLst>
          </p:cNvPr>
          <p:cNvSpPr>
            <a:spLocks noGrp="1"/>
          </p:cNvSpPr>
          <p:nvPr>
            <p:ph type="subTitle" idx="1" hasCustomPrompt="1"/>
          </p:nvPr>
        </p:nvSpPr>
        <p:spPr bwMode="gray">
          <a:xfrm>
            <a:off x="1092994" y="5429652"/>
            <a:ext cx="10004425" cy="406952"/>
          </a:xfrm>
        </p:spPr>
        <p:txBody>
          <a:bodyPr/>
          <a:lstStyle>
            <a:lvl1pPr marL="0" indent="0" algn="r">
              <a:buNone/>
              <a:defRPr sz="3000" b="0">
                <a:solidFill>
                  <a:schemeClr val="accent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a:extLst>
              <a:ext uri="{FF2B5EF4-FFF2-40B4-BE49-F238E27FC236}">
                <a16:creationId xmlns:a16="http://schemas.microsoft.com/office/drawing/2014/main" id="{4F03E359-C9FC-4725-A126-B81CA4C374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07729" y="746486"/>
            <a:ext cx="3731042" cy="1036593"/>
          </a:xfrm>
          <a:prstGeom prst="rect">
            <a:avLst/>
          </a:prstGeom>
        </p:spPr>
      </p:pic>
    </p:spTree>
    <p:extLst>
      <p:ext uri="{BB962C8B-B14F-4D97-AF65-F5344CB8AC3E}">
        <p14:creationId xmlns:p14="http://schemas.microsoft.com/office/powerpoint/2010/main" val="2758179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slid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96FB1C-53E1-4A6E-B88C-E46F260DC3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59103" y="-1"/>
            <a:ext cx="12311787" cy="6858881"/>
          </a:xfrm>
          <a:prstGeom prst="rect">
            <a:avLst/>
          </a:prstGeom>
        </p:spPr>
      </p:pic>
      <p:sp>
        <p:nvSpPr>
          <p:cNvPr id="10" name="Text Placeholder 9">
            <a:extLst>
              <a:ext uri="{FF2B5EF4-FFF2-40B4-BE49-F238E27FC236}">
                <a16:creationId xmlns:a16="http://schemas.microsoft.com/office/drawing/2014/main" id="{6C1709F8-20DF-44A4-BE16-4B1D287B4B7A}"/>
              </a:ext>
            </a:extLst>
          </p:cNvPr>
          <p:cNvSpPr>
            <a:spLocks noGrp="1"/>
          </p:cNvSpPr>
          <p:nvPr>
            <p:ph type="body" sz="quarter" idx="13"/>
          </p:nvPr>
        </p:nvSpPr>
        <p:spPr bwMode="gray">
          <a:xfrm>
            <a:off x="4395000" y="1728000"/>
            <a:ext cx="3398945" cy="3402000"/>
          </a:xfrm>
          <a:solidFill>
            <a:schemeClr val="bg1"/>
          </a:solidFill>
        </p:spPr>
        <p:txBody>
          <a:bodyPr/>
          <a:lstStyle>
            <a:lvl1pPr marL="0" indent="0">
              <a:spcAft>
                <a:spcPts val="0"/>
              </a:spcAft>
              <a:buFont typeface="Arial" panose="020B0604020202020204" pitchFamily="34" charset="0"/>
              <a:buNone/>
              <a:defRPr sz="200">
                <a:solidFill>
                  <a:schemeClr val="bg1"/>
                </a:solidFill>
              </a:defRPr>
            </a:lvl1pPr>
            <a:lvl2pPr marL="0" indent="0">
              <a:spcAft>
                <a:spcPts val="0"/>
              </a:spcAft>
              <a:buNone/>
              <a:defRPr sz="200">
                <a:solidFill>
                  <a:schemeClr val="bg1"/>
                </a:solidFill>
              </a:defRPr>
            </a:lvl2pPr>
            <a:lvl3pPr marL="0" indent="0">
              <a:spcAft>
                <a:spcPts val="0"/>
              </a:spcAft>
              <a:buNone/>
              <a:defRPr sz="200">
                <a:solidFill>
                  <a:schemeClr val="bg1"/>
                </a:solidFill>
              </a:defRPr>
            </a:lvl3pPr>
            <a:lvl4pPr marL="0" indent="0">
              <a:spcAft>
                <a:spcPts val="0"/>
              </a:spcAft>
              <a:buNone/>
              <a:defRPr sz="200">
                <a:solidFill>
                  <a:schemeClr val="bg1"/>
                </a:solidFill>
              </a:defRPr>
            </a:lvl4pPr>
            <a:lvl5pPr marL="0" indent="0">
              <a:spcAft>
                <a:spcPts val="0"/>
              </a:spcAft>
              <a:buNone/>
              <a:defRPr sz="200">
                <a:solidFill>
                  <a:schemeClr val="bg1"/>
                </a:solidFill>
              </a:defRPr>
            </a:lvl5pPr>
            <a:lvl6pPr marL="0" indent="0">
              <a:spcAft>
                <a:spcPts val="0"/>
              </a:spcAft>
              <a:buNone/>
              <a:defRPr sz="200">
                <a:solidFill>
                  <a:schemeClr val="bg1"/>
                </a:solidFill>
              </a:defRPr>
            </a:lvl6pPr>
            <a:lvl7pPr marL="0" indent="0">
              <a:spcAft>
                <a:spcPts val="0"/>
              </a:spcAft>
              <a:buNone/>
              <a:defRPr sz="200">
                <a:solidFill>
                  <a:schemeClr val="bg1"/>
                </a:solidFill>
              </a:defRPr>
            </a:lvl7pPr>
            <a:lvl8pPr marL="0" indent="0">
              <a:spcAft>
                <a:spcPts val="0"/>
              </a:spcAft>
              <a:buNone/>
              <a:defRPr sz="200">
                <a:solidFill>
                  <a:schemeClr val="bg1"/>
                </a:solidFill>
              </a:defRPr>
            </a:lvl8pPr>
            <a:lvl9pPr marL="0" indent="0">
              <a:spcAft>
                <a:spcPts val="0"/>
              </a:spcAft>
              <a:buNone/>
              <a:defRPr sz="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A64B9FCB-2C4B-4CAF-AB7B-436AB3C277B4}"/>
              </a:ext>
            </a:extLst>
          </p:cNvPr>
          <p:cNvSpPr>
            <a:spLocks noGrp="1"/>
          </p:cNvSpPr>
          <p:nvPr>
            <p:ph type="ctrTitle"/>
          </p:nvPr>
        </p:nvSpPr>
        <p:spPr bwMode="gray">
          <a:xfrm>
            <a:off x="4575415" y="2240868"/>
            <a:ext cx="3041171" cy="1835832"/>
          </a:xfrm>
          <a:noFill/>
        </p:spPr>
        <p:txBody>
          <a:bodyPr anchor="b"/>
          <a:lstStyle>
            <a:lvl1pPr algn="l">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405E6A3-5BDD-4574-825D-F15FEB4EEA88}"/>
              </a:ext>
            </a:extLst>
          </p:cNvPr>
          <p:cNvSpPr>
            <a:spLocks noGrp="1"/>
          </p:cNvSpPr>
          <p:nvPr>
            <p:ph type="subTitle" idx="1"/>
          </p:nvPr>
        </p:nvSpPr>
        <p:spPr bwMode="gray">
          <a:xfrm>
            <a:off x="4575415" y="4242073"/>
            <a:ext cx="3041171" cy="331018"/>
          </a:xfrm>
        </p:spPr>
        <p:txBody>
          <a:bodyPr anchor="ctr"/>
          <a:lstStyle>
            <a:lvl1pPr marL="0" indent="0" algn="l">
              <a:spcAft>
                <a:spcPts val="0"/>
              </a:spcAft>
              <a:buNone/>
              <a:defRPr sz="1400">
                <a:latin typeface="+mn-lt"/>
              </a:defRPr>
            </a:lvl1pPr>
            <a:lvl2pPr marL="0" indent="0" algn="l">
              <a:spcAft>
                <a:spcPts val="0"/>
              </a:spcAft>
              <a:buNone/>
              <a:defRPr sz="1400">
                <a:latin typeface="+mn-lt"/>
              </a:defRPr>
            </a:lvl2pPr>
            <a:lvl3pPr marL="0" indent="0" algn="l">
              <a:spcAft>
                <a:spcPts val="0"/>
              </a:spcAft>
              <a:buNone/>
              <a:defRPr sz="1400">
                <a:latin typeface="+mn-lt"/>
              </a:defRPr>
            </a:lvl3pPr>
            <a:lvl4pPr marL="0" indent="0" algn="l">
              <a:spcAft>
                <a:spcPts val="0"/>
              </a:spcAft>
              <a:buNone/>
              <a:defRPr sz="1400">
                <a:latin typeface="+mn-lt"/>
              </a:defRPr>
            </a:lvl4pPr>
            <a:lvl5pPr marL="0" indent="0" algn="l">
              <a:spcAft>
                <a:spcPts val="0"/>
              </a:spcAft>
              <a:buNone/>
              <a:defRPr sz="1400">
                <a:latin typeface="+mn-lt"/>
              </a:defRPr>
            </a:lvl5pPr>
            <a:lvl6pPr marL="0" indent="0" algn="l">
              <a:spcAft>
                <a:spcPts val="0"/>
              </a:spcAft>
              <a:buNone/>
              <a:defRPr sz="1400">
                <a:latin typeface="+mn-lt"/>
              </a:defRPr>
            </a:lvl6pPr>
            <a:lvl7pPr marL="0" indent="0" algn="l">
              <a:spcAft>
                <a:spcPts val="0"/>
              </a:spcAft>
              <a:buNone/>
              <a:defRPr sz="1400">
                <a:latin typeface="+mn-lt"/>
              </a:defRPr>
            </a:lvl7pPr>
            <a:lvl8pPr marL="0" indent="0" algn="l">
              <a:spcAft>
                <a:spcPts val="0"/>
              </a:spcAft>
              <a:buNone/>
              <a:defRPr sz="1400">
                <a:latin typeface="+mn-lt"/>
              </a:defRPr>
            </a:lvl8pPr>
            <a:lvl9pPr marL="0" indent="0" algn="l">
              <a:spcAft>
                <a:spcPts val="0"/>
              </a:spcAft>
              <a:buNone/>
              <a:defRPr sz="1400">
                <a:latin typeface="+mn-lt"/>
              </a:defRPr>
            </a:lvl9pPr>
          </a:lstStyle>
          <a:p>
            <a:pPr lvl="0"/>
            <a:r>
              <a:rPr lang="en-US"/>
              <a:t>Click to edit Master subtitle style</a:t>
            </a:r>
            <a:endParaRPr lang="en-US" dirty="0"/>
          </a:p>
        </p:txBody>
      </p:sp>
      <p:sp>
        <p:nvSpPr>
          <p:cNvPr id="4" name="Date Placeholder 3">
            <a:extLst>
              <a:ext uri="{FF2B5EF4-FFF2-40B4-BE49-F238E27FC236}">
                <a16:creationId xmlns:a16="http://schemas.microsoft.com/office/drawing/2014/main" id="{11E6D0B7-4B88-45A3-A31A-4C3B215D0C43}"/>
              </a:ext>
            </a:extLst>
          </p:cNvPr>
          <p:cNvSpPr>
            <a:spLocks noGrp="1"/>
          </p:cNvSpPr>
          <p:nvPr>
            <p:ph type="dt" sz="half" idx="10"/>
          </p:nvPr>
        </p:nvSpPr>
        <p:spPr bwMode="gray"/>
        <p:txBody>
          <a:bodyPr/>
          <a:lstStyle/>
          <a:p>
            <a:fld id="{564A4572-DE6A-4715-8EB0-F9AD03DA1501}" type="datetime1">
              <a:rPr lang="en-US" smtClean="0"/>
              <a:t>10/5/2022</a:t>
            </a:fld>
            <a:endParaRPr lang="en-US"/>
          </a:p>
        </p:txBody>
      </p:sp>
      <p:sp>
        <p:nvSpPr>
          <p:cNvPr id="5" name="Footer Placeholder 4">
            <a:extLst>
              <a:ext uri="{FF2B5EF4-FFF2-40B4-BE49-F238E27FC236}">
                <a16:creationId xmlns:a16="http://schemas.microsoft.com/office/drawing/2014/main" id="{352DD543-6236-4C49-A48B-09212DEB6D33}"/>
              </a:ext>
            </a:extLst>
          </p:cNvPr>
          <p:cNvSpPr>
            <a:spLocks noGrp="1"/>
          </p:cNvSpPr>
          <p:nvPr>
            <p:ph type="ftr" sz="quarter" idx="11"/>
          </p:nvPr>
        </p:nvSpPr>
        <p:spPr bwMode="gray"/>
        <p:txBody>
          <a:bodyPr/>
          <a:lstStyle/>
          <a:p>
            <a:r>
              <a:rPr lang="en-US"/>
              <a:t>Federal Reserve Bank of San Francisco</a:t>
            </a:r>
          </a:p>
        </p:txBody>
      </p:sp>
      <p:sp>
        <p:nvSpPr>
          <p:cNvPr id="6" name="Slide Number Placeholder 5">
            <a:extLst>
              <a:ext uri="{FF2B5EF4-FFF2-40B4-BE49-F238E27FC236}">
                <a16:creationId xmlns:a16="http://schemas.microsoft.com/office/drawing/2014/main" id="{D687D504-0D44-4C47-8C10-73116F1419C1}"/>
              </a:ext>
            </a:extLst>
          </p:cNvPr>
          <p:cNvSpPr>
            <a:spLocks noGrp="1"/>
          </p:cNvSpPr>
          <p:nvPr>
            <p:ph type="sldNum" sz="quarter" idx="12"/>
          </p:nvPr>
        </p:nvSpPr>
        <p:spPr bwMode="gray"/>
        <p:txBody>
          <a:bodyPr/>
          <a:lstStyle/>
          <a:p>
            <a:fld id="{2B578DCA-5389-439B-B0F2-3049ADCA701B}" type="slidenum">
              <a:rPr lang="en-US" smtClean="0"/>
              <a:t>‹#›</a:t>
            </a:fld>
            <a:endParaRPr lang="en-US"/>
          </a:p>
        </p:txBody>
      </p:sp>
      <p:pic>
        <p:nvPicPr>
          <p:cNvPr id="12" name="Picture 11" descr="A close up of a logo&#10;&#10;Description automatically generated">
            <a:extLst>
              <a:ext uri="{FF2B5EF4-FFF2-40B4-BE49-F238E27FC236}">
                <a16:creationId xmlns:a16="http://schemas.microsoft.com/office/drawing/2014/main" id="{9599CEA3-560C-4305-A74F-71213F98F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4392082" y="5672712"/>
            <a:ext cx="3401863" cy="329696"/>
          </a:xfrm>
          <a:prstGeom prst="rect">
            <a:avLst/>
          </a:prstGeom>
        </p:spPr>
      </p:pic>
    </p:spTree>
    <p:extLst>
      <p:ext uri="{BB962C8B-B14F-4D97-AF65-F5344CB8AC3E}">
        <p14:creationId xmlns:p14="http://schemas.microsoft.com/office/powerpoint/2010/main" val="25098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E03E737-F5EE-4DC3-A632-490A6A663EAA}"/>
              </a:ext>
            </a:extLst>
          </p:cNvPr>
          <p:cNvSpPr>
            <a:spLocks noGrp="1"/>
          </p:cNvSpPr>
          <p:nvPr>
            <p:ph type="dt" sz="half" idx="10"/>
          </p:nvPr>
        </p:nvSpPr>
        <p:spPr bwMode="gray"/>
        <p:txBody>
          <a:bodyPr/>
          <a:lstStyle/>
          <a:p>
            <a:fld id="{53215E1F-C5C2-48B4-8391-7EE90CB6E307}" type="datetime1">
              <a:rPr lang="en-US" smtClean="0"/>
              <a:t>10/5/2022</a:t>
            </a:fld>
            <a:endParaRPr lang="en-US"/>
          </a:p>
        </p:txBody>
      </p:sp>
      <p:sp>
        <p:nvSpPr>
          <p:cNvPr id="11" name="Rectangle 10">
            <a:extLst>
              <a:ext uri="{FF2B5EF4-FFF2-40B4-BE49-F238E27FC236}">
                <a16:creationId xmlns:a16="http://schemas.microsoft.com/office/drawing/2014/main" id="{D1A16CCB-01C2-415B-9427-C18CB95E1233}"/>
              </a:ext>
            </a:extLst>
          </p:cNvPr>
          <p:cNvSpPr/>
          <p:nvPr/>
        </p:nvSpPr>
        <p:spPr bwMode="gray">
          <a:xfrm>
            <a:off x="0" y="0"/>
            <a:ext cx="240627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 name="Title 1">
            <a:extLst>
              <a:ext uri="{FF2B5EF4-FFF2-40B4-BE49-F238E27FC236}">
                <a16:creationId xmlns:a16="http://schemas.microsoft.com/office/drawing/2014/main" id="{55DE126C-69E9-4907-93EE-0CB56EB0994A}"/>
              </a:ext>
            </a:extLst>
          </p:cNvPr>
          <p:cNvSpPr>
            <a:spLocks noGrp="1"/>
          </p:cNvSpPr>
          <p:nvPr>
            <p:ph type="title" hasCustomPrompt="1"/>
          </p:nvPr>
        </p:nvSpPr>
        <p:spPr bwMode="gray">
          <a:xfrm>
            <a:off x="3503712" y="1329527"/>
            <a:ext cx="7595294" cy="1152000"/>
          </a:xfrm>
        </p:spPr>
        <p:txBody>
          <a:bodyPr/>
          <a:lstStyle>
            <a:lvl1pPr>
              <a:defRPr/>
            </a:lvl1pPr>
          </a:lstStyle>
          <a:p>
            <a:r>
              <a:rPr lang="en-US" dirty="0"/>
              <a:t>Click to edit Master title style</a:t>
            </a:r>
          </a:p>
        </p:txBody>
      </p:sp>
      <p:sp>
        <p:nvSpPr>
          <p:cNvPr id="5" name="Footer Placeholder 4">
            <a:extLst>
              <a:ext uri="{FF2B5EF4-FFF2-40B4-BE49-F238E27FC236}">
                <a16:creationId xmlns:a16="http://schemas.microsoft.com/office/drawing/2014/main" id="{185ED7DD-2B4C-4536-B032-4219E46DAF68}"/>
              </a:ext>
            </a:extLst>
          </p:cNvPr>
          <p:cNvSpPr>
            <a:spLocks noGrp="1"/>
          </p:cNvSpPr>
          <p:nvPr>
            <p:ph type="ftr" sz="quarter" idx="11"/>
          </p:nvPr>
        </p:nvSpPr>
        <p:spPr bwMode="gray"/>
        <p:txBody>
          <a:bodyPr/>
          <a:lstStyle/>
          <a:p>
            <a:r>
              <a:rPr lang="en-US"/>
              <a:t>Federal Reserve Bank of San Francisco</a:t>
            </a:r>
          </a:p>
        </p:txBody>
      </p:sp>
      <p:sp>
        <p:nvSpPr>
          <p:cNvPr id="6" name="Slide Number Placeholder 5">
            <a:extLst>
              <a:ext uri="{FF2B5EF4-FFF2-40B4-BE49-F238E27FC236}">
                <a16:creationId xmlns:a16="http://schemas.microsoft.com/office/drawing/2014/main" id="{4A04512C-937C-43C1-BDC0-B691A4DC92BE}"/>
              </a:ext>
            </a:extLst>
          </p:cNvPr>
          <p:cNvSpPr>
            <a:spLocks noGrp="1"/>
          </p:cNvSpPr>
          <p:nvPr>
            <p:ph type="sldNum" sz="quarter" idx="12"/>
          </p:nvPr>
        </p:nvSpPr>
        <p:spPr bwMode="gray"/>
        <p:txBody>
          <a:bodyPr/>
          <a:lstStyle/>
          <a:p>
            <a:fld id="{680AB541-CA38-4EE1-926E-407917AE7576}" type="slidenum">
              <a:rPr lang="en-US" smtClean="0"/>
              <a:t>‹#›</a:t>
            </a:fld>
            <a:endParaRPr lang="en-US"/>
          </a:p>
        </p:txBody>
      </p:sp>
      <p:pic>
        <p:nvPicPr>
          <p:cNvPr id="10" name="Picture 9">
            <a:extLst>
              <a:ext uri="{FF2B5EF4-FFF2-40B4-BE49-F238E27FC236}">
                <a16:creationId xmlns:a16="http://schemas.microsoft.com/office/drawing/2014/main" id="{6C930147-FE6E-4AAA-92C6-8E68C0D69D53}"/>
              </a:ext>
            </a:extLst>
          </p:cNvPr>
          <p:cNvPicPr>
            <a:picLocks noChangeAspect="1"/>
          </p:cNvPicPr>
          <p:nvPr/>
        </p:nvPicPr>
        <p:blipFill rotWithShape="1">
          <a:blip r:embed="rId2"/>
          <a:srcRect l="8006" r="75418"/>
          <a:stretch/>
        </p:blipFill>
        <p:spPr bwMode="gray">
          <a:xfrm>
            <a:off x="0" y="155356"/>
            <a:ext cx="2406276" cy="6547289"/>
          </a:xfrm>
          <a:prstGeom prst="rect">
            <a:avLst/>
          </a:prstGeom>
        </p:spPr>
      </p:pic>
      <p:sp>
        <p:nvSpPr>
          <p:cNvPr id="9" name="Text Placeholder 7">
            <a:extLst>
              <a:ext uri="{FF2B5EF4-FFF2-40B4-BE49-F238E27FC236}">
                <a16:creationId xmlns:a16="http://schemas.microsoft.com/office/drawing/2014/main" id="{7187A90C-0D6A-424A-ACAA-E5476B6D7F61}"/>
              </a:ext>
            </a:extLst>
          </p:cNvPr>
          <p:cNvSpPr>
            <a:spLocks noGrp="1"/>
          </p:cNvSpPr>
          <p:nvPr>
            <p:ph type="body" sz="quarter" idx="13" hasCustomPrompt="1"/>
          </p:nvPr>
        </p:nvSpPr>
        <p:spPr bwMode="gray">
          <a:xfrm>
            <a:off x="3518949" y="2777913"/>
            <a:ext cx="3695811" cy="1407171"/>
          </a:xfrm>
        </p:spPr>
        <p:txBody>
          <a:bodyPr/>
          <a:lstStyle>
            <a:lvl2pPr marL="144000" indent="-144000">
              <a:buFont typeface="Greycliff CF" panose="00000500000000000000" pitchFamily="50" charset="0"/>
              <a:buChar char="+"/>
              <a:defRPr sz="1800">
                <a:solidFill>
                  <a:schemeClr val="tx1"/>
                </a:solidFill>
                <a:latin typeface="+mn-lt"/>
              </a:defRPr>
            </a:lvl2pPr>
            <a:lvl3pPr marL="144000" indent="-144000">
              <a:buFont typeface="Greycliff CF" panose="00000500000000000000" pitchFamily="50" charset="0"/>
              <a:buChar char="+"/>
              <a:defRPr sz="1800">
                <a:solidFill>
                  <a:schemeClr val="tx1"/>
                </a:solidFill>
                <a:latin typeface="+mn-lt"/>
              </a:defRPr>
            </a:lvl3pPr>
            <a:lvl4pPr marL="144000" indent="-144000">
              <a:buFont typeface="Greycliff CF" panose="00000500000000000000" pitchFamily="50" charset="0"/>
              <a:buChar char="+"/>
              <a:defRPr sz="1800">
                <a:solidFill>
                  <a:schemeClr val="tx1"/>
                </a:solidFill>
                <a:latin typeface="+mn-lt"/>
              </a:defRPr>
            </a:lvl4pPr>
            <a:lvl5pPr marL="144000" indent="-144000">
              <a:buFont typeface="Greycliff CF" panose="00000500000000000000" pitchFamily="50" charset="0"/>
              <a:buChar char="+"/>
              <a:defRPr sz="1800">
                <a:solidFill>
                  <a:schemeClr val="tx1"/>
                </a:solidFill>
                <a:latin typeface="+mn-lt"/>
              </a:defRPr>
            </a:lvl5pPr>
            <a:lvl6pPr marL="142875" indent="-142875">
              <a:lnSpc>
                <a:spcPct val="90000"/>
              </a:lnSpc>
              <a:defRPr sz="1800"/>
            </a:lvl6pPr>
            <a:lvl7pPr marL="144000">
              <a:lnSpc>
                <a:spcPct val="90000"/>
              </a:lnSpc>
              <a:defRPr sz="1800"/>
            </a:lvl7pPr>
            <a:lvl8pPr marL="142875" indent="-142875">
              <a:lnSpc>
                <a:spcPct val="90000"/>
              </a:lnSpc>
              <a:defRPr sz="1800"/>
            </a:lvl8pPr>
            <a:lvl9pPr marL="144000">
              <a:lnSpc>
                <a:spcPct val="90000"/>
              </a:lnSpc>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7">
            <a:extLst>
              <a:ext uri="{FF2B5EF4-FFF2-40B4-BE49-F238E27FC236}">
                <a16:creationId xmlns:a16="http://schemas.microsoft.com/office/drawing/2014/main" id="{15AE09CC-B0FD-4892-A321-637A1209C9DE}"/>
              </a:ext>
            </a:extLst>
          </p:cNvPr>
          <p:cNvSpPr>
            <a:spLocks noGrp="1"/>
          </p:cNvSpPr>
          <p:nvPr>
            <p:ph type="body" sz="quarter" idx="15" hasCustomPrompt="1"/>
          </p:nvPr>
        </p:nvSpPr>
        <p:spPr bwMode="gray">
          <a:xfrm>
            <a:off x="3518949" y="4361804"/>
            <a:ext cx="3695811" cy="1407171"/>
          </a:xfrm>
        </p:spPr>
        <p:txBody>
          <a:bodyPr/>
          <a:lstStyle>
            <a:lvl2pPr marL="144000" indent="-144000">
              <a:buFont typeface="Greycliff CF" panose="00000500000000000000" pitchFamily="50" charset="0"/>
              <a:buChar char="+"/>
              <a:defRPr sz="1800">
                <a:solidFill>
                  <a:schemeClr val="tx1"/>
                </a:solidFill>
                <a:latin typeface="+mn-lt"/>
              </a:defRPr>
            </a:lvl2pPr>
            <a:lvl3pPr marL="144000" indent="-144000">
              <a:buFont typeface="Greycliff CF" panose="00000500000000000000" pitchFamily="50" charset="0"/>
              <a:buChar char="+"/>
              <a:defRPr sz="1800">
                <a:solidFill>
                  <a:schemeClr val="tx1"/>
                </a:solidFill>
                <a:latin typeface="+mn-lt"/>
              </a:defRPr>
            </a:lvl3pPr>
            <a:lvl4pPr marL="144000" indent="-144000">
              <a:buFont typeface="Greycliff CF" panose="00000500000000000000" pitchFamily="50" charset="0"/>
              <a:buChar char="+"/>
              <a:defRPr sz="1800">
                <a:solidFill>
                  <a:schemeClr val="tx1"/>
                </a:solidFill>
                <a:latin typeface="+mn-lt"/>
              </a:defRPr>
            </a:lvl4pPr>
            <a:lvl5pPr marL="144000" indent="-144000">
              <a:buFont typeface="Greycliff CF" panose="00000500000000000000" pitchFamily="50" charset="0"/>
              <a:buChar char="+"/>
              <a:defRPr sz="1800">
                <a:solidFill>
                  <a:schemeClr val="tx1"/>
                </a:solidFill>
                <a:latin typeface="+mn-lt"/>
              </a:defRPr>
            </a:lvl5pPr>
            <a:lvl6pPr marL="142875" indent="-142875">
              <a:lnSpc>
                <a:spcPct val="90000"/>
              </a:lnSpc>
              <a:defRPr sz="1800"/>
            </a:lvl6pPr>
            <a:lvl7pPr marL="144000">
              <a:lnSpc>
                <a:spcPct val="90000"/>
              </a:lnSpc>
              <a:defRPr sz="1800"/>
            </a:lvl7pPr>
            <a:lvl8pPr marL="142875" indent="-142875">
              <a:lnSpc>
                <a:spcPct val="90000"/>
              </a:lnSpc>
              <a:defRPr sz="1800"/>
            </a:lvl8pPr>
            <a:lvl9pPr marL="144000">
              <a:lnSpc>
                <a:spcPct val="90000"/>
              </a:lnSpc>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7">
            <a:extLst>
              <a:ext uri="{FF2B5EF4-FFF2-40B4-BE49-F238E27FC236}">
                <a16:creationId xmlns:a16="http://schemas.microsoft.com/office/drawing/2014/main" id="{3FB70701-431E-403D-8703-62FE37B100D4}"/>
              </a:ext>
            </a:extLst>
          </p:cNvPr>
          <p:cNvSpPr>
            <a:spLocks noGrp="1"/>
          </p:cNvSpPr>
          <p:nvPr>
            <p:ph type="body" sz="quarter" idx="16" hasCustomPrompt="1"/>
          </p:nvPr>
        </p:nvSpPr>
        <p:spPr bwMode="gray">
          <a:xfrm>
            <a:off x="7402785" y="2777913"/>
            <a:ext cx="3695811" cy="1407171"/>
          </a:xfrm>
        </p:spPr>
        <p:txBody>
          <a:bodyPr/>
          <a:lstStyle>
            <a:lvl2pPr marL="144000" indent="-144000">
              <a:buFont typeface="Greycliff CF" panose="00000500000000000000" pitchFamily="50" charset="0"/>
              <a:buChar char="+"/>
              <a:defRPr sz="1800">
                <a:solidFill>
                  <a:schemeClr val="tx1"/>
                </a:solidFill>
                <a:latin typeface="+mn-lt"/>
              </a:defRPr>
            </a:lvl2pPr>
            <a:lvl3pPr marL="144000" indent="-144000">
              <a:buFont typeface="Greycliff CF" panose="00000500000000000000" pitchFamily="50" charset="0"/>
              <a:buChar char="+"/>
              <a:defRPr sz="1800">
                <a:solidFill>
                  <a:schemeClr val="tx1"/>
                </a:solidFill>
                <a:latin typeface="+mn-lt"/>
              </a:defRPr>
            </a:lvl3pPr>
            <a:lvl4pPr marL="144000" indent="-144000">
              <a:buFont typeface="Greycliff CF" panose="00000500000000000000" pitchFamily="50" charset="0"/>
              <a:buChar char="+"/>
              <a:defRPr sz="1800">
                <a:solidFill>
                  <a:schemeClr val="tx1"/>
                </a:solidFill>
                <a:latin typeface="+mn-lt"/>
              </a:defRPr>
            </a:lvl4pPr>
            <a:lvl5pPr marL="144000" indent="-144000">
              <a:buFont typeface="Greycliff CF" panose="00000500000000000000" pitchFamily="50" charset="0"/>
              <a:buChar char="+"/>
              <a:defRPr sz="1800">
                <a:solidFill>
                  <a:schemeClr val="tx1"/>
                </a:solidFill>
                <a:latin typeface="+mn-lt"/>
              </a:defRPr>
            </a:lvl5pPr>
            <a:lvl6pPr marL="142875" indent="-142875">
              <a:lnSpc>
                <a:spcPct val="90000"/>
              </a:lnSpc>
              <a:defRPr sz="1800"/>
            </a:lvl6pPr>
            <a:lvl7pPr marL="144000">
              <a:lnSpc>
                <a:spcPct val="90000"/>
              </a:lnSpc>
              <a:defRPr sz="1800"/>
            </a:lvl7pPr>
            <a:lvl8pPr marL="142875" indent="-142875">
              <a:lnSpc>
                <a:spcPct val="90000"/>
              </a:lnSpc>
              <a:defRPr sz="1800"/>
            </a:lvl8pPr>
            <a:lvl9pPr marL="144000">
              <a:lnSpc>
                <a:spcPct val="90000"/>
              </a:lnSpc>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7">
            <a:extLst>
              <a:ext uri="{FF2B5EF4-FFF2-40B4-BE49-F238E27FC236}">
                <a16:creationId xmlns:a16="http://schemas.microsoft.com/office/drawing/2014/main" id="{7DE27B77-F5EF-46C6-B2BF-66E7FF4CB518}"/>
              </a:ext>
            </a:extLst>
          </p:cNvPr>
          <p:cNvSpPr>
            <a:spLocks noGrp="1"/>
          </p:cNvSpPr>
          <p:nvPr>
            <p:ph type="body" sz="quarter" idx="17" hasCustomPrompt="1"/>
          </p:nvPr>
        </p:nvSpPr>
        <p:spPr bwMode="gray">
          <a:xfrm>
            <a:off x="7402785" y="4361804"/>
            <a:ext cx="3695811" cy="1407171"/>
          </a:xfrm>
        </p:spPr>
        <p:txBody>
          <a:bodyPr/>
          <a:lstStyle>
            <a:lvl2pPr marL="144000" indent="-144000">
              <a:buFont typeface="Greycliff CF" panose="00000500000000000000" pitchFamily="50" charset="0"/>
              <a:buChar char="+"/>
              <a:defRPr sz="1800">
                <a:solidFill>
                  <a:schemeClr val="tx1"/>
                </a:solidFill>
                <a:latin typeface="+mn-lt"/>
              </a:defRPr>
            </a:lvl2pPr>
            <a:lvl3pPr marL="144000" indent="-144000">
              <a:buFont typeface="Greycliff CF" panose="00000500000000000000" pitchFamily="50" charset="0"/>
              <a:buChar char="+"/>
              <a:defRPr sz="1800">
                <a:solidFill>
                  <a:schemeClr val="tx1"/>
                </a:solidFill>
                <a:latin typeface="+mn-lt"/>
              </a:defRPr>
            </a:lvl3pPr>
            <a:lvl4pPr marL="144000" indent="-144000">
              <a:buFont typeface="Greycliff CF" panose="00000500000000000000" pitchFamily="50" charset="0"/>
              <a:buChar char="+"/>
              <a:defRPr sz="1800">
                <a:solidFill>
                  <a:schemeClr val="tx1"/>
                </a:solidFill>
                <a:latin typeface="+mn-lt"/>
              </a:defRPr>
            </a:lvl4pPr>
            <a:lvl5pPr marL="144000" indent="-144000">
              <a:buFont typeface="Greycliff CF" panose="00000500000000000000" pitchFamily="50" charset="0"/>
              <a:buChar char="+"/>
              <a:defRPr sz="1800">
                <a:solidFill>
                  <a:schemeClr val="tx1"/>
                </a:solidFill>
                <a:latin typeface="+mn-lt"/>
              </a:defRPr>
            </a:lvl5pPr>
            <a:lvl6pPr marL="142875" indent="-142875">
              <a:lnSpc>
                <a:spcPct val="90000"/>
              </a:lnSpc>
              <a:defRPr sz="1800"/>
            </a:lvl6pPr>
            <a:lvl7pPr marL="144000">
              <a:lnSpc>
                <a:spcPct val="90000"/>
              </a:lnSpc>
              <a:defRPr sz="1800"/>
            </a:lvl7pPr>
            <a:lvl8pPr marL="142875" indent="-142875">
              <a:lnSpc>
                <a:spcPct val="90000"/>
              </a:lnSpc>
              <a:defRPr sz="1800"/>
            </a:lvl8pPr>
            <a:lvl9pPr marL="144000">
              <a:lnSpc>
                <a:spcPct val="90000"/>
              </a:lnSpc>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247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Agenda ll">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E03E737-F5EE-4DC3-A632-490A6A663EAA}"/>
              </a:ext>
            </a:extLst>
          </p:cNvPr>
          <p:cNvSpPr>
            <a:spLocks noGrp="1"/>
          </p:cNvSpPr>
          <p:nvPr>
            <p:ph type="dt" sz="half" idx="10"/>
          </p:nvPr>
        </p:nvSpPr>
        <p:spPr bwMode="gray"/>
        <p:txBody>
          <a:bodyPr/>
          <a:lstStyle/>
          <a:p>
            <a:fld id="{384E3C97-840E-475F-98AF-28C9119B263A}" type="datetime1">
              <a:rPr lang="en-US" smtClean="0"/>
              <a:t>10/5/2022</a:t>
            </a:fld>
            <a:endParaRPr lang="en-US"/>
          </a:p>
        </p:txBody>
      </p:sp>
      <p:sp>
        <p:nvSpPr>
          <p:cNvPr id="2" name="Title 1">
            <a:extLst>
              <a:ext uri="{FF2B5EF4-FFF2-40B4-BE49-F238E27FC236}">
                <a16:creationId xmlns:a16="http://schemas.microsoft.com/office/drawing/2014/main" id="{55DE126C-69E9-4907-93EE-0CB56EB0994A}"/>
              </a:ext>
            </a:extLst>
          </p:cNvPr>
          <p:cNvSpPr>
            <a:spLocks noGrp="1"/>
          </p:cNvSpPr>
          <p:nvPr>
            <p:ph type="title" hasCustomPrompt="1"/>
          </p:nvPr>
        </p:nvSpPr>
        <p:spPr bwMode="gray">
          <a:xfrm>
            <a:off x="3503712" y="1329527"/>
            <a:ext cx="7595294" cy="1152000"/>
          </a:xfrm>
        </p:spPr>
        <p:txBody>
          <a:bodyPr/>
          <a:lstStyle>
            <a:lvl1pPr>
              <a:defRPr/>
            </a:lvl1pPr>
          </a:lstStyle>
          <a:p>
            <a:r>
              <a:rPr lang="en-US" dirty="0"/>
              <a:t>Click to edit Master title style</a:t>
            </a:r>
          </a:p>
        </p:txBody>
      </p:sp>
      <p:sp>
        <p:nvSpPr>
          <p:cNvPr id="5" name="Footer Placeholder 4">
            <a:extLst>
              <a:ext uri="{FF2B5EF4-FFF2-40B4-BE49-F238E27FC236}">
                <a16:creationId xmlns:a16="http://schemas.microsoft.com/office/drawing/2014/main" id="{185ED7DD-2B4C-4536-B032-4219E46DAF68}"/>
              </a:ext>
            </a:extLst>
          </p:cNvPr>
          <p:cNvSpPr>
            <a:spLocks noGrp="1"/>
          </p:cNvSpPr>
          <p:nvPr>
            <p:ph type="ftr" sz="quarter" idx="11"/>
          </p:nvPr>
        </p:nvSpPr>
        <p:spPr bwMode="gray"/>
        <p:txBody>
          <a:bodyPr/>
          <a:lstStyle/>
          <a:p>
            <a:r>
              <a:rPr lang="en-US"/>
              <a:t>Federal Reserve Bank of San Francisco</a:t>
            </a:r>
          </a:p>
        </p:txBody>
      </p:sp>
      <p:sp>
        <p:nvSpPr>
          <p:cNvPr id="6" name="Slide Number Placeholder 5">
            <a:extLst>
              <a:ext uri="{FF2B5EF4-FFF2-40B4-BE49-F238E27FC236}">
                <a16:creationId xmlns:a16="http://schemas.microsoft.com/office/drawing/2014/main" id="{4A04512C-937C-43C1-BDC0-B691A4DC92BE}"/>
              </a:ext>
            </a:extLst>
          </p:cNvPr>
          <p:cNvSpPr>
            <a:spLocks noGrp="1"/>
          </p:cNvSpPr>
          <p:nvPr>
            <p:ph type="sldNum" sz="quarter" idx="12"/>
          </p:nvPr>
        </p:nvSpPr>
        <p:spPr bwMode="gray"/>
        <p:txBody>
          <a:bodyPr/>
          <a:lstStyle/>
          <a:p>
            <a:fld id="{680AB541-CA38-4EE1-926E-407917AE7576}" type="slidenum">
              <a:rPr lang="en-US" smtClean="0"/>
              <a:t>‹#›</a:t>
            </a:fld>
            <a:endParaRPr lang="en-US"/>
          </a:p>
        </p:txBody>
      </p:sp>
      <p:sp>
        <p:nvSpPr>
          <p:cNvPr id="9" name="Text Placeholder 7">
            <a:extLst>
              <a:ext uri="{FF2B5EF4-FFF2-40B4-BE49-F238E27FC236}">
                <a16:creationId xmlns:a16="http://schemas.microsoft.com/office/drawing/2014/main" id="{7187A90C-0D6A-424A-ACAA-E5476B6D7F61}"/>
              </a:ext>
            </a:extLst>
          </p:cNvPr>
          <p:cNvSpPr>
            <a:spLocks noGrp="1"/>
          </p:cNvSpPr>
          <p:nvPr>
            <p:ph type="body" sz="quarter" idx="13" hasCustomPrompt="1"/>
          </p:nvPr>
        </p:nvSpPr>
        <p:spPr bwMode="gray">
          <a:xfrm>
            <a:off x="3518949" y="2777913"/>
            <a:ext cx="3695811" cy="1407171"/>
          </a:xfrm>
        </p:spPr>
        <p:txBody>
          <a:bodyPr/>
          <a:lstStyle>
            <a:lvl1pPr>
              <a:defRPr>
                <a:solidFill>
                  <a:schemeClr val="tx2"/>
                </a:solidFill>
              </a:defRPr>
            </a:lvl1pPr>
            <a:lvl2pPr marL="144000" indent="-144000">
              <a:buFont typeface="Greycliff CF" panose="00000500000000000000" pitchFamily="50" charset="0"/>
              <a:buChar char="+"/>
              <a:defRPr sz="1800">
                <a:solidFill>
                  <a:schemeClr val="tx1"/>
                </a:solidFill>
                <a:latin typeface="+mn-lt"/>
              </a:defRPr>
            </a:lvl2pPr>
            <a:lvl3pPr marL="144000" indent="-144000">
              <a:buFont typeface="Greycliff CF" panose="00000500000000000000" pitchFamily="50" charset="0"/>
              <a:buChar char="+"/>
              <a:defRPr sz="1800">
                <a:solidFill>
                  <a:schemeClr val="tx1"/>
                </a:solidFill>
                <a:latin typeface="+mn-lt"/>
              </a:defRPr>
            </a:lvl3pPr>
            <a:lvl4pPr marL="144000" indent="-144000">
              <a:buFont typeface="Greycliff CF" panose="00000500000000000000" pitchFamily="50" charset="0"/>
              <a:buChar char="+"/>
              <a:defRPr sz="1800">
                <a:solidFill>
                  <a:schemeClr val="tx1"/>
                </a:solidFill>
                <a:latin typeface="+mn-lt"/>
              </a:defRPr>
            </a:lvl4pPr>
            <a:lvl5pPr marL="144000" indent="-144000">
              <a:buFont typeface="Greycliff CF" panose="00000500000000000000" pitchFamily="50" charset="0"/>
              <a:buChar char="+"/>
              <a:defRPr sz="1800">
                <a:solidFill>
                  <a:schemeClr val="tx1"/>
                </a:solidFill>
                <a:latin typeface="+mn-lt"/>
              </a:defRPr>
            </a:lvl5pPr>
            <a:lvl6pPr marL="142875" indent="-142875">
              <a:lnSpc>
                <a:spcPct val="90000"/>
              </a:lnSpc>
              <a:defRPr sz="1800"/>
            </a:lvl6pPr>
            <a:lvl7pPr marL="144000">
              <a:lnSpc>
                <a:spcPct val="90000"/>
              </a:lnSpc>
              <a:defRPr sz="1800"/>
            </a:lvl7pPr>
            <a:lvl8pPr marL="142875" indent="-142875">
              <a:lnSpc>
                <a:spcPct val="90000"/>
              </a:lnSpc>
              <a:defRPr sz="1800"/>
            </a:lvl8pPr>
            <a:lvl9pPr marL="144000">
              <a:lnSpc>
                <a:spcPct val="90000"/>
              </a:lnSpc>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7">
            <a:extLst>
              <a:ext uri="{FF2B5EF4-FFF2-40B4-BE49-F238E27FC236}">
                <a16:creationId xmlns:a16="http://schemas.microsoft.com/office/drawing/2014/main" id="{15AE09CC-B0FD-4892-A321-637A1209C9DE}"/>
              </a:ext>
            </a:extLst>
          </p:cNvPr>
          <p:cNvSpPr>
            <a:spLocks noGrp="1"/>
          </p:cNvSpPr>
          <p:nvPr>
            <p:ph type="body" sz="quarter" idx="15" hasCustomPrompt="1"/>
          </p:nvPr>
        </p:nvSpPr>
        <p:spPr bwMode="gray">
          <a:xfrm>
            <a:off x="3518949" y="4361804"/>
            <a:ext cx="3695811" cy="1407171"/>
          </a:xfrm>
        </p:spPr>
        <p:txBody>
          <a:bodyPr/>
          <a:lstStyle>
            <a:lvl1pPr>
              <a:defRPr>
                <a:solidFill>
                  <a:schemeClr val="tx2"/>
                </a:solidFill>
              </a:defRPr>
            </a:lvl1pPr>
            <a:lvl2pPr marL="144000" indent="-144000">
              <a:buFont typeface="Greycliff CF" panose="00000500000000000000" pitchFamily="50" charset="0"/>
              <a:buChar char="+"/>
              <a:defRPr sz="1800">
                <a:solidFill>
                  <a:schemeClr val="tx1"/>
                </a:solidFill>
                <a:latin typeface="+mn-lt"/>
              </a:defRPr>
            </a:lvl2pPr>
            <a:lvl3pPr marL="144000" indent="-144000">
              <a:buFont typeface="Greycliff CF" panose="00000500000000000000" pitchFamily="50" charset="0"/>
              <a:buChar char="+"/>
              <a:defRPr sz="1800">
                <a:solidFill>
                  <a:schemeClr val="tx1"/>
                </a:solidFill>
                <a:latin typeface="+mn-lt"/>
              </a:defRPr>
            </a:lvl3pPr>
            <a:lvl4pPr marL="144000" indent="-144000">
              <a:buFont typeface="Greycliff CF" panose="00000500000000000000" pitchFamily="50" charset="0"/>
              <a:buChar char="+"/>
              <a:defRPr sz="1800">
                <a:solidFill>
                  <a:schemeClr val="tx1"/>
                </a:solidFill>
                <a:latin typeface="+mn-lt"/>
              </a:defRPr>
            </a:lvl4pPr>
            <a:lvl5pPr marL="144000" indent="-144000">
              <a:buFont typeface="Greycliff CF" panose="00000500000000000000" pitchFamily="50" charset="0"/>
              <a:buChar char="+"/>
              <a:defRPr sz="1800">
                <a:solidFill>
                  <a:schemeClr val="tx1"/>
                </a:solidFill>
                <a:latin typeface="+mn-lt"/>
              </a:defRPr>
            </a:lvl5pPr>
            <a:lvl6pPr marL="142875" indent="-142875">
              <a:lnSpc>
                <a:spcPct val="90000"/>
              </a:lnSpc>
              <a:defRPr sz="1800"/>
            </a:lvl6pPr>
            <a:lvl7pPr marL="144000">
              <a:lnSpc>
                <a:spcPct val="90000"/>
              </a:lnSpc>
              <a:defRPr sz="1800"/>
            </a:lvl7pPr>
            <a:lvl8pPr marL="142875" indent="-142875">
              <a:lnSpc>
                <a:spcPct val="90000"/>
              </a:lnSpc>
              <a:defRPr sz="1800"/>
            </a:lvl8pPr>
            <a:lvl9pPr marL="144000">
              <a:lnSpc>
                <a:spcPct val="90000"/>
              </a:lnSpc>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7">
            <a:extLst>
              <a:ext uri="{FF2B5EF4-FFF2-40B4-BE49-F238E27FC236}">
                <a16:creationId xmlns:a16="http://schemas.microsoft.com/office/drawing/2014/main" id="{3FB70701-431E-403D-8703-62FE37B100D4}"/>
              </a:ext>
            </a:extLst>
          </p:cNvPr>
          <p:cNvSpPr>
            <a:spLocks noGrp="1"/>
          </p:cNvSpPr>
          <p:nvPr>
            <p:ph type="body" sz="quarter" idx="16" hasCustomPrompt="1"/>
          </p:nvPr>
        </p:nvSpPr>
        <p:spPr bwMode="gray">
          <a:xfrm>
            <a:off x="7402785" y="2777913"/>
            <a:ext cx="3695811" cy="1407171"/>
          </a:xfrm>
        </p:spPr>
        <p:txBody>
          <a:bodyPr/>
          <a:lstStyle>
            <a:lvl1pPr>
              <a:defRPr>
                <a:solidFill>
                  <a:schemeClr val="tx2"/>
                </a:solidFill>
              </a:defRPr>
            </a:lvl1pPr>
            <a:lvl2pPr marL="144000" indent="-144000">
              <a:buFont typeface="Greycliff CF" panose="00000500000000000000" pitchFamily="50" charset="0"/>
              <a:buChar char="+"/>
              <a:defRPr sz="1800">
                <a:solidFill>
                  <a:schemeClr val="tx1"/>
                </a:solidFill>
                <a:latin typeface="+mn-lt"/>
              </a:defRPr>
            </a:lvl2pPr>
            <a:lvl3pPr marL="144000" indent="-144000">
              <a:buFont typeface="Greycliff CF" panose="00000500000000000000" pitchFamily="50" charset="0"/>
              <a:buChar char="+"/>
              <a:defRPr sz="1800">
                <a:solidFill>
                  <a:schemeClr val="tx1"/>
                </a:solidFill>
                <a:latin typeface="+mn-lt"/>
              </a:defRPr>
            </a:lvl3pPr>
            <a:lvl4pPr marL="144000" indent="-144000">
              <a:buFont typeface="Greycliff CF" panose="00000500000000000000" pitchFamily="50" charset="0"/>
              <a:buChar char="+"/>
              <a:defRPr sz="1800">
                <a:solidFill>
                  <a:schemeClr val="tx1"/>
                </a:solidFill>
                <a:latin typeface="+mn-lt"/>
              </a:defRPr>
            </a:lvl4pPr>
            <a:lvl5pPr marL="144000" indent="-144000">
              <a:buFont typeface="Greycliff CF" panose="00000500000000000000" pitchFamily="50" charset="0"/>
              <a:buChar char="+"/>
              <a:defRPr sz="1800">
                <a:solidFill>
                  <a:schemeClr val="tx1"/>
                </a:solidFill>
                <a:latin typeface="+mn-lt"/>
              </a:defRPr>
            </a:lvl5pPr>
            <a:lvl6pPr marL="142875" indent="-142875">
              <a:lnSpc>
                <a:spcPct val="90000"/>
              </a:lnSpc>
              <a:defRPr sz="1800"/>
            </a:lvl6pPr>
            <a:lvl7pPr marL="144000">
              <a:lnSpc>
                <a:spcPct val="90000"/>
              </a:lnSpc>
              <a:defRPr sz="1800"/>
            </a:lvl7pPr>
            <a:lvl8pPr marL="142875" indent="-142875">
              <a:lnSpc>
                <a:spcPct val="90000"/>
              </a:lnSpc>
              <a:defRPr sz="1800"/>
            </a:lvl8pPr>
            <a:lvl9pPr marL="144000">
              <a:lnSpc>
                <a:spcPct val="90000"/>
              </a:lnSpc>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7">
            <a:extLst>
              <a:ext uri="{FF2B5EF4-FFF2-40B4-BE49-F238E27FC236}">
                <a16:creationId xmlns:a16="http://schemas.microsoft.com/office/drawing/2014/main" id="{7DE27B77-F5EF-46C6-B2BF-66E7FF4CB518}"/>
              </a:ext>
            </a:extLst>
          </p:cNvPr>
          <p:cNvSpPr>
            <a:spLocks noGrp="1"/>
          </p:cNvSpPr>
          <p:nvPr>
            <p:ph type="body" sz="quarter" idx="17" hasCustomPrompt="1"/>
          </p:nvPr>
        </p:nvSpPr>
        <p:spPr bwMode="gray">
          <a:xfrm>
            <a:off x="7402785" y="4361804"/>
            <a:ext cx="3695811" cy="1407171"/>
          </a:xfrm>
        </p:spPr>
        <p:txBody>
          <a:bodyPr/>
          <a:lstStyle>
            <a:lvl1pPr>
              <a:defRPr>
                <a:solidFill>
                  <a:schemeClr val="tx2"/>
                </a:solidFill>
              </a:defRPr>
            </a:lvl1pPr>
            <a:lvl2pPr marL="144000" indent="-144000">
              <a:buFont typeface="Greycliff CF" panose="00000500000000000000" pitchFamily="50" charset="0"/>
              <a:buChar char="+"/>
              <a:defRPr sz="1800">
                <a:solidFill>
                  <a:schemeClr val="tx1"/>
                </a:solidFill>
                <a:latin typeface="+mn-lt"/>
              </a:defRPr>
            </a:lvl2pPr>
            <a:lvl3pPr marL="144000" indent="-144000">
              <a:buFont typeface="Greycliff CF" panose="00000500000000000000" pitchFamily="50" charset="0"/>
              <a:buChar char="+"/>
              <a:defRPr sz="1800">
                <a:solidFill>
                  <a:schemeClr val="tx1"/>
                </a:solidFill>
                <a:latin typeface="+mn-lt"/>
              </a:defRPr>
            </a:lvl3pPr>
            <a:lvl4pPr marL="144000" indent="-144000">
              <a:buFont typeface="Greycliff CF" panose="00000500000000000000" pitchFamily="50" charset="0"/>
              <a:buChar char="+"/>
              <a:defRPr sz="1800">
                <a:solidFill>
                  <a:schemeClr val="tx1"/>
                </a:solidFill>
                <a:latin typeface="+mn-lt"/>
              </a:defRPr>
            </a:lvl4pPr>
            <a:lvl5pPr marL="144000" indent="-144000">
              <a:buFont typeface="Greycliff CF" panose="00000500000000000000" pitchFamily="50" charset="0"/>
              <a:buChar char="+"/>
              <a:defRPr sz="1800">
                <a:solidFill>
                  <a:schemeClr val="tx1"/>
                </a:solidFill>
                <a:latin typeface="+mn-lt"/>
              </a:defRPr>
            </a:lvl5pPr>
            <a:lvl6pPr marL="142875" indent="-142875">
              <a:lnSpc>
                <a:spcPct val="90000"/>
              </a:lnSpc>
              <a:defRPr sz="1800"/>
            </a:lvl6pPr>
            <a:lvl7pPr marL="144000">
              <a:lnSpc>
                <a:spcPct val="90000"/>
              </a:lnSpc>
              <a:defRPr sz="1800"/>
            </a:lvl7pPr>
            <a:lvl8pPr marL="142875" indent="-142875">
              <a:lnSpc>
                <a:spcPct val="90000"/>
              </a:lnSpc>
              <a:defRPr sz="1800"/>
            </a:lvl8pPr>
            <a:lvl9pPr marL="144000">
              <a:lnSpc>
                <a:spcPct val="90000"/>
              </a:lnSpc>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0">
            <a:extLst>
              <a:ext uri="{FF2B5EF4-FFF2-40B4-BE49-F238E27FC236}">
                <a16:creationId xmlns:a16="http://schemas.microsoft.com/office/drawing/2014/main" id="{C9918B8F-B63E-48F2-B379-343F7E980E49}"/>
              </a:ext>
            </a:extLst>
          </p:cNvPr>
          <p:cNvSpPr/>
          <p:nvPr/>
        </p:nvSpPr>
        <p:spPr bwMode="gray">
          <a:xfrm>
            <a:off x="0" y="0"/>
            <a:ext cx="240627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pic>
        <p:nvPicPr>
          <p:cNvPr id="15" name="Picture 12">
            <a:extLst>
              <a:ext uri="{FF2B5EF4-FFF2-40B4-BE49-F238E27FC236}">
                <a16:creationId xmlns:a16="http://schemas.microsoft.com/office/drawing/2014/main" id="{9BDE6191-7587-4362-8FB5-1E1FA52904F1}"/>
              </a:ext>
            </a:extLst>
          </p:cNvPr>
          <p:cNvPicPr>
            <a:picLocks noChangeAspect="1"/>
          </p:cNvPicPr>
          <p:nvPr/>
        </p:nvPicPr>
        <p:blipFill rotWithShape="1">
          <a:blip r:embed="rId2"/>
          <a:srcRect l="19699" t="24" r="63779" b="24"/>
          <a:stretch/>
        </p:blipFill>
        <p:spPr bwMode="gray">
          <a:xfrm>
            <a:off x="0" y="155356"/>
            <a:ext cx="2406276" cy="6546738"/>
          </a:xfrm>
          <a:prstGeom prst="rect">
            <a:avLst/>
          </a:prstGeom>
        </p:spPr>
      </p:pic>
    </p:spTree>
    <p:extLst>
      <p:ext uri="{BB962C8B-B14F-4D97-AF65-F5344CB8AC3E}">
        <p14:creationId xmlns:p14="http://schemas.microsoft.com/office/powerpoint/2010/main" val="232083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Chapter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8F10E78F-1F21-4A72-8932-8FCB7DF3F624}"/>
              </a:ext>
            </a:extLst>
          </p:cNvPr>
          <p:cNvSpPr>
            <a:spLocks noGrp="1"/>
          </p:cNvSpPr>
          <p:nvPr>
            <p:ph type="dt" sz="half" idx="2"/>
          </p:nvPr>
        </p:nvSpPr>
        <p:spPr bwMode="gray">
          <a:xfrm>
            <a:off x="1092200" y="6334225"/>
            <a:ext cx="647316" cy="180000"/>
          </a:xfrm>
          <a:prstGeom prst="rect">
            <a:avLst/>
          </a:prstGeom>
        </p:spPr>
        <p:txBody>
          <a:bodyPr vert="horz" lIns="0" tIns="0" rIns="0" bIns="0" rtlCol="0" anchor="ctr">
            <a:noAutofit/>
          </a:bodyPr>
          <a:lstStyle>
            <a:lvl1pPr marL="0" indent="0" algn="l">
              <a:defRPr sz="1200">
                <a:noFill/>
              </a:defRPr>
            </a:lvl1pPr>
            <a:lvl2pPr marL="0" indent="0">
              <a:defRPr sz="1200">
                <a:noFill/>
              </a:defRPr>
            </a:lvl2pPr>
            <a:lvl3pPr marL="0" indent="0">
              <a:defRPr sz="1200">
                <a:noFill/>
              </a:defRPr>
            </a:lvl3pPr>
            <a:lvl4pPr marL="0" indent="0">
              <a:defRPr sz="1200">
                <a:noFill/>
              </a:defRPr>
            </a:lvl4pPr>
            <a:lvl5pPr marL="0" indent="0">
              <a:defRPr sz="1200">
                <a:noFill/>
              </a:defRPr>
            </a:lvl5pPr>
            <a:lvl6pPr marL="0" indent="0">
              <a:defRPr sz="1200">
                <a:noFill/>
              </a:defRPr>
            </a:lvl6pPr>
            <a:lvl7pPr marL="0" indent="0">
              <a:defRPr sz="1200">
                <a:noFill/>
              </a:defRPr>
            </a:lvl7pPr>
            <a:lvl8pPr marL="0" indent="0">
              <a:defRPr sz="1200">
                <a:noFill/>
              </a:defRPr>
            </a:lvl8pPr>
            <a:lvl9pPr marL="0" indent="0">
              <a:defRPr sz="1200">
                <a:noFill/>
              </a:defRPr>
            </a:lvl9pPr>
          </a:lstStyle>
          <a:p>
            <a:fld id="{6B9440C9-E909-492B-881E-8A1C46543D71}" type="datetime1">
              <a:rPr lang="en-US" smtClean="0"/>
              <a:t>10/5/2022</a:t>
            </a:fld>
            <a:endParaRPr lang="en-US" dirty="0"/>
          </a:p>
        </p:txBody>
      </p:sp>
      <p:sp>
        <p:nvSpPr>
          <p:cNvPr id="8" name="Footer Placeholder 4">
            <a:extLst>
              <a:ext uri="{FF2B5EF4-FFF2-40B4-BE49-F238E27FC236}">
                <a16:creationId xmlns:a16="http://schemas.microsoft.com/office/drawing/2014/main" id="{09549B15-CD4C-4444-A35A-F26332DFDABD}"/>
              </a:ext>
            </a:extLst>
          </p:cNvPr>
          <p:cNvSpPr>
            <a:spLocks noGrp="1"/>
          </p:cNvSpPr>
          <p:nvPr>
            <p:ph type="ftr" sz="quarter" idx="3"/>
          </p:nvPr>
        </p:nvSpPr>
        <p:spPr bwMode="gray">
          <a:xfrm>
            <a:off x="4977241" y="6334225"/>
            <a:ext cx="2237519" cy="180000"/>
          </a:xfrm>
          <a:prstGeom prst="rect">
            <a:avLst/>
          </a:prstGeom>
        </p:spPr>
        <p:txBody>
          <a:bodyPr vert="horz" lIns="0" tIns="0" rIns="0" bIns="0" rtlCol="0" anchor="ctr">
            <a:noAutofit/>
          </a:bodyPr>
          <a:lstStyle>
            <a:lvl1pPr algn="ctr">
              <a:defRPr sz="1200">
                <a:noFill/>
              </a:defRPr>
            </a:lvl1pPr>
            <a:lvl2pPr marL="0" indent="0" algn="ctr">
              <a:defRPr sz="1200">
                <a:noFill/>
              </a:defRPr>
            </a:lvl2pPr>
            <a:lvl3pPr marL="0" indent="0" algn="ctr">
              <a:defRPr sz="1200">
                <a:noFill/>
              </a:defRPr>
            </a:lvl3pPr>
            <a:lvl4pPr marL="0" indent="0" algn="ctr">
              <a:defRPr sz="1200">
                <a:noFill/>
              </a:defRPr>
            </a:lvl4pPr>
            <a:lvl5pPr marL="0" indent="0" algn="ctr">
              <a:defRPr sz="1200">
                <a:noFill/>
              </a:defRPr>
            </a:lvl5pPr>
            <a:lvl6pPr marL="0" indent="0" algn="ctr">
              <a:defRPr sz="1200">
                <a:noFill/>
              </a:defRPr>
            </a:lvl6pPr>
            <a:lvl7pPr marL="0" indent="0" algn="ctr">
              <a:defRPr sz="1200">
                <a:noFill/>
              </a:defRPr>
            </a:lvl7pPr>
            <a:lvl8pPr marL="0" indent="0" algn="ctr">
              <a:defRPr sz="1200">
                <a:noFill/>
              </a:defRPr>
            </a:lvl8pPr>
            <a:lvl9pPr marL="0" indent="0" algn="ctr">
              <a:defRPr sz="1200">
                <a:noFill/>
              </a:defRPr>
            </a:lvl9pPr>
          </a:lstStyle>
          <a:p>
            <a:r>
              <a:rPr lang="en-US"/>
              <a:t>Federal Reserve Bank of San Francisco</a:t>
            </a:r>
            <a:endParaRPr lang="en-US" dirty="0"/>
          </a:p>
        </p:txBody>
      </p:sp>
      <p:sp>
        <p:nvSpPr>
          <p:cNvPr id="9" name="Slide Number Placeholder 5">
            <a:extLst>
              <a:ext uri="{FF2B5EF4-FFF2-40B4-BE49-F238E27FC236}">
                <a16:creationId xmlns:a16="http://schemas.microsoft.com/office/drawing/2014/main" id="{957B2B23-7305-44CF-90B8-946817B4E7BA}"/>
              </a:ext>
            </a:extLst>
          </p:cNvPr>
          <p:cNvSpPr>
            <a:spLocks noGrp="1"/>
          </p:cNvSpPr>
          <p:nvPr>
            <p:ph type="sldNum" sz="quarter" idx="4"/>
          </p:nvPr>
        </p:nvSpPr>
        <p:spPr bwMode="gray">
          <a:xfrm>
            <a:off x="11099800" y="6334225"/>
            <a:ext cx="692148" cy="180000"/>
          </a:xfrm>
          <a:prstGeom prst="rect">
            <a:avLst/>
          </a:prstGeom>
        </p:spPr>
        <p:txBody>
          <a:bodyPr vert="horz" lIns="0" tIns="0" rIns="0" bIns="0" rtlCol="0" anchor="ctr">
            <a:noAutofit/>
          </a:bodyPr>
          <a:lstStyle>
            <a:lvl1pPr algn="r">
              <a:defRPr sz="1500">
                <a:noFill/>
              </a:defRPr>
            </a:lvl1pPr>
            <a:lvl2pPr marL="0" indent="0" algn="r">
              <a:defRPr sz="1500">
                <a:noFill/>
              </a:defRPr>
            </a:lvl2pPr>
            <a:lvl3pPr marL="0" indent="0" algn="r">
              <a:defRPr sz="1500">
                <a:noFill/>
              </a:defRPr>
            </a:lvl3pPr>
            <a:lvl4pPr marL="0" indent="0" algn="r">
              <a:defRPr sz="1500">
                <a:noFill/>
              </a:defRPr>
            </a:lvl4pPr>
            <a:lvl5pPr marL="0" indent="0" algn="r">
              <a:defRPr sz="1500">
                <a:noFill/>
              </a:defRPr>
            </a:lvl5pPr>
            <a:lvl6pPr marL="0" indent="0" algn="r">
              <a:defRPr sz="1500">
                <a:noFill/>
              </a:defRPr>
            </a:lvl6pPr>
            <a:lvl7pPr marL="0" indent="0" algn="r">
              <a:defRPr sz="1500">
                <a:noFill/>
              </a:defRPr>
            </a:lvl7pPr>
            <a:lvl8pPr marL="0" indent="0" algn="r">
              <a:defRPr sz="1500">
                <a:noFill/>
              </a:defRPr>
            </a:lvl8pPr>
            <a:lvl9pPr marL="0" indent="0" algn="r">
              <a:defRPr sz="1500">
                <a:noFill/>
              </a:defRPr>
            </a:lvl9pPr>
          </a:lstStyle>
          <a:p>
            <a:fld id="{680AB541-CA38-4EE1-926E-407917AE7576}" type="slidenum">
              <a:rPr lang="en-US" smtClean="0"/>
              <a:pPr/>
              <a:t>‹#›</a:t>
            </a:fld>
            <a:endParaRPr lang="en-US" dirty="0"/>
          </a:p>
        </p:txBody>
      </p:sp>
      <p:sp>
        <p:nvSpPr>
          <p:cNvPr id="5" name="Text Placeholder 4">
            <a:extLst>
              <a:ext uri="{FF2B5EF4-FFF2-40B4-BE49-F238E27FC236}">
                <a16:creationId xmlns:a16="http://schemas.microsoft.com/office/drawing/2014/main" id="{244687FA-00F5-4C98-A7AB-5AE5CFE8E11F}"/>
              </a:ext>
            </a:extLst>
          </p:cNvPr>
          <p:cNvSpPr>
            <a:spLocks noGrp="1"/>
          </p:cNvSpPr>
          <p:nvPr>
            <p:ph type="body" sz="quarter" idx="10"/>
          </p:nvPr>
        </p:nvSpPr>
        <p:spPr bwMode="gray">
          <a:xfrm>
            <a:off x="0" y="0"/>
            <a:ext cx="12192000" cy="6858000"/>
          </a:xfrm>
          <a:solidFill>
            <a:schemeClr val="tx2"/>
          </a:solidFill>
        </p:spPr>
        <p:txBody>
          <a:bodyPr/>
          <a:lstStyle>
            <a:lvl1pPr marL="0" indent="0">
              <a:lnSpc>
                <a:spcPct val="100000"/>
              </a:lnSpc>
              <a:spcBef>
                <a:spcPts val="0"/>
              </a:spcBef>
              <a:buFont typeface="Arial" panose="020B0604020202020204" pitchFamily="34" charset="0"/>
              <a:buNone/>
              <a:defRPr sz="100">
                <a:noFill/>
              </a:defRPr>
            </a:lvl1pPr>
            <a:lvl2pPr marL="0" indent="0">
              <a:lnSpc>
                <a:spcPct val="100000"/>
              </a:lnSpc>
              <a:spcBef>
                <a:spcPts val="0"/>
              </a:spcBef>
              <a:buFont typeface="Arial" panose="020B0604020202020204" pitchFamily="34" charset="0"/>
              <a:buNone/>
              <a:defRPr sz="100">
                <a:noFill/>
              </a:defRPr>
            </a:lvl2pPr>
            <a:lvl3pPr marL="0" indent="0">
              <a:lnSpc>
                <a:spcPct val="100000"/>
              </a:lnSpc>
              <a:spcBef>
                <a:spcPts val="0"/>
              </a:spcBef>
              <a:buFont typeface="Arial" panose="020B0604020202020204" pitchFamily="34" charset="0"/>
              <a:buNone/>
              <a:defRPr sz="100">
                <a:noFill/>
              </a:defRPr>
            </a:lvl3pPr>
            <a:lvl4pPr marL="0" indent="0">
              <a:lnSpc>
                <a:spcPct val="100000"/>
              </a:lnSpc>
              <a:spcBef>
                <a:spcPts val="0"/>
              </a:spcBef>
              <a:buNone/>
              <a:defRPr sz="100">
                <a:noFill/>
              </a:defRPr>
            </a:lvl4pPr>
            <a:lvl5pPr marL="0" indent="0">
              <a:lnSpc>
                <a:spcPct val="100000"/>
              </a:lnSpc>
              <a:spcBef>
                <a:spcPts val="0"/>
              </a:spcBef>
              <a:buNone/>
              <a:defRPr sz="100">
                <a:noFill/>
              </a:defRPr>
            </a:lvl5pPr>
            <a:lvl6pPr marL="0" indent="0">
              <a:lnSpc>
                <a:spcPct val="100000"/>
              </a:lnSpc>
              <a:spcBef>
                <a:spcPts val="0"/>
              </a:spcBef>
              <a:buNone/>
              <a:defRPr sz="100">
                <a:noFill/>
              </a:defRPr>
            </a:lvl6pPr>
            <a:lvl7pPr marL="0" indent="0">
              <a:lnSpc>
                <a:spcPct val="100000"/>
              </a:lnSpc>
              <a:spcBef>
                <a:spcPts val="0"/>
              </a:spcBef>
              <a:buNone/>
              <a:defRPr sz="100">
                <a:noFill/>
              </a:defRPr>
            </a:lvl7pPr>
            <a:lvl8pPr marL="0" indent="0">
              <a:lnSpc>
                <a:spcPct val="100000"/>
              </a:lnSpc>
              <a:spcBef>
                <a:spcPts val="0"/>
              </a:spcBef>
              <a:buNone/>
              <a:defRPr sz="100">
                <a:noFill/>
              </a:defRPr>
            </a:lvl8pPr>
            <a:lvl9pPr marL="0" indent="0">
              <a:lnSpc>
                <a:spcPct val="100000"/>
              </a:lnSpc>
              <a:spcBef>
                <a:spcPts val="0"/>
              </a:spcBef>
              <a:buNone/>
              <a:defRPr sz="1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E3F765EC-950F-4646-9CFA-0633F79441BD}"/>
              </a:ext>
            </a:extLst>
          </p:cNvPr>
          <p:cNvSpPr>
            <a:spLocks noGrp="1"/>
          </p:cNvSpPr>
          <p:nvPr>
            <p:ph type="ctrTitle" hasCustomPrompt="1"/>
          </p:nvPr>
        </p:nvSpPr>
        <p:spPr bwMode="gray">
          <a:xfrm>
            <a:off x="1054571" y="3533521"/>
            <a:ext cx="10044435" cy="2356959"/>
          </a:xfrm>
        </p:spPr>
        <p:txBody>
          <a:bodyPr anchor="b"/>
          <a:lstStyle>
            <a:lvl1pPr algn="l">
              <a:lnSpc>
                <a:spcPct val="100000"/>
              </a:lnSpc>
              <a:defRPr sz="5000" b="1">
                <a:solidFill>
                  <a:schemeClr val="bg1"/>
                </a:solidFill>
                <a:latin typeface="Greycliff CF Heavy" panose="00000A00000000000000" pitchFamily="50" charset="0"/>
              </a:defRPr>
            </a:lvl1pPr>
          </a:lstStyle>
          <a:p>
            <a:r>
              <a:rPr lang="en-US" dirty="0"/>
              <a:t>Click To Edit Master Title Style</a:t>
            </a:r>
          </a:p>
        </p:txBody>
      </p:sp>
    </p:spTree>
    <p:extLst>
      <p:ext uri="{BB962C8B-B14F-4D97-AF65-F5344CB8AC3E}">
        <p14:creationId xmlns:p14="http://schemas.microsoft.com/office/powerpoint/2010/main" val="449345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Chapter Slide ll">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8F10E78F-1F21-4A72-8932-8FCB7DF3F624}"/>
              </a:ext>
            </a:extLst>
          </p:cNvPr>
          <p:cNvSpPr>
            <a:spLocks noGrp="1"/>
          </p:cNvSpPr>
          <p:nvPr>
            <p:ph type="dt" sz="half" idx="2"/>
          </p:nvPr>
        </p:nvSpPr>
        <p:spPr bwMode="gray">
          <a:xfrm>
            <a:off x="1092200" y="6334225"/>
            <a:ext cx="647316" cy="180000"/>
          </a:xfrm>
          <a:prstGeom prst="rect">
            <a:avLst/>
          </a:prstGeom>
        </p:spPr>
        <p:txBody>
          <a:bodyPr vert="horz" lIns="0" tIns="0" rIns="0" bIns="0" rtlCol="0" anchor="ctr">
            <a:noAutofit/>
          </a:bodyPr>
          <a:lstStyle>
            <a:lvl1pPr marL="0" indent="0" algn="l">
              <a:defRPr sz="1200">
                <a:noFill/>
              </a:defRPr>
            </a:lvl1pPr>
            <a:lvl2pPr marL="0" indent="0">
              <a:defRPr sz="1200">
                <a:noFill/>
              </a:defRPr>
            </a:lvl2pPr>
            <a:lvl3pPr marL="0" indent="0">
              <a:defRPr sz="1200">
                <a:noFill/>
              </a:defRPr>
            </a:lvl3pPr>
            <a:lvl4pPr marL="0" indent="0">
              <a:defRPr sz="1200">
                <a:noFill/>
              </a:defRPr>
            </a:lvl4pPr>
            <a:lvl5pPr marL="0" indent="0">
              <a:defRPr sz="1200">
                <a:noFill/>
              </a:defRPr>
            </a:lvl5pPr>
            <a:lvl6pPr marL="0" indent="0">
              <a:defRPr sz="1200">
                <a:noFill/>
              </a:defRPr>
            </a:lvl6pPr>
            <a:lvl7pPr marL="0" indent="0">
              <a:defRPr sz="1200">
                <a:noFill/>
              </a:defRPr>
            </a:lvl7pPr>
            <a:lvl8pPr marL="0" indent="0">
              <a:defRPr sz="1200">
                <a:noFill/>
              </a:defRPr>
            </a:lvl8pPr>
            <a:lvl9pPr marL="0" indent="0">
              <a:defRPr sz="1200">
                <a:noFill/>
              </a:defRPr>
            </a:lvl9pPr>
          </a:lstStyle>
          <a:p>
            <a:fld id="{2C0730C8-E155-445E-B3E4-AC971334F6F2}" type="datetime1">
              <a:rPr lang="en-US" smtClean="0"/>
              <a:t>10/5/2022</a:t>
            </a:fld>
            <a:endParaRPr lang="en-US" dirty="0"/>
          </a:p>
        </p:txBody>
      </p:sp>
      <p:sp>
        <p:nvSpPr>
          <p:cNvPr id="8" name="Footer Placeholder 4">
            <a:extLst>
              <a:ext uri="{FF2B5EF4-FFF2-40B4-BE49-F238E27FC236}">
                <a16:creationId xmlns:a16="http://schemas.microsoft.com/office/drawing/2014/main" id="{09549B15-CD4C-4444-A35A-F26332DFDABD}"/>
              </a:ext>
            </a:extLst>
          </p:cNvPr>
          <p:cNvSpPr>
            <a:spLocks noGrp="1"/>
          </p:cNvSpPr>
          <p:nvPr>
            <p:ph type="ftr" sz="quarter" idx="3"/>
          </p:nvPr>
        </p:nvSpPr>
        <p:spPr bwMode="gray">
          <a:xfrm>
            <a:off x="4977241" y="6334225"/>
            <a:ext cx="2237519" cy="180000"/>
          </a:xfrm>
          <a:prstGeom prst="rect">
            <a:avLst/>
          </a:prstGeom>
        </p:spPr>
        <p:txBody>
          <a:bodyPr vert="horz" lIns="0" tIns="0" rIns="0" bIns="0" rtlCol="0" anchor="ctr">
            <a:noAutofit/>
          </a:bodyPr>
          <a:lstStyle>
            <a:lvl1pPr algn="ctr">
              <a:defRPr sz="1200">
                <a:noFill/>
              </a:defRPr>
            </a:lvl1pPr>
            <a:lvl2pPr marL="0" indent="0" algn="ctr">
              <a:defRPr sz="1200">
                <a:noFill/>
              </a:defRPr>
            </a:lvl2pPr>
            <a:lvl3pPr marL="0" indent="0" algn="ctr">
              <a:defRPr sz="1200">
                <a:noFill/>
              </a:defRPr>
            </a:lvl3pPr>
            <a:lvl4pPr marL="0" indent="0" algn="ctr">
              <a:defRPr sz="1200">
                <a:noFill/>
              </a:defRPr>
            </a:lvl4pPr>
            <a:lvl5pPr marL="0" indent="0" algn="ctr">
              <a:defRPr sz="1200">
                <a:noFill/>
              </a:defRPr>
            </a:lvl5pPr>
            <a:lvl6pPr marL="0" indent="0" algn="ctr">
              <a:defRPr sz="1200">
                <a:noFill/>
              </a:defRPr>
            </a:lvl6pPr>
            <a:lvl7pPr marL="0" indent="0" algn="ctr">
              <a:defRPr sz="1200">
                <a:noFill/>
              </a:defRPr>
            </a:lvl7pPr>
            <a:lvl8pPr marL="0" indent="0" algn="ctr">
              <a:defRPr sz="1200">
                <a:noFill/>
              </a:defRPr>
            </a:lvl8pPr>
            <a:lvl9pPr marL="0" indent="0" algn="ctr">
              <a:defRPr sz="1200">
                <a:noFill/>
              </a:defRPr>
            </a:lvl9pPr>
          </a:lstStyle>
          <a:p>
            <a:r>
              <a:rPr lang="en-US"/>
              <a:t>Federal Reserve Bank of San Francisco</a:t>
            </a:r>
            <a:endParaRPr lang="en-US" dirty="0"/>
          </a:p>
        </p:txBody>
      </p:sp>
      <p:sp>
        <p:nvSpPr>
          <p:cNvPr id="9" name="Slide Number Placeholder 5">
            <a:extLst>
              <a:ext uri="{FF2B5EF4-FFF2-40B4-BE49-F238E27FC236}">
                <a16:creationId xmlns:a16="http://schemas.microsoft.com/office/drawing/2014/main" id="{957B2B23-7305-44CF-90B8-946817B4E7BA}"/>
              </a:ext>
            </a:extLst>
          </p:cNvPr>
          <p:cNvSpPr>
            <a:spLocks noGrp="1"/>
          </p:cNvSpPr>
          <p:nvPr>
            <p:ph type="sldNum" sz="quarter" idx="4"/>
          </p:nvPr>
        </p:nvSpPr>
        <p:spPr bwMode="gray">
          <a:xfrm>
            <a:off x="11099800" y="6334225"/>
            <a:ext cx="692148" cy="180000"/>
          </a:xfrm>
          <a:prstGeom prst="rect">
            <a:avLst/>
          </a:prstGeom>
        </p:spPr>
        <p:txBody>
          <a:bodyPr vert="horz" lIns="0" tIns="0" rIns="0" bIns="0" rtlCol="0" anchor="ctr">
            <a:noAutofit/>
          </a:bodyPr>
          <a:lstStyle>
            <a:lvl1pPr algn="r">
              <a:defRPr sz="1500">
                <a:noFill/>
              </a:defRPr>
            </a:lvl1pPr>
            <a:lvl2pPr marL="0" indent="0" algn="r">
              <a:defRPr sz="1500">
                <a:noFill/>
              </a:defRPr>
            </a:lvl2pPr>
            <a:lvl3pPr marL="0" indent="0" algn="r">
              <a:defRPr sz="1500">
                <a:noFill/>
              </a:defRPr>
            </a:lvl3pPr>
            <a:lvl4pPr marL="0" indent="0" algn="r">
              <a:defRPr sz="1500">
                <a:noFill/>
              </a:defRPr>
            </a:lvl4pPr>
            <a:lvl5pPr marL="0" indent="0" algn="r">
              <a:defRPr sz="1500">
                <a:noFill/>
              </a:defRPr>
            </a:lvl5pPr>
            <a:lvl6pPr marL="0" indent="0" algn="r">
              <a:defRPr sz="1500">
                <a:noFill/>
              </a:defRPr>
            </a:lvl6pPr>
            <a:lvl7pPr marL="0" indent="0" algn="r">
              <a:defRPr sz="1500">
                <a:noFill/>
              </a:defRPr>
            </a:lvl7pPr>
            <a:lvl8pPr marL="0" indent="0" algn="r">
              <a:defRPr sz="1500">
                <a:noFill/>
              </a:defRPr>
            </a:lvl8pPr>
            <a:lvl9pPr marL="0" indent="0" algn="r">
              <a:defRPr sz="1500">
                <a:noFill/>
              </a:defRPr>
            </a:lvl9pPr>
          </a:lstStyle>
          <a:p>
            <a:fld id="{680AB541-CA38-4EE1-926E-407917AE7576}" type="slidenum">
              <a:rPr lang="en-US" smtClean="0"/>
              <a:pPr/>
              <a:t>‹#›</a:t>
            </a:fld>
            <a:endParaRPr lang="en-US" dirty="0"/>
          </a:p>
        </p:txBody>
      </p:sp>
      <p:sp>
        <p:nvSpPr>
          <p:cNvPr id="5" name="Text Placeholder 4">
            <a:extLst>
              <a:ext uri="{FF2B5EF4-FFF2-40B4-BE49-F238E27FC236}">
                <a16:creationId xmlns:a16="http://schemas.microsoft.com/office/drawing/2014/main" id="{244687FA-00F5-4C98-A7AB-5AE5CFE8E11F}"/>
              </a:ext>
            </a:extLst>
          </p:cNvPr>
          <p:cNvSpPr>
            <a:spLocks noGrp="1"/>
          </p:cNvSpPr>
          <p:nvPr>
            <p:ph type="body" sz="quarter" idx="10"/>
          </p:nvPr>
        </p:nvSpPr>
        <p:spPr bwMode="gray">
          <a:xfrm>
            <a:off x="0" y="0"/>
            <a:ext cx="12192000" cy="6858000"/>
          </a:xfrm>
          <a:solidFill>
            <a:schemeClr val="accent1"/>
          </a:solidFill>
        </p:spPr>
        <p:txBody>
          <a:bodyPr/>
          <a:lstStyle>
            <a:lvl1pPr marL="0" indent="0">
              <a:lnSpc>
                <a:spcPct val="100000"/>
              </a:lnSpc>
              <a:spcBef>
                <a:spcPts val="0"/>
              </a:spcBef>
              <a:buFont typeface="Arial" panose="020B0604020202020204" pitchFamily="34" charset="0"/>
              <a:buNone/>
              <a:defRPr sz="100">
                <a:noFill/>
              </a:defRPr>
            </a:lvl1pPr>
            <a:lvl2pPr marL="0" indent="0">
              <a:lnSpc>
                <a:spcPct val="100000"/>
              </a:lnSpc>
              <a:spcBef>
                <a:spcPts val="0"/>
              </a:spcBef>
              <a:buFont typeface="Arial" panose="020B0604020202020204" pitchFamily="34" charset="0"/>
              <a:buNone/>
              <a:defRPr sz="100">
                <a:noFill/>
              </a:defRPr>
            </a:lvl2pPr>
            <a:lvl3pPr marL="0" indent="0">
              <a:lnSpc>
                <a:spcPct val="100000"/>
              </a:lnSpc>
              <a:spcBef>
                <a:spcPts val="0"/>
              </a:spcBef>
              <a:buFont typeface="Arial" panose="020B0604020202020204" pitchFamily="34" charset="0"/>
              <a:buNone/>
              <a:defRPr sz="100">
                <a:noFill/>
              </a:defRPr>
            </a:lvl3pPr>
            <a:lvl4pPr marL="0" indent="0">
              <a:lnSpc>
                <a:spcPct val="100000"/>
              </a:lnSpc>
              <a:spcBef>
                <a:spcPts val="0"/>
              </a:spcBef>
              <a:buNone/>
              <a:defRPr sz="100">
                <a:noFill/>
              </a:defRPr>
            </a:lvl4pPr>
            <a:lvl5pPr marL="0" indent="0">
              <a:lnSpc>
                <a:spcPct val="100000"/>
              </a:lnSpc>
              <a:spcBef>
                <a:spcPts val="0"/>
              </a:spcBef>
              <a:buNone/>
              <a:defRPr sz="100">
                <a:noFill/>
              </a:defRPr>
            </a:lvl5pPr>
            <a:lvl6pPr marL="0" indent="0">
              <a:lnSpc>
                <a:spcPct val="100000"/>
              </a:lnSpc>
              <a:spcBef>
                <a:spcPts val="0"/>
              </a:spcBef>
              <a:buNone/>
              <a:defRPr sz="100">
                <a:noFill/>
              </a:defRPr>
            </a:lvl6pPr>
            <a:lvl7pPr marL="0" indent="0">
              <a:lnSpc>
                <a:spcPct val="100000"/>
              </a:lnSpc>
              <a:spcBef>
                <a:spcPts val="0"/>
              </a:spcBef>
              <a:buNone/>
              <a:defRPr sz="100">
                <a:noFill/>
              </a:defRPr>
            </a:lvl7pPr>
            <a:lvl8pPr marL="0" indent="0">
              <a:lnSpc>
                <a:spcPct val="100000"/>
              </a:lnSpc>
              <a:spcBef>
                <a:spcPts val="0"/>
              </a:spcBef>
              <a:buNone/>
              <a:defRPr sz="100">
                <a:noFill/>
              </a:defRPr>
            </a:lvl8pPr>
            <a:lvl9pPr marL="0" indent="0">
              <a:lnSpc>
                <a:spcPct val="100000"/>
              </a:lnSpc>
              <a:spcBef>
                <a:spcPts val="0"/>
              </a:spcBef>
              <a:buNone/>
              <a:defRPr sz="1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E3F765EC-950F-4646-9CFA-0633F79441BD}"/>
              </a:ext>
            </a:extLst>
          </p:cNvPr>
          <p:cNvSpPr>
            <a:spLocks noGrp="1"/>
          </p:cNvSpPr>
          <p:nvPr>
            <p:ph type="ctrTitle"/>
          </p:nvPr>
        </p:nvSpPr>
        <p:spPr bwMode="gray">
          <a:xfrm>
            <a:off x="1094581" y="3015000"/>
            <a:ext cx="10004425" cy="828000"/>
          </a:xfrm>
        </p:spPr>
        <p:txBody>
          <a:bodyPr anchor="ctr"/>
          <a:lstStyle>
            <a:lvl1pPr algn="ctr">
              <a:lnSpc>
                <a:spcPct val="100000"/>
              </a:lnSpc>
              <a:defRPr sz="5000" b="0">
                <a:solidFill>
                  <a:schemeClr val="bg1"/>
                </a:solidFill>
                <a:latin typeface="Greycliff CF Heavy" panose="00000A00000000000000" pitchFamily="50" charset="0"/>
              </a:defRPr>
            </a:lvl1pPr>
          </a:lstStyle>
          <a:p>
            <a:r>
              <a:rPr lang="en-US"/>
              <a:t>Click to edit Master title style</a:t>
            </a:r>
            <a:endParaRPr lang="en-US" dirty="0"/>
          </a:p>
        </p:txBody>
      </p:sp>
    </p:spTree>
    <p:extLst>
      <p:ext uri="{BB962C8B-B14F-4D97-AF65-F5344CB8AC3E}">
        <p14:creationId xmlns:p14="http://schemas.microsoft.com/office/powerpoint/2010/main" val="391719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E03E737-F5EE-4DC3-A632-490A6A663EAA}"/>
              </a:ext>
            </a:extLst>
          </p:cNvPr>
          <p:cNvSpPr>
            <a:spLocks noGrp="1"/>
          </p:cNvSpPr>
          <p:nvPr>
            <p:ph type="dt" sz="half" idx="10"/>
          </p:nvPr>
        </p:nvSpPr>
        <p:spPr bwMode="gray"/>
        <p:txBody>
          <a:bodyPr/>
          <a:lstStyle/>
          <a:p>
            <a:fld id="{DFB18177-3CE7-4DC5-BEB3-E94B590B7F7C}" type="datetime1">
              <a:rPr lang="en-US" smtClean="0"/>
              <a:t>10/5/2022</a:t>
            </a:fld>
            <a:endParaRPr lang="en-US"/>
          </a:p>
        </p:txBody>
      </p:sp>
      <p:sp>
        <p:nvSpPr>
          <p:cNvPr id="5" name="Footer Placeholder 4">
            <a:extLst>
              <a:ext uri="{FF2B5EF4-FFF2-40B4-BE49-F238E27FC236}">
                <a16:creationId xmlns:a16="http://schemas.microsoft.com/office/drawing/2014/main" id="{185ED7DD-2B4C-4536-B032-4219E46DAF68}"/>
              </a:ext>
            </a:extLst>
          </p:cNvPr>
          <p:cNvSpPr>
            <a:spLocks noGrp="1"/>
          </p:cNvSpPr>
          <p:nvPr>
            <p:ph type="ftr" sz="quarter" idx="11"/>
          </p:nvPr>
        </p:nvSpPr>
        <p:spPr bwMode="gray"/>
        <p:txBody>
          <a:bodyPr/>
          <a:lstStyle/>
          <a:p>
            <a:r>
              <a:rPr lang="en-US"/>
              <a:t>Federal Reserve Bank of San Francisco</a:t>
            </a:r>
          </a:p>
        </p:txBody>
      </p:sp>
      <p:sp>
        <p:nvSpPr>
          <p:cNvPr id="6" name="Slide Number Placeholder 5">
            <a:extLst>
              <a:ext uri="{FF2B5EF4-FFF2-40B4-BE49-F238E27FC236}">
                <a16:creationId xmlns:a16="http://schemas.microsoft.com/office/drawing/2014/main" id="{4A04512C-937C-43C1-BDC0-B691A4DC92BE}"/>
              </a:ext>
            </a:extLst>
          </p:cNvPr>
          <p:cNvSpPr>
            <a:spLocks noGrp="1"/>
          </p:cNvSpPr>
          <p:nvPr>
            <p:ph type="sldNum" sz="quarter" idx="12"/>
          </p:nvPr>
        </p:nvSpPr>
        <p:spPr bwMode="gray"/>
        <p:txBody>
          <a:bodyPr/>
          <a:lstStyle/>
          <a:p>
            <a:fld id="{680AB541-CA38-4EE1-926E-407917AE7576}" type="slidenum">
              <a:rPr lang="en-US" smtClean="0"/>
              <a:t>‹#›</a:t>
            </a:fld>
            <a:endParaRPr lang="en-US" dirty="0"/>
          </a:p>
        </p:txBody>
      </p:sp>
      <p:sp>
        <p:nvSpPr>
          <p:cNvPr id="9" name="Text Placeholder 7">
            <a:extLst>
              <a:ext uri="{FF2B5EF4-FFF2-40B4-BE49-F238E27FC236}">
                <a16:creationId xmlns:a16="http://schemas.microsoft.com/office/drawing/2014/main" id="{7187A90C-0D6A-424A-ACAA-E5476B6D7F61}"/>
              </a:ext>
            </a:extLst>
          </p:cNvPr>
          <p:cNvSpPr>
            <a:spLocks noGrp="1"/>
          </p:cNvSpPr>
          <p:nvPr>
            <p:ph type="body" sz="quarter" idx="13" hasCustomPrompt="1"/>
          </p:nvPr>
        </p:nvSpPr>
        <p:spPr bwMode="gray">
          <a:xfrm>
            <a:off x="2618440" y="2500581"/>
            <a:ext cx="8480565" cy="1856839"/>
          </a:xfrm>
        </p:spPr>
        <p:txBody>
          <a:bodyPr anchor="ctr"/>
          <a:lstStyle>
            <a:lvl1pPr marL="0" indent="0">
              <a:lnSpc>
                <a:spcPct val="110000"/>
              </a:lnSpc>
              <a:buFont typeface="Arial" panose="020B0604020202020204" pitchFamily="34" charset="0"/>
              <a:buNone/>
              <a:defRPr sz="2800" b="0">
                <a:solidFill>
                  <a:schemeClr val="bg2"/>
                </a:solidFill>
                <a:latin typeface="+mn-lt"/>
              </a:defRPr>
            </a:lvl1pPr>
            <a:lvl2pPr marL="0" indent="0">
              <a:lnSpc>
                <a:spcPct val="110000"/>
              </a:lnSpc>
              <a:buFont typeface="Arial" panose="020B0604020202020204" pitchFamily="34" charset="0"/>
              <a:buNone/>
              <a:defRPr sz="2800" b="0">
                <a:solidFill>
                  <a:schemeClr val="bg2"/>
                </a:solidFill>
                <a:latin typeface="+mn-lt"/>
              </a:defRPr>
            </a:lvl2pPr>
            <a:lvl3pPr marL="0" indent="0">
              <a:lnSpc>
                <a:spcPct val="110000"/>
              </a:lnSpc>
              <a:buFont typeface="Arial" panose="020B0604020202020204" pitchFamily="34" charset="0"/>
              <a:buNone/>
              <a:defRPr sz="2800" b="0">
                <a:solidFill>
                  <a:schemeClr val="bg2"/>
                </a:solidFill>
                <a:latin typeface="+mn-lt"/>
              </a:defRPr>
            </a:lvl3pPr>
            <a:lvl4pPr marL="0" indent="0">
              <a:lnSpc>
                <a:spcPct val="110000"/>
              </a:lnSpc>
              <a:buNone/>
              <a:defRPr sz="2800" b="0">
                <a:solidFill>
                  <a:schemeClr val="bg2"/>
                </a:solidFill>
                <a:latin typeface="+mn-lt"/>
              </a:defRPr>
            </a:lvl4pPr>
            <a:lvl5pPr marL="0" indent="0">
              <a:lnSpc>
                <a:spcPct val="110000"/>
              </a:lnSpc>
              <a:buNone/>
              <a:defRPr sz="2800" b="0">
                <a:solidFill>
                  <a:schemeClr val="bg2"/>
                </a:solidFill>
                <a:latin typeface="+mn-lt"/>
              </a:defRPr>
            </a:lvl5pPr>
            <a:lvl6pPr marL="0" indent="0">
              <a:lnSpc>
                <a:spcPct val="110000"/>
              </a:lnSpc>
              <a:buNone/>
              <a:defRPr sz="2800">
                <a:solidFill>
                  <a:schemeClr val="bg2"/>
                </a:solidFill>
              </a:defRPr>
            </a:lvl6pPr>
            <a:lvl7pPr marL="0" indent="0">
              <a:lnSpc>
                <a:spcPct val="110000"/>
              </a:lnSpc>
              <a:buNone/>
              <a:defRPr sz="2800">
                <a:solidFill>
                  <a:schemeClr val="bg2"/>
                </a:solidFill>
              </a:defRPr>
            </a:lvl7pPr>
            <a:lvl8pPr marL="0" indent="0">
              <a:lnSpc>
                <a:spcPct val="110000"/>
              </a:lnSpc>
              <a:buNone/>
              <a:defRPr sz="2800">
                <a:solidFill>
                  <a:schemeClr val="bg2"/>
                </a:solidFill>
              </a:defRPr>
            </a:lvl8pPr>
            <a:lvl9pPr marL="0" indent="0">
              <a:lnSpc>
                <a:spcPct val="110000"/>
              </a:lnSpc>
              <a:buNone/>
              <a:defRPr sz="2800">
                <a:solidFill>
                  <a:schemeClr val="bg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6">
            <a:extLst>
              <a:ext uri="{FF2B5EF4-FFF2-40B4-BE49-F238E27FC236}">
                <a16:creationId xmlns:a16="http://schemas.microsoft.com/office/drawing/2014/main" id="{753FE202-7F20-40A8-AFB2-A46045A23117}"/>
              </a:ext>
            </a:extLst>
          </p:cNvPr>
          <p:cNvSpPr>
            <a:spLocks noGrp="1"/>
          </p:cNvSpPr>
          <p:nvPr>
            <p:ph type="body" sz="quarter" idx="14"/>
          </p:nvPr>
        </p:nvSpPr>
        <p:spPr bwMode="gray">
          <a:xfrm>
            <a:off x="2316277" y="2500579"/>
            <a:ext cx="90000" cy="1856841"/>
          </a:xfrm>
          <a:solidFill>
            <a:schemeClr val="accent1"/>
          </a:solidFill>
        </p:spPr>
        <p:txBody>
          <a:bodyPr/>
          <a:lstStyle>
            <a:lvl1pPr marL="0" indent="0">
              <a:lnSpc>
                <a:spcPct val="100000"/>
              </a:lnSpc>
              <a:spcBef>
                <a:spcPts val="0"/>
              </a:spcBef>
              <a:buFont typeface="Arial" panose="020B0604020202020204" pitchFamily="34" charset="0"/>
              <a:buNone/>
              <a:defRPr sz="100">
                <a:noFill/>
              </a:defRPr>
            </a:lvl1pPr>
            <a:lvl2pPr marL="0" indent="0">
              <a:lnSpc>
                <a:spcPct val="100000"/>
              </a:lnSpc>
              <a:spcBef>
                <a:spcPts val="0"/>
              </a:spcBef>
              <a:buFont typeface="Arial" panose="020B0604020202020204" pitchFamily="34" charset="0"/>
              <a:buNone/>
              <a:defRPr sz="100">
                <a:noFill/>
              </a:defRPr>
            </a:lvl2pPr>
            <a:lvl3pPr marL="0" indent="0">
              <a:lnSpc>
                <a:spcPct val="100000"/>
              </a:lnSpc>
              <a:spcBef>
                <a:spcPts val="0"/>
              </a:spcBef>
              <a:buFont typeface="Arial" panose="020B0604020202020204" pitchFamily="34" charset="0"/>
              <a:buNone/>
              <a:defRPr sz="100">
                <a:noFill/>
              </a:defRPr>
            </a:lvl3pPr>
            <a:lvl4pPr marL="0" indent="0">
              <a:lnSpc>
                <a:spcPct val="100000"/>
              </a:lnSpc>
              <a:spcBef>
                <a:spcPts val="0"/>
              </a:spcBef>
              <a:buNone/>
              <a:defRPr sz="100">
                <a:noFill/>
              </a:defRPr>
            </a:lvl4pPr>
            <a:lvl5pPr marL="0" indent="0">
              <a:lnSpc>
                <a:spcPct val="100000"/>
              </a:lnSpc>
              <a:spcBef>
                <a:spcPts val="0"/>
              </a:spcBef>
              <a:buNone/>
              <a:defRPr sz="100">
                <a:noFill/>
              </a:defRPr>
            </a:lvl5pPr>
            <a:lvl6pPr marL="0" indent="0">
              <a:lnSpc>
                <a:spcPct val="100000"/>
              </a:lnSpc>
              <a:spcBef>
                <a:spcPts val="0"/>
              </a:spcBef>
              <a:buNone/>
              <a:defRPr sz="100">
                <a:noFill/>
              </a:defRPr>
            </a:lvl6pPr>
            <a:lvl7pPr marL="0" indent="0">
              <a:lnSpc>
                <a:spcPct val="100000"/>
              </a:lnSpc>
              <a:spcBef>
                <a:spcPts val="0"/>
              </a:spcBef>
              <a:buNone/>
              <a:defRPr sz="100">
                <a:noFill/>
              </a:defRPr>
            </a:lvl7pPr>
            <a:lvl8pPr marL="0" indent="0">
              <a:lnSpc>
                <a:spcPct val="100000"/>
              </a:lnSpc>
              <a:spcBef>
                <a:spcPts val="0"/>
              </a:spcBef>
              <a:buNone/>
              <a:defRPr sz="100">
                <a:noFill/>
              </a:defRPr>
            </a:lvl8pPr>
            <a:lvl9pPr marL="0" indent="0">
              <a:lnSpc>
                <a:spcPct val="100000"/>
              </a:lnSpc>
              <a:spcBef>
                <a:spcPts val="0"/>
              </a:spcBef>
              <a:buNone/>
              <a:defRPr sz="1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09775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Slide ll">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E03E737-F5EE-4DC3-A632-490A6A663EAA}"/>
              </a:ext>
            </a:extLst>
          </p:cNvPr>
          <p:cNvSpPr>
            <a:spLocks noGrp="1"/>
          </p:cNvSpPr>
          <p:nvPr>
            <p:ph type="dt" sz="half" idx="10"/>
          </p:nvPr>
        </p:nvSpPr>
        <p:spPr bwMode="gray"/>
        <p:txBody>
          <a:bodyPr/>
          <a:lstStyle/>
          <a:p>
            <a:fld id="{B70E8661-D5A4-46CF-9E46-A3C793BDA1BA}" type="datetime1">
              <a:rPr lang="en-US" smtClean="0"/>
              <a:t>10/5/2022</a:t>
            </a:fld>
            <a:endParaRPr lang="en-US"/>
          </a:p>
        </p:txBody>
      </p:sp>
      <p:sp>
        <p:nvSpPr>
          <p:cNvPr id="5" name="Footer Placeholder 4">
            <a:extLst>
              <a:ext uri="{FF2B5EF4-FFF2-40B4-BE49-F238E27FC236}">
                <a16:creationId xmlns:a16="http://schemas.microsoft.com/office/drawing/2014/main" id="{185ED7DD-2B4C-4536-B032-4219E46DAF68}"/>
              </a:ext>
            </a:extLst>
          </p:cNvPr>
          <p:cNvSpPr>
            <a:spLocks noGrp="1"/>
          </p:cNvSpPr>
          <p:nvPr>
            <p:ph type="ftr" sz="quarter" idx="11"/>
          </p:nvPr>
        </p:nvSpPr>
        <p:spPr bwMode="gray"/>
        <p:txBody>
          <a:bodyPr/>
          <a:lstStyle/>
          <a:p>
            <a:r>
              <a:rPr lang="en-US"/>
              <a:t>Federal Reserve Bank of San Francisco</a:t>
            </a:r>
          </a:p>
        </p:txBody>
      </p:sp>
      <p:sp>
        <p:nvSpPr>
          <p:cNvPr id="6" name="Slide Number Placeholder 5">
            <a:extLst>
              <a:ext uri="{FF2B5EF4-FFF2-40B4-BE49-F238E27FC236}">
                <a16:creationId xmlns:a16="http://schemas.microsoft.com/office/drawing/2014/main" id="{4A04512C-937C-43C1-BDC0-B691A4DC92BE}"/>
              </a:ext>
            </a:extLst>
          </p:cNvPr>
          <p:cNvSpPr>
            <a:spLocks noGrp="1"/>
          </p:cNvSpPr>
          <p:nvPr>
            <p:ph type="sldNum" sz="quarter" idx="12"/>
          </p:nvPr>
        </p:nvSpPr>
        <p:spPr bwMode="gray"/>
        <p:txBody>
          <a:bodyPr/>
          <a:lstStyle/>
          <a:p>
            <a:fld id="{680AB541-CA38-4EE1-926E-407917AE7576}" type="slidenum">
              <a:rPr lang="en-US" smtClean="0"/>
              <a:t>‹#›</a:t>
            </a:fld>
            <a:endParaRPr lang="en-US"/>
          </a:p>
        </p:txBody>
      </p:sp>
      <p:sp>
        <p:nvSpPr>
          <p:cNvPr id="9" name="Text Placeholder 7">
            <a:extLst>
              <a:ext uri="{FF2B5EF4-FFF2-40B4-BE49-F238E27FC236}">
                <a16:creationId xmlns:a16="http://schemas.microsoft.com/office/drawing/2014/main" id="{7187A90C-0D6A-424A-ACAA-E5476B6D7F61}"/>
              </a:ext>
            </a:extLst>
          </p:cNvPr>
          <p:cNvSpPr>
            <a:spLocks noGrp="1"/>
          </p:cNvSpPr>
          <p:nvPr>
            <p:ph type="body" sz="quarter" idx="13" hasCustomPrompt="1"/>
          </p:nvPr>
        </p:nvSpPr>
        <p:spPr bwMode="gray">
          <a:xfrm>
            <a:off x="2618440" y="2500581"/>
            <a:ext cx="8480565" cy="1856839"/>
          </a:xfrm>
        </p:spPr>
        <p:txBody>
          <a:bodyPr anchor="ctr"/>
          <a:lstStyle>
            <a:lvl1pPr marL="0" indent="0">
              <a:lnSpc>
                <a:spcPct val="110000"/>
              </a:lnSpc>
              <a:buFont typeface="Arial" panose="020B0604020202020204" pitchFamily="34" charset="0"/>
              <a:buNone/>
              <a:defRPr sz="2800" b="1">
                <a:solidFill>
                  <a:schemeClr val="bg2"/>
                </a:solidFill>
                <a:latin typeface="Greycliff CF Bold"/>
              </a:defRPr>
            </a:lvl1pPr>
            <a:lvl2pPr marL="0" indent="0">
              <a:lnSpc>
                <a:spcPct val="110000"/>
              </a:lnSpc>
              <a:buFont typeface="Arial" panose="020B0604020202020204" pitchFamily="34" charset="0"/>
              <a:buNone/>
              <a:defRPr sz="2800" b="1">
                <a:solidFill>
                  <a:schemeClr val="bg2"/>
                </a:solidFill>
                <a:latin typeface="Greycliff CF Bold"/>
              </a:defRPr>
            </a:lvl2pPr>
            <a:lvl3pPr marL="0" indent="0">
              <a:lnSpc>
                <a:spcPct val="110000"/>
              </a:lnSpc>
              <a:buFont typeface="Arial" panose="020B0604020202020204" pitchFamily="34" charset="0"/>
              <a:buNone/>
              <a:defRPr sz="2800" b="1">
                <a:solidFill>
                  <a:schemeClr val="bg2"/>
                </a:solidFill>
                <a:latin typeface="Greycliff CF Bold"/>
              </a:defRPr>
            </a:lvl3pPr>
            <a:lvl4pPr marL="0" indent="0">
              <a:lnSpc>
                <a:spcPct val="110000"/>
              </a:lnSpc>
              <a:buNone/>
              <a:defRPr sz="2800" b="1">
                <a:solidFill>
                  <a:schemeClr val="bg2"/>
                </a:solidFill>
                <a:latin typeface="Greycliff CF Bold"/>
              </a:defRPr>
            </a:lvl4pPr>
            <a:lvl5pPr marL="0" indent="0">
              <a:lnSpc>
                <a:spcPct val="110000"/>
              </a:lnSpc>
              <a:buNone/>
              <a:defRPr sz="2800" b="1">
                <a:solidFill>
                  <a:schemeClr val="bg2"/>
                </a:solidFill>
                <a:latin typeface="Greycliff CF Bold"/>
              </a:defRPr>
            </a:lvl5pPr>
            <a:lvl6pPr marL="0" indent="0">
              <a:lnSpc>
                <a:spcPct val="110000"/>
              </a:lnSpc>
              <a:buNone/>
              <a:defRPr sz="2800" b="1">
                <a:solidFill>
                  <a:schemeClr val="bg2"/>
                </a:solidFill>
                <a:latin typeface="Greycliff CF Bold"/>
              </a:defRPr>
            </a:lvl6pPr>
            <a:lvl7pPr marL="0" indent="0">
              <a:lnSpc>
                <a:spcPct val="110000"/>
              </a:lnSpc>
              <a:buNone/>
              <a:defRPr sz="2800" b="1">
                <a:solidFill>
                  <a:schemeClr val="bg2"/>
                </a:solidFill>
                <a:latin typeface="Greycliff CF Bold"/>
              </a:defRPr>
            </a:lvl7pPr>
            <a:lvl8pPr marL="0" indent="0">
              <a:lnSpc>
                <a:spcPct val="110000"/>
              </a:lnSpc>
              <a:buNone/>
              <a:defRPr sz="2800" b="1">
                <a:solidFill>
                  <a:schemeClr val="bg2"/>
                </a:solidFill>
                <a:latin typeface="Greycliff CF Bold"/>
              </a:defRPr>
            </a:lvl8pPr>
            <a:lvl9pPr marL="0" indent="0">
              <a:lnSpc>
                <a:spcPct val="110000"/>
              </a:lnSpc>
              <a:buNone/>
              <a:defRPr sz="2800" b="1">
                <a:solidFill>
                  <a:schemeClr val="bg2"/>
                </a:solidFill>
                <a:latin typeface="Greycliff CF Bold"/>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a:extLst>
              <a:ext uri="{FF2B5EF4-FFF2-40B4-BE49-F238E27FC236}">
                <a16:creationId xmlns:a16="http://schemas.microsoft.com/office/drawing/2014/main" id="{D0676550-1437-4498-A1B4-44BE2D6323C2}"/>
              </a:ext>
            </a:extLst>
          </p:cNvPr>
          <p:cNvSpPr>
            <a:spLocks noGrp="1"/>
          </p:cNvSpPr>
          <p:nvPr>
            <p:ph type="body" sz="quarter" idx="14"/>
          </p:nvPr>
        </p:nvSpPr>
        <p:spPr bwMode="gray">
          <a:xfrm>
            <a:off x="2316277" y="2500579"/>
            <a:ext cx="90000" cy="1856841"/>
          </a:xfrm>
          <a:solidFill>
            <a:schemeClr val="accent1"/>
          </a:solidFill>
        </p:spPr>
        <p:txBody>
          <a:bodyPr/>
          <a:lstStyle>
            <a:lvl1pPr marL="0" indent="0">
              <a:lnSpc>
                <a:spcPct val="100000"/>
              </a:lnSpc>
              <a:spcBef>
                <a:spcPts val="0"/>
              </a:spcBef>
              <a:buFont typeface="Arial" panose="020B0604020202020204" pitchFamily="34" charset="0"/>
              <a:buNone/>
              <a:defRPr sz="100">
                <a:noFill/>
              </a:defRPr>
            </a:lvl1pPr>
            <a:lvl2pPr marL="0" indent="0">
              <a:lnSpc>
                <a:spcPct val="100000"/>
              </a:lnSpc>
              <a:spcBef>
                <a:spcPts val="0"/>
              </a:spcBef>
              <a:buFont typeface="Arial" panose="020B0604020202020204" pitchFamily="34" charset="0"/>
              <a:buNone/>
              <a:defRPr sz="100">
                <a:noFill/>
              </a:defRPr>
            </a:lvl2pPr>
            <a:lvl3pPr marL="0" indent="0">
              <a:lnSpc>
                <a:spcPct val="100000"/>
              </a:lnSpc>
              <a:spcBef>
                <a:spcPts val="0"/>
              </a:spcBef>
              <a:buFont typeface="Arial" panose="020B0604020202020204" pitchFamily="34" charset="0"/>
              <a:buNone/>
              <a:defRPr sz="100">
                <a:noFill/>
              </a:defRPr>
            </a:lvl3pPr>
            <a:lvl4pPr marL="0" indent="0">
              <a:lnSpc>
                <a:spcPct val="100000"/>
              </a:lnSpc>
              <a:spcBef>
                <a:spcPts val="0"/>
              </a:spcBef>
              <a:buNone/>
              <a:defRPr sz="100">
                <a:noFill/>
              </a:defRPr>
            </a:lvl4pPr>
            <a:lvl5pPr marL="0" indent="0">
              <a:lnSpc>
                <a:spcPct val="100000"/>
              </a:lnSpc>
              <a:spcBef>
                <a:spcPts val="0"/>
              </a:spcBef>
              <a:buNone/>
              <a:defRPr sz="100">
                <a:noFill/>
              </a:defRPr>
            </a:lvl5pPr>
            <a:lvl6pPr marL="0" indent="0">
              <a:lnSpc>
                <a:spcPct val="100000"/>
              </a:lnSpc>
              <a:spcBef>
                <a:spcPts val="0"/>
              </a:spcBef>
              <a:buNone/>
              <a:defRPr sz="100">
                <a:noFill/>
              </a:defRPr>
            </a:lvl6pPr>
            <a:lvl7pPr marL="0" indent="0">
              <a:lnSpc>
                <a:spcPct val="100000"/>
              </a:lnSpc>
              <a:spcBef>
                <a:spcPts val="0"/>
              </a:spcBef>
              <a:buNone/>
              <a:defRPr sz="100">
                <a:noFill/>
              </a:defRPr>
            </a:lvl7pPr>
            <a:lvl8pPr marL="0" indent="0">
              <a:lnSpc>
                <a:spcPct val="100000"/>
              </a:lnSpc>
              <a:spcBef>
                <a:spcPts val="0"/>
              </a:spcBef>
              <a:buNone/>
              <a:defRPr sz="100">
                <a:noFill/>
              </a:defRPr>
            </a:lvl8pPr>
            <a:lvl9pPr marL="0" indent="0">
              <a:lnSpc>
                <a:spcPct val="100000"/>
              </a:lnSpc>
              <a:spcBef>
                <a:spcPts val="0"/>
              </a:spcBef>
              <a:buNone/>
              <a:defRPr sz="1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74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xt &amp; Imag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85ED7DD-2B4C-4536-B032-4219E46DAF68}"/>
              </a:ext>
            </a:extLst>
          </p:cNvPr>
          <p:cNvSpPr>
            <a:spLocks noGrp="1"/>
          </p:cNvSpPr>
          <p:nvPr>
            <p:ph type="ftr" sz="quarter" idx="11"/>
          </p:nvPr>
        </p:nvSpPr>
        <p:spPr bwMode="gray"/>
        <p:txBody>
          <a:bodyPr/>
          <a:lstStyle/>
          <a:p>
            <a:r>
              <a:rPr lang="en-US"/>
              <a:t>Federal Reserve Bank of San Francisco</a:t>
            </a:r>
          </a:p>
        </p:txBody>
      </p:sp>
      <p:sp>
        <p:nvSpPr>
          <p:cNvPr id="11" name="Picture Placeholder 10">
            <a:extLst>
              <a:ext uri="{FF2B5EF4-FFF2-40B4-BE49-F238E27FC236}">
                <a16:creationId xmlns:a16="http://schemas.microsoft.com/office/drawing/2014/main" id="{6576F3B1-F350-4214-AF1C-F81F96958962}"/>
              </a:ext>
            </a:extLst>
          </p:cNvPr>
          <p:cNvSpPr>
            <a:spLocks noGrp="1"/>
          </p:cNvSpPr>
          <p:nvPr>
            <p:ph type="pic" sz="quarter" idx="14"/>
          </p:nvPr>
        </p:nvSpPr>
        <p:spPr bwMode="gray">
          <a:xfrm>
            <a:off x="1" y="0"/>
            <a:ext cx="5556250" cy="6858000"/>
          </a:xfrm>
        </p:spPr>
        <p:txBody>
          <a:bodyPr tIns="720000" anchor="ctr"/>
          <a:lstStyle>
            <a:lvl1pPr algn="ctr">
              <a:defRPr/>
            </a:lvl1pPr>
          </a:lstStyle>
          <a:p>
            <a:r>
              <a:rPr lang="en-US"/>
              <a:t>Click icon to add picture</a:t>
            </a:r>
            <a:endParaRPr lang="en-US" dirty="0"/>
          </a:p>
        </p:txBody>
      </p:sp>
      <p:sp>
        <p:nvSpPr>
          <p:cNvPr id="9" name="Text Placeholder 7">
            <a:extLst>
              <a:ext uri="{FF2B5EF4-FFF2-40B4-BE49-F238E27FC236}">
                <a16:creationId xmlns:a16="http://schemas.microsoft.com/office/drawing/2014/main" id="{7187A90C-0D6A-424A-ACAA-E5476B6D7F61}"/>
              </a:ext>
            </a:extLst>
          </p:cNvPr>
          <p:cNvSpPr>
            <a:spLocks noGrp="1"/>
          </p:cNvSpPr>
          <p:nvPr>
            <p:ph type="body" sz="quarter" idx="13" hasCustomPrompt="1"/>
          </p:nvPr>
        </p:nvSpPr>
        <p:spPr bwMode="gray">
          <a:xfrm>
            <a:off x="6638544" y="3648074"/>
            <a:ext cx="4449866" cy="2118995"/>
          </a:xfrm>
        </p:spPr>
        <p:txBody>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55DE126C-69E9-4907-93EE-0CB56EB0994A}"/>
              </a:ext>
            </a:extLst>
          </p:cNvPr>
          <p:cNvSpPr>
            <a:spLocks noGrp="1"/>
          </p:cNvSpPr>
          <p:nvPr>
            <p:ph type="title" hasCustomPrompt="1"/>
          </p:nvPr>
        </p:nvSpPr>
        <p:spPr bwMode="gray">
          <a:xfrm>
            <a:off x="6635751" y="2263094"/>
            <a:ext cx="4464983" cy="1152000"/>
          </a:xfrm>
        </p:spPr>
        <p:txBody>
          <a:bodyPr/>
          <a:lstStyle>
            <a:lvl1pPr>
              <a:defRPr/>
            </a:lvl1pPr>
          </a:lstStyle>
          <a:p>
            <a:r>
              <a:rPr lang="en-US" dirty="0"/>
              <a:t>Click to edit Master title style</a:t>
            </a:r>
          </a:p>
        </p:txBody>
      </p:sp>
      <p:sp>
        <p:nvSpPr>
          <p:cNvPr id="4" name="Date Placeholder 3">
            <a:extLst>
              <a:ext uri="{FF2B5EF4-FFF2-40B4-BE49-F238E27FC236}">
                <a16:creationId xmlns:a16="http://schemas.microsoft.com/office/drawing/2014/main" id="{2E03E737-F5EE-4DC3-A632-490A6A663EAA}"/>
              </a:ext>
            </a:extLst>
          </p:cNvPr>
          <p:cNvSpPr>
            <a:spLocks noGrp="1"/>
          </p:cNvSpPr>
          <p:nvPr>
            <p:ph type="dt" sz="half" idx="10"/>
          </p:nvPr>
        </p:nvSpPr>
        <p:spPr bwMode="gray"/>
        <p:txBody>
          <a:bodyPr/>
          <a:lstStyle/>
          <a:p>
            <a:fld id="{D310B58B-EAC0-447D-990E-3A7231910A43}" type="datetime1">
              <a:rPr lang="en-US" smtClean="0"/>
              <a:t>10/5/2022</a:t>
            </a:fld>
            <a:endParaRPr lang="en-US"/>
          </a:p>
        </p:txBody>
      </p:sp>
      <p:sp>
        <p:nvSpPr>
          <p:cNvPr id="6" name="Slide Number Placeholder 5">
            <a:extLst>
              <a:ext uri="{FF2B5EF4-FFF2-40B4-BE49-F238E27FC236}">
                <a16:creationId xmlns:a16="http://schemas.microsoft.com/office/drawing/2014/main" id="{4A04512C-937C-43C1-BDC0-B691A4DC92BE}"/>
              </a:ext>
            </a:extLst>
          </p:cNvPr>
          <p:cNvSpPr>
            <a:spLocks noGrp="1"/>
          </p:cNvSpPr>
          <p:nvPr>
            <p:ph type="sldNum" sz="quarter" idx="12"/>
          </p:nvPr>
        </p:nvSpPr>
        <p:spPr bwMode="gray"/>
        <p:txBody>
          <a:bodyPr/>
          <a:lstStyle/>
          <a:p>
            <a:fld id="{680AB541-CA38-4EE1-926E-407917AE7576}" type="slidenum">
              <a:rPr lang="en-US" smtClean="0"/>
              <a:t>‹#›</a:t>
            </a:fld>
            <a:endParaRPr lang="en-US"/>
          </a:p>
        </p:txBody>
      </p:sp>
    </p:spTree>
    <p:extLst>
      <p:ext uri="{BB962C8B-B14F-4D97-AF65-F5344CB8AC3E}">
        <p14:creationId xmlns:p14="http://schemas.microsoft.com/office/powerpoint/2010/main" val="50204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ext &amp; Image ll">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A04512C-937C-43C1-BDC0-B691A4DC92BE}"/>
              </a:ext>
            </a:extLst>
          </p:cNvPr>
          <p:cNvSpPr>
            <a:spLocks noGrp="1"/>
          </p:cNvSpPr>
          <p:nvPr>
            <p:ph type="sldNum" sz="quarter" idx="12"/>
          </p:nvPr>
        </p:nvSpPr>
        <p:spPr bwMode="gray"/>
        <p:txBody>
          <a:bodyPr/>
          <a:lstStyle/>
          <a:p>
            <a:fld id="{680AB541-CA38-4EE1-926E-407917AE7576}" type="slidenum">
              <a:rPr lang="en-US" smtClean="0"/>
              <a:t>‹#›</a:t>
            </a:fld>
            <a:endParaRPr lang="en-US"/>
          </a:p>
        </p:txBody>
      </p:sp>
      <p:sp>
        <p:nvSpPr>
          <p:cNvPr id="5" name="Footer Placeholder 4">
            <a:extLst>
              <a:ext uri="{FF2B5EF4-FFF2-40B4-BE49-F238E27FC236}">
                <a16:creationId xmlns:a16="http://schemas.microsoft.com/office/drawing/2014/main" id="{185ED7DD-2B4C-4536-B032-4219E46DAF68}"/>
              </a:ext>
            </a:extLst>
          </p:cNvPr>
          <p:cNvSpPr>
            <a:spLocks noGrp="1"/>
          </p:cNvSpPr>
          <p:nvPr>
            <p:ph type="ftr" sz="quarter" idx="11"/>
          </p:nvPr>
        </p:nvSpPr>
        <p:spPr bwMode="gray"/>
        <p:txBody>
          <a:bodyPr/>
          <a:lstStyle/>
          <a:p>
            <a:r>
              <a:rPr lang="en-US"/>
              <a:t>Federal Reserve Bank of San Francisco</a:t>
            </a:r>
          </a:p>
        </p:txBody>
      </p:sp>
      <p:sp>
        <p:nvSpPr>
          <p:cNvPr id="2" name="Title 1">
            <a:extLst>
              <a:ext uri="{FF2B5EF4-FFF2-40B4-BE49-F238E27FC236}">
                <a16:creationId xmlns:a16="http://schemas.microsoft.com/office/drawing/2014/main" id="{55DE126C-69E9-4907-93EE-0CB56EB0994A}"/>
              </a:ext>
            </a:extLst>
          </p:cNvPr>
          <p:cNvSpPr>
            <a:spLocks noGrp="1"/>
          </p:cNvSpPr>
          <p:nvPr>
            <p:ph type="title" hasCustomPrompt="1"/>
          </p:nvPr>
        </p:nvSpPr>
        <p:spPr bwMode="gray">
          <a:xfrm>
            <a:off x="1059794" y="2263094"/>
            <a:ext cx="4497500" cy="1152000"/>
          </a:xfrm>
        </p:spPr>
        <p:txBody>
          <a:bodyPr/>
          <a:lstStyle>
            <a:lvl1pPr>
              <a:defRPr/>
            </a:lvl1pPr>
          </a:lstStyle>
          <a:p>
            <a:r>
              <a:rPr lang="en-US" dirty="0"/>
              <a:t>Click to edit Master title style</a:t>
            </a:r>
          </a:p>
        </p:txBody>
      </p:sp>
      <p:sp>
        <p:nvSpPr>
          <p:cNvPr id="11" name="Picture Placeholder 10">
            <a:extLst>
              <a:ext uri="{FF2B5EF4-FFF2-40B4-BE49-F238E27FC236}">
                <a16:creationId xmlns:a16="http://schemas.microsoft.com/office/drawing/2014/main" id="{6576F3B1-F350-4214-AF1C-F81F96958962}"/>
              </a:ext>
            </a:extLst>
          </p:cNvPr>
          <p:cNvSpPr>
            <a:spLocks noGrp="1"/>
          </p:cNvSpPr>
          <p:nvPr>
            <p:ph type="pic" sz="quarter" idx="14"/>
          </p:nvPr>
        </p:nvSpPr>
        <p:spPr bwMode="gray">
          <a:xfrm>
            <a:off x="6656832" y="0"/>
            <a:ext cx="5556250" cy="6858000"/>
          </a:xfrm>
        </p:spPr>
        <p:txBody>
          <a:bodyPr tIns="720000" anchor="ctr"/>
          <a:lstStyle>
            <a:lvl1pPr algn="ctr">
              <a:defRPr/>
            </a:lvl1pPr>
          </a:lstStyle>
          <a:p>
            <a:r>
              <a:rPr lang="en-US"/>
              <a:t>Click icon to add picture</a:t>
            </a:r>
            <a:endParaRPr lang="en-US" dirty="0"/>
          </a:p>
        </p:txBody>
      </p:sp>
      <p:sp>
        <p:nvSpPr>
          <p:cNvPr id="9" name="Text Placeholder 7">
            <a:extLst>
              <a:ext uri="{FF2B5EF4-FFF2-40B4-BE49-F238E27FC236}">
                <a16:creationId xmlns:a16="http://schemas.microsoft.com/office/drawing/2014/main" id="{7187A90C-0D6A-424A-ACAA-E5476B6D7F61}"/>
              </a:ext>
            </a:extLst>
          </p:cNvPr>
          <p:cNvSpPr>
            <a:spLocks noGrp="1"/>
          </p:cNvSpPr>
          <p:nvPr>
            <p:ph type="body" sz="quarter" idx="13"/>
          </p:nvPr>
        </p:nvSpPr>
        <p:spPr bwMode="gray">
          <a:xfrm>
            <a:off x="1073976" y="3648074"/>
            <a:ext cx="4482273" cy="2118995"/>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E03E737-F5EE-4DC3-A632-490A6A663EAA}"/>
              </a:ext>
            </a:extLst>
          </p:cNvPr>
          <p:cNvSpPr>
            <a:spLocks noGrp="1"/>
          </p:cNvSpPr>
          <p:nvPr>
            <p:ph type="dt" sz="half" idx="10"/>
          </p:nvPr>
        </p:nvSpPr>
        <p:spPr bwMode="gray"/>
        <p:txBody>
          <a:bodyPr/>
          <a:lstStyle/>
          <a:p>
            <a:fld id="{E016DBBC-D8C9-4C33-A8A5-8B625DDDB4E0}" type="datetime1">
              <a:rPr lang="en-US" smtClean="0"/>
              <a:t>10/5/2022</a:t>
            </a:fld>
            <a:endParaRPr lang="en-US"/>
          </a:p>
        </p:txBody>
      </p:sp>
    </p:spTree>
    <p:extLst>
      <p:ext uri="{BB962C8B-B14F-4D97-AF65-F5344CB8AC3E}">
        <p14:creationId xmlns:p14="http://schemas.microsoft.com/office/powerpoint/2010/main" val="166696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ext &amp; Image lll">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576F3B1-F350-4214-AF1C-F81F96958962}"/>
              </a:ext>
            </a:extLst>
          </p:cNvPr>
          <p:cNvSpPr>
            <a:spLocks noGrp="1"/>
          </p:cNvSpPr>
          <p:nvPr>
            <p:ph type="pic" sz="quarter" idx="14"/>
          </p:nvPr>
        </p:nvSpPr>
        <p:spPr bwMode="gray">
          <a:xfrm>
            <a:off x="1075690" y="1264738"/>
            <a:ext cx="4480560" cy="4480560"/>
          </a:xfrm>
        </p:spPr>
        <p:txBody>
          <a:bodyPr tIns="720000" anchor="ctr"/>
          <a:lstStyle>
            <a:lvl1pPr algn="ctr">
              <a:defRPr/>
            </a:lvl1pPr>
          </a:lstStyle>
          <a:p>
            <a:r>
              <a:rPr lang="en-US"/>
              <a:t>Click icon to add picture</a:t>
            </a:r>
            <a:endParaRPr lang="en-US" dirty="0"/>
          </a:p>
        </p:txBody>
      </p:sp>
      <p:sp>
        <p:nvSpPr>
          <p:cNvPr id="5" name="Footer Placeholder 4">
            <a:extLst>
              <a:ext uri="{FF2B5EF4-FFF2-40B4-BE49-F238E27FC236}">
                <a16:creationId xmlns:a16="http://schemas.microsoft.com/office/drawing/2014/main" id="{185ED7DD-2B4C-4536-B032-4219E46DAF68}"/>
              </a:ext>
            </a:extLst>
          </p:cNvPr>
          <p:cNvSpPr>
            <a:spLocks noGrp="1"/>
          </p:cNvSpPr>
          <p:nvPr>
            <p:ph type="ftr" sz="quarter" idx="11"/>
          </p:nvPr>
        </p:nvSpPr>
        <p:spPr bwMode="gray"/>
        <p:txBody>
          <a:bodyPr/>
          <a:lstStyle/>
          <a:p>
            <a:r>
              <a:rPr lang="en-US"/>
              <a:t>Federal Reserve Bank of San Francisco</a:t>
            </a:r>
          </a:p>
        </p:txBody>
      </p:sp>
      <p:sp>
        <p:nvSpPr>
          <p:cNvPr id="4" name="Date Placeholder 3">
            <a:extLst>
              <a:ext uri="{FF2B5EF4-FFF2-40B4-BE49-F238E27FC236}">
                <a16:creationId xmlns:a16="http://schemas.microsoft.com/office/drawing/2014/main" id="{2E03E737-F5EE-4DC3-A632-490A6A663EAA}"/>
              </a:ext>
            </a:extLst>
          </p:cNvPr>
          <p:cNvSpPr>
            <a:spLocks noGrp="1"/>
          </p:cNvSpPr>
          <p:nvPr>
            <p:ph type="dt" sz="half" idx="10"/>
          </p:nvPr>
        </p:nvSpPr>
        <p:spPr bwMode="gray"/>
        <p:txBody>
          <a:bodyPr/>
          <a:lstStyle/>
          <a:p>
            <a:fld id="{FEA6120D-2965-4008-880F-FE0E1FDC144B}" type="datetime1">
              <a:rPr lang="en-US" smtClean="0"/>
              <a:t>10/5/2022</a:t>
            </a:fld>
            <a:endParaRPr lang="en-US"/>
          </a:p>
        </p:txBody>
      </p:sp>
      <p:sp>
        <p:nvSpPr>
          <p:cNvPr id="6" name="Slide Number Placeholder 5">
            <a:extLst>
              <a:ext uri="{FF2B5EF4-FFF2-40B4-BE49-F238E27FC236}">
                <a16:creationId xmlns:a16="http://schemas.microsoft.com/office/drawing/2014/main" id="{4A04512C-937C-43C1-BDC0-B691A4DC92BE}"/>
              </a:ext>
            </a:extLst>
          </p:cNvPr>
          <p:cNvSpPr>
            <a:spLocks noGrp="1"/>
          </p:cNvSpPr>
          <p:nvPr>
            <p:ph type="sldNum" sz="quarter" idx="12"/>
          </p:nvPr>
        </p:nvSpPr>
        <p:spPr bwMode="gray"/>
        <p:txBody>
          <a:bodyPr/>
          <a:lstStyle/>
          <a:p>
            <a:fld id="{680AB541-CA38-4EE1-926E-407917AE7576}" type="slidenum">
              <a:rPr lang="en-US" smtClean="0"/>
              <a:t>‹#›</a:t>
            </a:fld>
            <a:endParaRPr lang="en-US"/>
          </a:p>
        </p:txBody>
      </p:sp>
      <p:sp>
        <p:nvSpPr>
          <p:cNvPr id="8" name="Text Placeholder 7">
            <a:extLst>
              <a:ext uri="{FF2B5EF4-FFF2-40B4-BE49-F238E27FC236}">
                <a16:creationId xmlns:a16="http://schemas.microsoft.com/office/drawing/2014/main" id="{10186C02-208A-E045-93ED-EC354C0D4AD1}"/>
              </a:ext>
            </a:extLst>
          </p:cNvPr>
          <p:cNvSpPr>
            <a:spLocks noGrp="1"/>
          </p:cNvSpPr>
          <p:nvPr>
            <p:ph type="body" sz="quarter" idx="13" hasCustomPrompt="1"/>
          </p:nvPr>
        </p:nvSpPr>
        <p:spPr bwMode="gray">
          <a:xfrm>
            <a:off x="6638544" y="3648074"/>
            <a:ext cx="4449866" cy="2118995"/>
          </a:xfrm>
        </p:spPr>
        <p:txBody>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71B85137-42FF-5446-895B-086EC38B8A4B}"/>
              </a:ext>
            </a:extLst>
          </p:cNvPr>
          <p:cNvSpPr>
            <a:spLocks noGrp="1"/>
          </p:cNvSpPr>
          <p:nvPr>
            <p:ph type="title" hasCustomPrompt="1"/>
          </p:nvPr>
        </p:nvSpPr>
        <p:spPr bwMode="gray">
          <a:xfrm>
            <a:off x="6635751" y="2263094"/>
            <a:ext cx="4464983" cy="1152000"/>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1436787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ext &amp; Image lV">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85ED7DD-2B4C-4536-B032-4219E46DAF68}"/>
              </a:ext>
            </a:extLst>
          </p:cNvPr>
          <p:cNvSpPr>
            <a:spLocks noGrp="1"/>
          </p:cNvSpPr>
          <p:nvPr>
            <p:ph type="ftr" sz="quarter" idx="11"/>
          </p:nvPr>
        </p:nvSpPr>
        <p:spPr bwMode="gray"/>
        <p:txBody>
          <a:bodyPr/>
          <a:lstStyle/>
          <a:p>
            <a:r>
              <a:rPr lang="en-US"/>
              <a:t>Federal Reserve Bank of San Francisco</a:t>
            </a:r>
            <a:endParaRPr lang="en-US" dirty="0"/>
          </a:p>
        </p:txBody>
      </p:sp>
      <p:sp>
        <p:nvSpPr>
          <p:cNvPr id="9" name="Text Placeholder 7">
            <a:extLst>
              <a:ext uri="{FF2B5EF4-FFF2-40B4-BE49-F238E27FC236}">
                <a16:creationId xmlns:a16="http://schemas.microsoft.com/office/drawing/2014/main" id="{7187A90C-0D6A-424A-ACAA-E5476B6D7F61}"/>
              </a:ext>
            </a:extLst>
          </p:cNvPr>
          <p:cNvSpPr>
            <a:spLocks noGrp="1"/>
          </p:cNvSpPr>
          <p:nvPr>
            <p:ph type="body" sz="quarter" idx="13"/>
          </p:nvPr>
        </p:nvSpPr>
        <p:spPr bwMode="gray">
          <a:xfrm>
            <a:off x="1073976" y="3648074"/>
            <a:ext cx="4482273" cy="2118995"/>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55DE126C-69E9-4907-93EE-0CB56EB0994A}"/>
              </a:ext>
            </a:extLst>
          </p:cNvPr>
          <p:cNvSpPr>
            <a:spLocks noGrp="1"/>
          </p:cNvSpPr>
          <p:nvPr>
            <p:ph type="title" hasCustomPrompt="1"/>
          </p:nvPr>
        </p:nvSpPr>
        <p:spPr bwMode="gray">
          <a:xfrm>
            <a:off x="1059607" y="2263094"/>
            <a:ext cx="4497700" cy="1152000"/>
          </a:xfrm>
        </p:spPr>
        <p:txBody>
          <a:bodyPr/>
          <a:lstStyle>
            <a:lvl1pPr>
              <a:defRPr/>
            </a:lvl1pPr>
          </a:lstStyle>
          <a:p>
            <a:r>
              <a:rPr lang="en-US" dirty="0"/>
              <a:t>Click to edit Master title style</a:t>
            </a:r>
          </a:p>
        </p:txBody>
      </p:sp>
      <p:sp>
        <p:nvSpPr>
          <p:cNvPr id="4" name="Date Placeholder 3">
            <a:extLst>
              <a:ext uri="{FF2B5EF4-FFF2-40B4-BE49-F238E27FC236}">
                <a16:creationId xmlns:a16="http://schemas.microsoft.com/office/drawing/2014/main" id="{2E03E737-F5EE-4DC3-A632-490A6A663EAA}"/>
              </a:ext>
            </a:extLst>
          </p:cNvPr>
          <p:cNvSpPr>
            <a:spLocks noGrp="1"/>
          </p:cNvSpPr>
          <p:nvPr>
            <p:ph type="dt" sz="half" idx="10"/>
          </p:nvPr>
        </p:nvSpPr>
        <p:spPr bwMode="gray"/>
        <p:txBody>
          <a:bodyPr/>
          <a:lstStyle/>
          <a:p>
            <a:fld id="{3BE59606-3B39-417F-B6B8-7476D03892E2}" type="datetime1">
              <a:rPr lang="en-US" smtClean="0"/>
              <a:t>10/5/2022</a:t>
            </a:fld>
            <a:endParaRPr lang="en-US" dirty="0"/>
          </a:p>
        </p:txBody>
      </p:sp>
      <p:sp>
        <p:nvSpPr>
          <p:cNvPr id="6" name="Slide Number Placeholder 5">
            <a:extLst>
              <a:ext uri="{FF2B5EF4-FFF2-40B4-BE49-F238E27FC236}">
                <a16:creationId xmlns:a16="http://schemas.microsoft.com/office/drawing/2014/main" id="{4A04512C-937C-43C1-BDC0-B691A4DC92BE}"/>
              </a:ext>
            </a:extLst>
          </p:cNvPr>
          <p:cNvSpPr>
            <a:spLocks noGrp="1"/>
          </p:cNvSpPr>
          <p:nvPr>
            <p:ph type="sldNum" sz="quarter" idx="12"/>
          </p:nvPr>
        </p:nvSpPr>
        <p:spPr bwMode="gray"/>
        <p:txBody>
          <a:bodyPr/>
          <a:lstStyle/>
          <a:p>
            <a:fld id="{680AB541-CA38-4EE1-926E-407917AE7576}" type="slidenum">
              <a:rPr lang="en-US" smtClean="0"/>
              <a:pPr/>
              <a:t>‹#›</a:t>
            </a:fld>
            <a:endParaRPr lang="en-US" dirty="0"/>
          </a:p>
        </p:txBody>
      </p:sp>
      <p:sp>
        <p:nvSpPr>
          <p:cNvPr id="10" name="Picture Placeholder 10">
            <a:extLst>
              <a:ext uri="{FF2B5EF4-FFF2-40B4-BE49-F238E27FC236}">
                <a16:creationId xmlns:a16="http://schemas.microsoft.com/office/drawing/2014/main" id="{9377FFB1-6434-2943-84E2-BE155F0F5C64}"/>
              </a:ext>
            </a:extLst>
          </p:cNvPr>
          <p:cNvSpPr>
            <a:spLocks noGrp="1"/>
          </p:cNvSpPr>
          <p:nvPr>
            <p:ph type="pic" sz="quarter" idx="14"/>
          </p:nvPr>
        </p:nvSpPr>
        <p:spPr bwMode="gray">
          <a:xfrm>
            <a:off x="6655542" y="1264738"/>
            <a:ext cx="4480560" cy="4480560"/>
          </a:xfrm>
        </p:spPr>
        <p:txBody>
          <a:bodyPr tIns="720000" anchor="ctr"/>
          <a:lstStyle>
            <a:lvl1pPr algn="ctr">
              <a:defRPr/>
            </a:lvl1pPr>
          </a:lstStyle>
          <a:p>
            <a:r>
              <a:rPr lang="en-US"/>
              <a:t>Click icon to add picture</a:t>
            </a:r>
            <a:endParaRPr lang="en-US" dirty="0"/>
          </a:p>
        </p:txBody>
      </p:sp>
    </p:spTree>
    <p:extLst>
      <p:ext uri="{BB962C8B-B14F-4D97-AF65-F5344CB8AC3E}">
        <p14:creationId xmlns:p14="http://schemas.microsoft.com/office/powerpoint/2010/main" val="94452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slid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96FB1C-53E1-4A6E-B88C-E46F260DC3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60684" y="-881"/>
            <a:ext cx="12313367" cy="6859762"/>
          </a:xfrm>
          <a:prstGeom prst="rect">
            <a:avLst/>
          </a:prstGeom>
        </p:spPr>
      </p:pic>
      <p:sp>
        <p:nvSpPr>
          <p:cNvPr id="10" name="Text Placeholder 9">
            <a:extLst>
              <a:ext uri="{FF2B5EF4-FFF2-40B4-BE49-F238E27FC236}">
                <a16:creationId xmlns:a16="http://schemas.microsoft.com/office/drawing/2014/main" id="{6C1709F8-20DF-44A4-BE16-4B1D287B4B7A}"/>
              </a:ext>
            </a:extLst>
          </p:cNvPr>
          <p:cNvSpPr>
            <a:spLocks noGrp="1"/>
          </p:cNvSpPr>
          <p:nvPr>
            <p:ph type="body" sz="quarter" idx="13"/>
          </p:nvPr>
        </p:nvSpPr>
        <p:spPr bwMode="gray">
          <a:xfrm>
            <a:off x="4395000" y="1728000"/>
            <a:ext cx="3398945" cy="3402000"/>
          </a:xfrm>
          <a:solidFill>
            <a:schemeClr val="bg1"/>
          </a:solidFill>
        </p:spPr>
        <p:txBody>
          <a:bodyPr/>
          <a:lstStyle>
            <a:lvl1pPr marL="0" indent="0">
              <a:spcAft>
                <a:spcPts val="0"/>
              </a:spcAft>
              <a:buFont typeface="Arial" panose="020B0604020202020204" pitchFamily="34" charset="0"/>
              <a:buNone/>
              <a:defRPr sz="200">
                <a:solidFill>
                  <a:schemeClr val="bg1"/>
                </a:solidFill>
              </a:defRPr>
            </a:lvl1pPr>
            <a:lvl2pPr marL="0" indent="0">
              <a:spcAft>
                <a:spcPts val="0"/>
              </a:spcAft>
              <a:buNone/>
              <a:defRPr sz="200">
                <a:solidFill>
                  <a:schemeClr val="bg1"/>
                </a:solidFill>
              </a:defRPr>
            </a:lvl2pPr>
            <a:lvl3pPr marL="0" indent="0">
              <a:spcAft>
                <a:spcPts val="0"/>
              </a:spcAft>
              <a:buNone/>
              <a:defRPr sz="200">
                <a:solidFill>
                  <a:schemeClr val="bg1"/>
                </a:solidFill>
              </a:defRPr>
            </a:lvl3pPr>
            <a:lvl4pPr marL="0" indent="0">
              <a:spcAft>
                <a:spcPts val="0"/>
              </a:spcAft>
              <a:buNone/>
              <a:defRPr sz="200">
                <a:solidFill>
                  <a:schemeClr val="bg1"/>
                </a:solidFill>
              </a:defRPr>
            </a:lvl4pPr>
            <a:lvl5pPr marL="0" indent="0">
              <a:spcAft>
                <a:spcPts val="0"/>
              </a:spcAft>
              <a:buNone/>
              <a:defRPr sz="200">
                <a:solidFill>
                  <a:schemeClr val="bg1"/>
                </a:solidFill>
              </a:defRPr>
            </a:lvl5pPr>
            <a:lvl6pPr marL="0" indent="0">
              <a:spcAft>
                <a:spcPts val="0"/>
              </a:spcAft>
              <a:buNone/>
              <a:defRPr sz="200">
                <a:solidFill>
                  <a:schemeClr val="bg1"/>
                </a:solidFill>
              </a:defRPr>
            </a:lvl6pPr>
            <a:lvl7pPr marL="0" indent="0">
              <a:spcAft>
                <a:spcPts val="0"/>
              </a:spcAft>
              <a:buNone/>
              <a:defRPr sz="200">
                <a:solidFill>
                  <a:schemeClr val="bg1"/>
                </a:solidFill>
              </a:defRPr>
            </a:lvl7pPr>
            <a:lvl8pPr marL="0" indent="0">
              <a:spcAft>
                <a:spcPts val="0"/>
              </a:spcAft>
              <a:buNone/>
              <a:defRPr sz="200">
                <a:solidFill>
                  <a:schemeClr val="bg1"/>
                </a:solidFill>
              </a:defRPr>
            </a:lvl8pPr>
            <a:lvl9pPr marL="0" indent="0">
              <a:spcAft>
                <a:spcPts val="0"/>
              </a:spcAft>
              <a:buNone/>
              <a:defRPr sz="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A64B9FCB-2C4B-4CAF-AB7B-436AB3C277B4}"/>
              </a:ext>
            </a:extLst>
          </p:cNvPr>
          <p:cNvSpPr>
            <a:spLocks noGrp="1"/>
          </p:cNvSpPr>
          <p:nvPr>
            <p:ph type="ctrTitle"/>
          </p:nvPr>
        </p:nvSpPr>
        <p:spPr bwMode="gray">
          <a:xfrm>
            <a:off x="4575415" y="2240868"/>
            <a:ext cx="3041171" cy="1835832"/>
          </a:xfrm>
          <a:noFill/>
        </p:spPr>
        <p:txBody>
          <a:bodyPr anchor="b"/>
          <a:lstStyle>
            <a:lvl1pPr algn="l">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405E6A3-5BDD-4574-825D-F15FEB4EEA88}"/>
              </a:ext>
            </a:extLst>
          </p:cNvPr>
          <p:cNvSpPr>
            <a:spLocks noGrp="1"/>
          </p:cNvSpPr>
          <p:nvPr>
            <p:ph type="subTitle" idx="1"/>
          </p:nvPr>
        </p:nvSpPr>
        <p:spPr bwMode="gray">
          <a:xfrm>
            <a:off x="4575415" y="4242073"/>
            <a:ext cx="3041171" cy="331018"/>
          </a:xfrm>
        </p:spPr>
        <p:txBody>
          <a:bodyPr anchor="ctr"/>
          <a:lstStyle>
            <a:lvl1pPr marL="0" indent="0" algn="l">
              <a:spcAft>
                <a:spcPts val="0"/>
              </a:spcAft>
              <a:buNone/>
              <a:defRPr sz="1400">
                <a:latin typeface="+mn-lt"/>
              </a:defRPr>
            </a:lvl1pPr>
            <a:lvl2pPr marL="0" indent="0" algn="l">
              <a:spcAft>
                <a:spcPts val="0"/>
              </a:spcAft>
              <a:buNone/>
              <a:defRPr sz="1400">
                <a:latin typeface="+mn-lt"/>
              </a:defRPr>
            </a:lvl2pPr>
            <a:lvl3pPr marL="0" indent="0" algn="l">
              <a:spcAft>
                <a:spcPts val="0"/>
              </a:spcAft>
              <a:buNone/>
              <a:defRPr sz="1400">
                <a:latin typeface="+mn-lt"/>
              </a:defRPr>
            </a:lvl3pPr>
            <a:lvl4pPr marL="0" indent="0" algn="l">
              <a:spcAft>
                <a:spcPts val="0"/>
              </a:spcAft>
              <a:buNone/>
              <a:defRPr sz="1400">
                <a:latin typeface="+mn-lt"/>
              </a:defRPr>
            </a:lvl4pPr>
            <a:lvl5pPr marL="0" indent="0" algn="l">
              <a:spcAft>
                <a:spcPts val="0"/>
              </a:spcAft>
              <a:buNone/>
              <a:defRPr sz="1400">
                <a:latin typeface="+mn-lt"/>
              </a:defRPr>
            </a:lvl5pPr>
            <a:lvl6pPr marL="0" indent="0" algn="l">
              <a:spcAft>
                <a:spcPts val="0"/>
              </a:spcAft>
              <a:buNone/>
              <a:defRPr sz="1400">
                <a:latin typeface="+mn-lt"/>
              </a:defRPr>
            </a:lvl6pPr>
            <a:lvl7pPr marL="0" indent="0" algn="l">
              <a:spcAft>
                <a:spcPts val="0"/>
              </a:spcAft>
              <a:buNone/>
              <a:defRPr sz="1400">
                <a:latin typeface="+mn-lt"/>
              </a:defRPr>
            </a:lvl7pPr>
            <a:lvl8pPr marL="0" indent="0" algn="l">
              <a:spcAft>
                <a:spcPts val="0"/>
              </a:spcAft>
              <a:buNone/>
              <a:defRPr sz="1400">
                <a:latin typeface="+mn-lt"/>
              </a:defRPr>
            </a:lvl8pPr>
            <a:lvl9pPr marL="0" indent="0" algn="l">
              <a:spcAft>
                <a:spcPts val="0"/>
              </a:spcAft>
              <a:buNone/>
              <a:defRPr sz="1400">
                <a:latin typeface="+mn-lt"/>
              </a:defRPr>
            </a:lvl9pPr>
          </a:lstStyle>
          <a:p>
            <a:pPr lvl="0"/>
            <a:r>
              <a:rPr lang="en-US"/>
              <a:t>Click to edit Master subtitle style</a:t>
            </a:r>
            <a:endParaRPr lang="en-US" dirty="0"/>
          </a:p>
        </p:txBody>
      </p:sp>
      <p:sp>
        <p:nvSpPr>
          <p:cNvPr id="4" name="Date Placeholder 3">
            <a:extLst>
              <a:ext uri="{FF2B5EF4-FFF2-40B4-BE49-F238E27FC236}">
                <a16:creationId xmlns:a16="http://schemas.microsoft.com/office/drawing/2014/main" id="{11E6D0B7-4B88-45A3-A31A-4C3B215D0C43}"/>
              </a:ext>
            </a:extLst>
          </p:cNvPr>
          <p:cNvSpPr>
            <a:spLocks noGrp="1"/>
          </p:cNvSpPr>
          <p:nvPr>
            <p:ph type="dt" sz="half" idx="10"/>
          </p:nvPr>
        </p:nvSpPr>
        <p:spPr bwMode="gray"/>
        <p:txBody>
          <a:bodyPr/>
          <a:lstStyle/>
          <a:p>
            <a:fld id="{564A4572-DE6A-4715-8EB0-F9AD03DA1501}" type="datetime1">
              <a:rPr lang="en-US" smtClean="0"/>
              <a:t>10/5/2022</a:t>
            </a:fld>
            <a:endParaRPr lang="en-US"/>
          </a:p>
        </p:txBody>
      </p:sp>
      <p:sp>
        <p:nvSpPr>
          <p:cNvPr id="5" name="Footer Placeholder 4">
            <a:extLst>
              <a:ext uri="{FF2B5EF4-FFF2-40B4-BE49-F238E27FC236}">
                <a16:creationId xmlns:a16="http://schemas.microsoft.com/office/drawing/2014/main" id="{352DD543-6236-4C49-A48B-09212DEB6D33}"/>
              </a:ext>
            </a:extLst>
          </p:cNvPr>
          <p:cNvSpPr>
            <a:spLocks noGrp="1"/>
          </p:cNvSpPr>
          <p:nvPr>
            <p:ph type="ftr" sz="quarter" idx="11"/>
          </p:nvPr>
        </p:nvSpPr>
        <p:spPr bwMode="gray"/>
        <p:txBody>
          <a:bodyPr/>
          <a:lstStyle/>
          <a:p>
            <a:r>
              <a:rPr lang="en-US"/>
              <a:t>Federal Reserve Bank of San Francisco</a:t>
            </a:r>
          </a:p>
        </p:txBody>
      </p:sp>
      <p:sp>
        <p:nvSpPr>
          <p:cNvPr id="6" name="Slide Number Placeholder 5">
            <a:extLst>
              <a:ext uri="{FF2B5EF4-FFF2-40B4-BE49-F238E27FC236}">
                <a16:creationId xmlns:a16="http://schemas.microsoft.com/office/drawing/2014/main" id="{D687D504-0D44-4C47-8C10-73116F1419C1}"/>
              </a:ext>
            </a:extLst>
          </p:cNvPr>
          <p:cNvSpPr>
            <a:spLocks noGrp="1"/>
          </p:cNvSpPr>
          <p:nvPr>
            <p:ph type="sldNum" sz="quarter" idx="12"/>
          </p:nvPr>
        </p:nvSpPr>
        <p:spPr bwMode="gray"/>
        <p:txBody>
          <a:bodyPr/>
          <a:lstStyle/>
          <a:p>
            <a:fld id="{2B578DCA-5389-439B-B0F2-3049ADCA701B}" type="slidenum">
              <a:rPr lang="en-US" smtClean="0"/>
              <a:t>‹#›</a:t>
            </a:fld>
            <a:endParaRPr lang="en-US"/>
          </a:p>
        </p:txBody>
      </p:sp>
      <p:pic>
        <p:nvPicPr>
          <p:cNvPr id="12" name="Picture 11" descr="A close up of a logo&#10;&#10;Description automatically generated">
            <a:extLst>
              <a:ext uri="{FF2B5EF4-FFF2-40B4-BE49-F238E27FC236}">
                <a16:creationId xmlns:a16="http://schemas.microsoft.com/office/drawing/2014/main" id="{9599CEA3-560C-4305-A74F-71213F98F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4392082" y="5672712"/>
            <a:ext cx="3401863" cy="329696"/>
          </a:xfrm>
          <a:prstGeom prst="rect">
            <a:avLst/>
          </a:prstGeom>
        </p:spPr>
      </p:pic>
    </p:spTree>
    <p:extLst>
      <p:ext uri="{BB962C8B-B14F-4D97-AF65-F5344CB8AC3E}">
        <p14:creationId xmlns:p14="http://schemas.microsoft.com/office/powerpoint/2010/main" val="238590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lank Pag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E03E737-F5EE-4DC3-A632-490A6A663EAA}"/>
              </a:ext>
            </a:extLst>
          </p:cNvPr>
          <p:cNvSpPr>
            <a:spLocks noGrp="1"/>
          </p:cNvSpPr>
          <p:nvPr>
            <p:ph type="dt" sz="half" idx="10"/>
          </p:nvPr>
        </p:nvSpPr>
        <p:spPr bwMode="gray"/>
        <p:txBody>
          <a:bodyPr/>
          <a:lstStyle/>
          <a:p>
            <a:fld id="{8FDE0B7D-4A1C-4754-84A4-3065AF2F437F}" type="datetime1">
              <a:rPr lang="en-US" smtClean="0"/>
              <a:t>10/5/2022</a:t>
            </a:fld>
            <a:endParaRPr lang="en-US"/>
          </a:p>
        </p:txBody>
      </p:sp>
      <p:sp>
        <p:nvSpPr>
          <p:cNvPr id="5" name="Footer Placeholder 4">
            <a:extLst>
              <a:ext uri="{FF2B5EF4-FFF2-40B4-BE49-F238E27FC236}">
                <a16:creationId xmlns:a16="http://schemas.microsoft.com/office/drawing/2014/main" id="{185ED7DD-2B4C-4536-B032-4219E46DAF68}"/>
              </a:ext>
            </a:extLst>
          </p:cNvPr>
          <p:cNvSpPr>
            <a:spLocks noGrp="1"/>
          </p:cNvSpPr>
          <p:nvPr>
            <p:ph type="ftr" sz="quarter" idx="11"/>
          </p:nvPr>
        </p:nvSpPr>
        <p:spPr bwMode="gray"/>
        <p:txBody>
          <a:bodyPr/>
          <a:lstStyle/>
          <a:p>
            <a:r>
              <a:rPr lang="en-US"/>
              <a:t>Federal Reserve Bank of San Francisco</a:t>
            </a:r>
          </a:p>
        </p:txBody>
      </p:sp>
      <p:sp>
        <p:nvSpPr>
          <p:cNvPr id="6" name="Slide Number Placeholder 5">
            <a:extLst>
              <a:ext uri="{FF2B5EF4-FFF2-40B4-BE49-F238E27FC236}">
                <a16:creationId xmlns:a16="http://schemas.microsoft.com/office/drawing/2014/main" id="{4A04512C-937C-43C1-BDC0-B691A4DC92BE}"/>
              </a:ext>
            </a:extLst>
          </p:cNvPr>
          <p:cNvSpPr>
            <a:spLocks noGrp="1"/>
          </p:cNvSpPr>
          <p:nvPr>
            <p:ph type="sldNum" sz="quarter" idx="12"/>
          </p:nvPr>
        </p:nvSpPr>
        <p:spPr bwMode="gray"/>
        <p:txBody>
          <a:bodyPr/>
          <a:lstStyle/>
          <a:p>
            <a:fld id="{680AB541-CA38-4EE1-926E-407917AE7576}" type="slidenum">
              <a:rPr lang="en-US" smtClean="0"/>
              <a:t>‹#›</a:t>
            </a:fld>
            <a:endParaRPr lang="en-US"/>
          </a:p>
        </p:txBody>
      </p:sp>
    </p:spTree>
    <p:extLst>
      <p:ext uri="{BB962C8B-B14F-4D97-AF65-F5344CB8AC3E}">
        <p14:creationId xmlns:p14="http://schemas.microsoft.com/office/powerpoint/2010/main" val="174009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E03E737-F5EE-4DC3-A632-490A6A663EAA}"/>
              </a:ext>
            </a:extLst>
          </p:cNvPr>
          <p:cNvSpPr>
            <a:spLocks noGrp="1"/>
          </p:cNvSpPr>
          <p:nvPr>
            <p:ph type="dt" sz="half" idx="10"/>
          </p:nvPr>
        </p:nvSpPr>
        <p:spPr bwMode="gray"/>
        <p:txBody>
          <a:bodyPr/>
          <a:lstStyle/>
          <a:p>
            <a:fld id="{3BE59606-3B39-417F-B6B8-7476D03892E2}" type="datetime1">
              <a:rPr lang="en-US" smtClean="0"/>
              <a:t>10/5/2022</a:t>
            </a:fld>
            <a:endParaRPr lang="en-US" dirty="0"/>
          </a:p>
        </p:txBody>
      </p:sp>
      <p:sp>
        <p:nvSpPr>
          <p:cNvPr id="5" name="Footer Placeholder 4">
            <a:extLst>
              <a:ext uri="{FF2B5EF4-FFF2-40B4-BE49-F238E27FC236}">
                <a16:creationId xmlns:a16="http://schemas.microsoft.com/office/drawing/2014/main" id="{185ED7DD-2B4C-4536-B032-4219E46DAF68}"/>
              </a:ext>
            </a:extLst>
          </p:cNvPr>
          <p:cNvSpPr>
            <a:spLocks noGrp="1"/>
          </p:cNvSpPr>
          <p:nvPr>
            <p:ph type="ftr" sz="quarter" idx="11"/>
          </p:nvPr>
        </p:nvSpPr>
        <p:spPr bwMode="gray"/>
        <p:txBody>
          <a:bodyPr/>
          <a:lstStyle/>
          <a:p>
            <a:r>
              <a:rPr lang="en-US"/>
              <a:t>Federal Reserve Bank of San Francisco</a:t>
            </a:r>
            <a:endParaRPr lang="en-US" dirty="0"/>
          </a:p>
        </p:txBody>
      </p:sp>
      <p:sp>
        <p:nvSpPr>
          <p:cNvPr id="6" name="Slide Number Placeholder 5">
            <a:extLst>
              <a:ext uri="{FF2B5EF4-FFF2-40B4-BE49-F238E27FC236}">
                <a16:creationId xmlns:a16="http://schemas.microsoft.com/office/drawing/2014/main" id="{4A04512C-937C-43C1-BDC0-B691A4DC92BE}"/>
              </a:ext>
            </a:extLst>
          </p:cNvPr>
          <p:cNvSpPr>
            <a:spLocks noGrp="1"/>
          </p:cNvSpPr>
          <p:nvPr>
            <p:ph type="sldNum" sz="quarter" idx="12"/>
          </p:nvPr>
        </p:nvSpPr>
        <p:spPr bwMode="gray"/>
        <p:txBody>
          <a:bodyPr/>
          <a:lstStyle/>
          <a:p>
            <a:fld id="{680AB541-CA38-4EE1-926E-407917AE7576}" type="slidenum">
              <a:rPr lang="en-US" smtClean="0"/>
              <a:pPr/>
              <a:t>‹#›</a:t>
            </a:fld>
            <a:endParaRPr lang="en-US" dirty="0"/>
          </a:p>
        </p:txBody>
      </p:sp>
      <p:sp>
        <p:nvSpPr>
          <p:cNvPr id="8" name="Title 1">
            <a:extLst>
              <a:ext uri="{FF2B5EF4-FFF2-40B4-BE49-F238E27FC236}">
                <a16:creationId xmlns:a16="http://schemas.microsoft.com/office/drawing/2014/main" id="{CCBA23BB-22B6-844A-AE96-0BE4B9C5AC40}"/>
              </a:ext>
            </a:extLst>
          </p:cNvPr>
          <p:cNvSpPr>
            <a:spLocks noGrp="1"/>
          </p:cNvSpPr>
          <p:nvPr>
            <p:ph type="title"/>
          </p:nvPr>
        </p:nvSpPr>
        <p:spPr bwMode="gray">
          <a:xfrm>
            <a:off x="1101200" y="524043"/>
            <a:ext cx="9997805" cy="1152000"/>
          </a:xfrm>
        </p:spPr>
        <p:txBody>
          <a:bodyPr/>
          <a:lstStyle>
            <a:lvl1pPr>
              <a:defRPr/>
            </a:lvl1pPr>
          </a:lstStyle>
          <a:p>
            <a:r>
              <a:rPr lang="en-US"/>
              <a:t>Click to edit Master title style</a:t>
            </a:r>
            <a:endParaRPr lang="en-US" dirty="0"/>
          </a:p>
        </p:txBody>
      </p:sp>
      <p:sp>
        <p:nvSpPr>
          <p:cNvPr id="9" name="Subtitle 2">
            <a:extLst>
              <a:ext uri="{FF2B5EF4-FFF2-40B4-BE49-F238E27FC236}">
                <a16:creationId xmlns:a16="http://schemas.microsoft.com/office/drawing/2014/main" id="{CB6C8517-2928-4E4D-BA86-630D479DAA6E}"/>
              </a:ext>
            </a:extLst>
          </p:cNvPr>
          <p:cNvSpPr>
            <a:spLocks noGrp="1"/>
          </p:cNvSpPr>
          <p:nvPr>
            <p:ph type="subTitle" idx="1"/>
          </p:nvPr>
        </p:nvSpPr>
        <p:spPr bwMode="gray">
          <a:xfrm>
            <a:off x="1092200" y="1831489"/>
            <a:ext cx="10006805" cy="337285"/>
          </a:xfrm>
        </p:spPr>
        <p:txBody>
          <a:bodyPr/>
          <a:lstStyle>
            <a:lvl1pPr marL="0" indent="0" algn="l">
              <a:buNone/>
              <a:defRPr sz="2200" b="1">
                <a:solidFill>
                  <a:schemeClr val="accent1"/>
                </a:solidFill>
                <a:latin typeface="Greycliff CF Bold"/>
              </a:defRPr>
            </a:lvl1pPr>
            <a:lvl2pPr marL="0" indent="0" algn="l">
              <a:buNone/>
              <a:defRPr sz="2200" b="1">
                <a:solidFill>
                  <a:schemeClr val="accent1"/>
                </a:solidFill>
                <a:latin typeface="Greycliff CF Bold"/>
              </a:defRPr>
            </a:lvl2pPr>
            <a:lvl3pPr marL="0" indent="0" algn="l">
              <a:buNone/>
              <a:defRPr sz="2200" b="1">
                <a:solidFill>
                  <a:schemeClr val="accent1"/>
                </a:solidFill>
                <a:latin typeface="Greycliff CF Bold"/>
              </a:defRPr>
            </a:lvl3pPr>
            <a:lvl4pPr marL="0" indent="0" algn="l">
              <a:buNone/>
              <a:defRPr sz="2200" b="1">
                <a:solidFill>
                  <a:schemeClr val="accent1"/>
                </a:solidFill>
                <a:latin typeface="Greycliff CF Bold"/>
              </a:defRPr>
            </a:lvl4pPr>
            <a:lvl5pPr marL="0" indent="0" algn="l">
              <a:buNone/>
              <a:defRPr sz="2200" b="1">
                <a:solidFill>
                  <a:schemeClr val="accent1"/>
                </a:solidFill>
                <a:latin typeface="Greycliff CF Bold"/>
              </a:defRPr>
            </a:lvl5pPr>
            <a:lvl6pPr marL="0" indent="0" algn="l">
              <a:lnSpc>
                <a:spcPct val="90000"/>
              </a:lnSpc>
              <a:buNone/>
              <a:defRPr sz="2200" b="1">
                <a:solidFill>
                  <a:schemeClr val="accent1"/>
                </a:solidFill>
                <a:latin typeface="Greycliff CF Bold"/>
              </a:defRPr>
            </a:lvl6pPr>
            <a:lvl7pPr marL="0" indent="0" algn="l">
              <a:lnSpc>
                <a:spcPct val="90000"/>
              </a:lnSpc>
              <a:buNone/>
              <a:defRPr sz="2200" b="1">
                <a:solidFill>
                  <a:schemeClr val="accent1"/>
                </a:solidFill>
                <a:latin typeface="Greycliff CF Bold"/>
              </a:defRPr>
            </a:lvl7pPr>
            <a:lvl8pPr marL="0" indent="0" algn="l">
              <a:lnSpc>
                <a:spcPct val="90000"/>
              </a:lnSpc>
              <a:buNone/>
              <a:defRPr sz="2200" b="1">
                <a:solidFill>
                  <a:schemeClr val="accent1"/>
                </a:solidFill>
                <a:latin typeface="Greycliff CF Bold"/>
              </a:defRPr>
            </a:lvl8pPr>
            <a:lvl9pPr marL="0" indent="0" algn="l">
              <a:lnSpc>
                <a:spcPct val="90000"/>
              </a:lnSpc>
              <a:buNone/>
              <a:defRPr sz="2200" b="1">
                <a:solidFill>
                  <a:schemeClr val="accent1"/>
                </a:solidFill>
                <a:latin typeface="Greycliff CF Bold"/>
              </a:defRPr>
            </a:lvl9pPr>
          </a:lstStyle>
          <a:p>
            <a:pPr lvl="0"/>
            <a:r>
              <a:rPr lang="en-US"/>
              <a:t>Click to edit Master subtitle style</a:t>
            </a:r>
            <a:endParaRPr lang="en-US" dirty="0"/>
          </a:p>
        </p:txBody>
      </p:sp>
    </p:spTree>
    <p:extLst>
      <p:ext uri="{BB962C8B-B14F-4D97-AF65-F5344CB8AC3E}">
        <p14:creationId xmlns:p14="http://schemas.microsoft.com/office/powerpoint/2010/main" val="38292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xt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E03E737-F5EE-4DC3-A632-490A6A663EAA}"/>
              </a:ext>
            </a:extLst>
          </p:cNvPr>
          <p:cNvSpPr>
            <a:spLocks noGrp="1"/>
          </p:cNvSpPr>
          <p:nvPr>
            <p:ph type="dt" sz="half" idx="10"/>
          </p:nvPr>
        </p:nvSpPr>
        <p:spPr bwMode="gray"/>
        <p:txBody>
          <a:bodyPr/>
          <a:lstStyle/>
          <a:p>
            <a:fld id="{3BE59606-3B39-417F-B6B8-7476D03892E2}" type="datetime1">
              <a:rPr lang="en-US" smtClean="0"/>
              <a:t>10/5/2022</a:t>
            </a:fld>
            <a:endParaRPr lang="en-US" dirty="0"/>
          </a:p>
        </p:txBody>
      </p:sp>
      <p:sp>
        <p:nvSpPr>
          <p:cNvPr id="5" name="Footer Placeholder 4">
            <a:extLst>
              <a:ext uri="{FF2B5EF4-FFF2-40B4-BE49-F238E27FC236}">
                <a16:creationId xmlns:a16="http://schemas.microsoft.com/office/drawing/2014/main" id="{185ED7DD-2B4C-4536-B032-4219E46DAF68}"/>
              </a:ext>
            </a:extLst>
          </p:cNvPr>
          <p:cNvSpPr>
            <a:spLocks noGrp="1"/>
          </p:cNvSpPr>
          <p:nvPr>
            <p:ph type="ftr" sz="quarter" idx="11"/>
          </p:nvPr>
        </p:nvSpPr>
        <p:spPr bwMode="gray"/>
        <p:txBody>
          <a:bodyPr/>
          <a:lstStyle/>
          <a:p>
            <a:r>
              <a:rPr lang="en-US"/>
              <a:t>Federal Reserve Bank of San Francisco</a:t>
            </a:r>
            <a:endParaRPr lang="en-US" dirty="0"/>
          </a:p>
        </p:txBody>
      </p:sp>
      <p:sp>
        <p:nvSpPr>
          <p:cNvPr id="6" name="Slide Number Placeholder 5">
            <a:extLst>
              <a:ext uri="{FF2B5EF4-FFF2-40B4-BE49-F238E27FC236}">
                <a16:creationId xmlns:a16="http://schemas.microsoft.com/office/drawing/2014/main" id="{4A04512C-937C-43C1-BDC0-B691A4DC92BE}"/>
              </a:ext>
            </a:extLst>
          </p:cNvPr>
          <p:cNvSpPr>
            <a:spLocks noGrp="1"/>
          </p:cNvSpPr>
          <p:nvPr>
            <p:ph type="sldNum" sz="quarter" idx="12"/>
          </p:nvPr>
        </p:nvSpPr>
        <p:spPr bwMode="gray"/>
        <p:txBody>
          <a:bodyPr/>
          <a:lstStyle/>
          <a:p>
            <a:fld id="{680AB541-CA38-4EE1-926E-407917AE7576}" type="slidenum">
              <a:rPr lang="en-US" smtClean="0"/>
              <a:pPr/>
              <a:t>‹#›</a:t>
            </a:fld>
            <a:endParaRPr lang="en-US" dirty="0"/>
          </a:p>
        </p:txBody>
      </p:sp>
      <p:sp>
        <p:nvSpPr>
          <p:cNvPr id="9" name="Text Placeholder 7">
            <a:extLst>
              <a:ext uri="{FF2B5EF4-FFF2-40B4-BE49-F238E27FC236}">
                <a16:creationId xmlns:a16="http://schemas.microsoft.com/office/drawing/2014/main" id="{7187A90C-0D6A-424A-ACAA-E5476B6D7F61}"/>
              </a:ext>
            </a:extLst>
          </p:cNvPr>
          <p:cNvSpPr>
            <a:spLocks noGrp="1"/>
          </p:cNvSpPr>
          <p:nvPr>
            <p:ph type="body" sz="quarter" idx="13"/>
          </p:nvPr>
        </p:nvSpPr>
        <p:spPr bwMode="gray">
          <a:xfrm>
            <a:off x="1074419" y="2777913"/>
            <a:ext cx="10022207" cy="298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AD44ADB-8477-C74D-A0A4-6583C3ED23C6}"/>
              </a:ext>
            </a:extLst>
          </p:cNvPr>
          <p:cNvSpPr>
            <a:spLocks noGrp="1"/>
          </p:cNvSpPr>
          <p:nvPr>
            <p:ph type="title"/>
          </p:nvPr>
        </p:nvSpPr>
        <p:spPr bwMode="gray">
          <a:xfrm>
            <a:off x="1101200" y="524043"/>
            <a:ext cx="9997805" cy="1152000"/>
          </a:xfrm>
        </p:spPr>
        <p:txBody>
          <a:bodyPr/>
          <a:lstStyle>
            <a:lvl1pPr>
              <a:defRPr/>
            </a:lvl1pPr>
          </a:lstStyle>
          <a:p>
            <a:r>
              <a:rPr lang="en-US"/>
              <a:t>Click to edit Master title style</a:t>
            </a:r>
            <a:endParaRPr lang="en-US" dirty="0"/>
          </a:p>
        </p:txBody>
      </p:sp>
      <p:sp>
        <p:nvSpPr>
          <p:cNvPr id="15" name="Subtitle 2">
            <a:extLst>
              <a:ext uri="{FF2B5EF4-FFF2-40B4-BE49-F238E27FC236}">
                <a16:creationId xmlns:a16="http://schemas.microsoft.com/office/drawing/2014/main" id="{ABA289B3-D232-AD42-B76C-C7E67F848206}"/>
              </a:ext>
            </a:extLst>
          </p:cNvPr>
          <p:cNvSpPr>
            <a:spLocks noGrp="1"/>
          </p:cNvSpPr>
          <p:nvPr>
            <p:ph type="subTitle" idx="1"/>
          </p:nvPr>
        </p:nvSpPr>
        <p:spPr bwMode="gray">
          <a:xfrm>
            <a:off x="1092200" y="1831489"/>
            <a:ext cx="10006805" cy="337285"/>
          </a:xfrm>
        </p:spPr>
        <p:txBody>
          <a:bodyPr/>
          <a:lstStyle>
            <a:lvl1pPr marL="0" indent="0" algn="l">
              <a:buNone/>
              <a:defRPr sz="2200" b="1">
                <a:solidFill>
                  <a:schemeClr val="accent1"/>
                </a:solidFill>
                <a:latin typeface="Greycliff CF Bold"/>
              </a:defRPr>
            </a:lvl1pPr>
            <a:lvl2pPr marL="0" indent="0" algn="l">
              <a:buNone/>
              <a:defRPr sz="2200" b="1">
                <a:solidFill>
                  <a:schemeClr val="accent1"/>
                </a:solidFill>
                <a:latin typeface="Greycliff CF Bold"/>
              </a:defRPr>
            </a:lvl2pPr>
            <a:lvl3pPr marL="0" indent="0" algn="l">
              <a:buNone/>
              <a:defRPr sz="2200" b="1">
                <a:solidFill>
                  <a:schemeClr val="accent1"/>
                </a:solidFill>
                <a:latin typeface="Greycliff CF Bold"/>
              </a:defRPr>
            </a:lvl3pPr>
            <a:lvl4pPr marL="0" indent="0" algn="l">
              <a:buNone/>
              <a:defRPr sz="2200" b="1">
                <a:solidFill>
                  <a:schemeClr val="accent1"/>
                </a:solidFill>
                <a:latin typeface="Greycliff CF Bold"/>
              </a:defRPr>
            </a:lvl4pPr>
            <a:lvl5pPr marL="0" indent="0" algn="l">
              <a:buNone/>
              <a:defRPr sz="2200" b="1">
                <a:solidFill>
                  <a:schemeClr val="accent1"/>
                </a:solidFill>
                <a:latin typeface="Greycliff CF Bold"/>
              </a:defRPr>
            </a:lvl5pPr>
            <a:lvl6pPr marL="0" indent="0" algn="l">
              <a:lnSpc>
                <a:spcPct val="90000"/>
              </a:lnSpc>
              <a:buNone/>
              <a:defRPr sz="2200" b="1">
                <a:solidFill>
                  <a:schemeClr val="accent1"/>
                </a:solidFill>
                <a:latin typeface="Greycliff CF Bold"/>
              </a:defRPr>
            </a:lvl6pPr>
            <a:lvl7pPr marL="0" indent="0" algn="l">
              <a:lnSpc>
                <a:spcPct val="90000"/>
              </a:lnSpc>
              <a:buNone/>
              <a:defRPr sz="2200" b="1">
                <a:solidFill>
                  <a:schemeClr val="accent1"/>
                </a:solidFill>
                <a:latin typeface="Greycliff CF Bold"/>
              </a:defRPr>
            </a:lvl7pPr>
            <a:lvl8pPr marL="0" indent="0" algn="l">
              <a:lnSpc>
                <a:spcPct val="90000"/>
              </a:lnSpc>
              <a:buNone/>
              <a:defRPr sz="2200" b="1">
                <a:solidFill>
                  <a:schemeClr val="accent1"/>
                </a:solidFill>
                <a:latin typeface="Greycliff CF Bold"/>
              </a:defRPr>
            </a:lvl8pPr>
            <a:lvl9pPr marL="0" indent="0" algn="l">
              <a:lnSpc>
                <a:spcPct val="90000"/>
              </a:lnSpc>
              <a:buNone/>
              <a:defRPr sz="2200" b="1">
                <a:solidFill>
                  <a:schemeClr val="accent1"/>
                </a:solidFill>
                <a:latin typeface="Greycliff CF Bold"/>
              </a:defRPr>
            </a:lvl9pPr>
          </a:lstStyle>
          <a:p>
            <a:pPr lvl="0"/>
            <a:r>
              <a:rPr lang="en-US"/>
              <a:t>Click to edit Master subtitle style</a:t>
            </a:r>
            <a:endParaRPr lang="en-US" dirty="0"/>
          </a:p>
        </p:txBody>
      </p:sp>
    </p:spTree>
    <p:extLst>
      <p:ext uri="{BB962C8B-B14F-4D97-AF65-F5344CB8AC3E}">
        <p14:creationId xmlns:p14="http://schemas.microsoft.com/office/powerpoint/2010/main" val="104605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ext Panel Multi-Para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E126C-69E9-4907-93EE-0CB56EB0994A}"/>
              </a:ext>
            </a:extLst>
          </p:cNvPr>
          <p:cNvSpPr>
            <a:spLocks noGrp="1"/>
          </p:cNvSpPr>
          <p:nvPr>
            <p:ph type="title"/>
          </p:nvPr>
        </p:nvSpPr>
        <p:spPr bwMode="gray">
          <a:xfrm>
            <a:off x="1101200" y="524043"/>
            <a:ext cx="9997805" cy="1152000"/>
          </a:xfrm>
        </p:spPr>
        <p:txBody>
          <a:bodyPr/>
          <a:lstStyle>
            <a:lvl1pPr>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2E03E737-F5EE-4DC3-A632-490A6A663EAA}"/>
              </a:ext>
            </a:extLst>
          </p:cNvPr>
          <p:cNvSpPr>
            <a:spLocks noGrp="1"/>
          </p:cNvSpPr>
          <p:nvPr>
            <p:ph type="dt" sz="half" idx="10"/>
          </p:nvPr>
        </p:nvSpPr>
        <p:spPr bwMode="gray"/>
        <p:txBody>
          <a:bodyPr/>
          <a:lstStyle/>
          <a:p>
            <a:fld id="{42562BE9-7A63-43A2-99C1-7F252F4CD959}" type="datetime1">
              <a:rPr lang="en-US" smtClean="0"/>
              <a:t>10/5/2022</a:t>
            </a:fld>
            <a:endParaRPr lang="en-US"/>
          </a:p>
        </p:txBody>
      </p:sp>
      <p:sp>
        <p:nvSpPr>
          <p:cNvPr id="5" name="Footer Placeholder 4">
            <a:extLst>
              <a:ext uri="{FF2B5EF4-FFF2-40B4-BE49-F238E27FC236}">
                <a16:creationId xmlns:a16="http://schemas.microsoft.com/office/drawing/2014/main" id="{185ED7DD-2B4C-4536-B032-4219E46DAF68}"/>
              </a:ext>
            </a:extLst>
          </p:cNvPr>
          <p:cNvSpPr>
            <a:spLocks noGrp="1"/>
          </p:cNvSpPr>
          <p:nvPr>
            <p:ph type="ftr" sz="quarter" idx="11"/>
          </p:nvPr>
        </p:nvSpPr>
        <p:spPr bwMode="gray"/>
        <p:txBody>
          <a:bodyPr/>
          <a:lstStyle/>
          <a:p>
            <a:r>
              <a:rPr lang="en-US"/>
              <a:t>Federal Reserve Bank of San Francisco</a:t>
            </a:r>
          </a:p>
        </p:txBody>
      </p:sp>
      <p:sp>
        <p:nvSpPr>
          <p:cNvPr id="6" name="Slide Number Placeholder 5">
            <a:extLst>
              <a:ext uri="{FF2B5EF4-FFF2-40B4-BE49-F238E27FC236}">
                <a16:creationId xmlns:a16="http://schemas.microsoft.com/office/drawing/2014/main" id="{4A04512C-937C-43C1-BDC0-B691A4DC92BE}"/>
              </a:ext>
            </a:extLst>
          </p:cNvPr>
          <p:cNvSpPr>
            <a:spLocks noGrp="1"/>
          </p:cNvSpPr>
          <p:nvPr>
            <p:ph type="sldNum" sz="quarter" idx="12"/>
          </p:nvPr>
        </p:nvSpPr>
        <p:spPr bwMode="gray"/>
        <p:txBody>
          <a:bodyPr/>
          <a:lstStyle/>
          <a:p>
            <a:fld id="{680AB541-CA38-4EE1-926E-407917AE7576}" type="slidenum">
              <a:rPr lang="en-US" smtClean="0"/>
              <a:t>‹#›</a:t>
            </a:fld>
            <a:endParaRPr lang="en-US"/>
          </a:p>
        </p:txBody>
      </p:sp>
      <p:sp>
        <p:nvSpPr>
          <p:cNvPr id="7" name="Subtitle 2">
            <a:extLst>
              <a:ext uri="{FF2B5EF4-FFF2-40B4-BE49-F238E27FC236}">
                <a16:creationId xmlns:a16="http://schemas.microsoft.com/office/drawing/2014/main" id="{E5DCB9F1-2542-45A6-AD18-46AA5EFA9783}"/>
              </a:ext>
            </a:extLst>
          </p:cNvPr>
          <p:cNvSpPr>
            <a:spLocks noGrp="1"/>
          </p:cNvSpPr>
          <p:nvPr>
            <p:ph type="subTitle" idx="1"/>
          </p:nvPr>
        </p:nvSpPr>
        <p:spPr bwMode="gray">
          <a:xfrm>
            <a:off x="1092200" y="1831489"/>
            <a:ext cx="10006805" cy="337285"/>
          </a:xfrm>
        </p:spPr>
        <p:txBody>
          <a:bodyPr/>
          <a:lstStyle>
            <a:lvl1pPr marL="0" indent="0" algn="l">
              <a:buNone/>
              <a:defRPr sz="2200" b="1">
                <a:solidFill>
                  <a:schemeClr val="accent1"/>
                </a:solidFill>
                <a:latin typeface="Greycliff CF Bold"/>
              </a:defRPr>
            </a:lvl1pPr>
            <a:lvl2pPr marL="0" indent="0" algn="l">
              <a:buNone/>
              <a:defRPr sz="2200" b="1">
                <a:solidFill>
                  <a:schemeClr val="accent1"/>
                </a:solidFill>
                <a:latin typeface="Greycliff CF Bold"/>
              </a:defRPr>
            </a:lvl2pPr>
            <a:lvl3pPr marL="0" indent="0" algn="l">
              <a:buNone/>
              <a:defRPr sz="2200" b="1">
                <a:solidFill>
                  <a:schemeClr val="accent1"/>
                </a:solidFill>
                <a:latin typeface="Greycliff CF Bold"/>
              </a:defRPr>
            </a:lvl3pPr>
            <a:lvl4pPr marL="0" indent="0" algn="l">
              <a:buNone/>
              <a:defRPr sz="2200" b="1">
                <a:solidFill>
                  <a:schemeClr val="accent1"/>
                </a:solidFill>
                <a:latin typeface="Greycliff CF Bold"/>
              </a:defRPr>
            </a:lvl4pPr>
            <a:lvl5pPr marL="0" indent="0" algn="l">
              <a:buNone/>
              <a:defRPr sz="2200" b="1">
                <a:solidFill>
                  <a:schemeClr val="accent1"/>
                </a:solidFill>
                <a:latin typeface="Greycliff CF Bold"/>
              </a:defRPr>
            </a:lvl5pPr>
            <a:lvl6pPr marL="0" indent="0" algn="l">
              <a:lnSpc>
                <a:spcPct val="90000"/>
              </a:lnSpc>
              <a:buNone/>
              <a:defRPr sz="2200" b="1">
                <a:solidFill>
                  <a:schemeClr val="accent1"/>
                </a:solidFill>
                <a:latin typeface="Greycliff CF Bold"/>
              </a:defRPr>
            </a:lvl6pPr>
            <a:lvl7pPr marL="0" indent="0" algn="l">
              <a:lnSpc>
                <a:spcPct val="90000"/>
              </a:lnSpc>
              <a:buNone/>
              <a:defRPr sz="2200" b="1">
                <a:solidFill>
                  <a:schemeClr val="accent1"/>
                </a:solidFill>
                <a:latin typeface="Greycliff CF Bold"/>
              </a:defRPr>
            </a:lvl7pPr>
            <a:lvl8pPr marL="0" indent="0" algn="l">
              <a:lnSpc>
                <a:spcPct val="90000"/>
              </a:lnSpc>
              <a:buNone/>
              <a:defRPr sz="2200" b="1">
                <a:solidFill>
                  <a:schemeClr val="accent1"/>
                </a:solidFill>
                <a:latin typeface="Greycliff CF Bold"/>
              </a:defRPr>
            </a:lvl8pPr>
            <a:lvl9pPr marL="0" indent="0" algn="l">
              <a:lnSpc>
                <a:spcPct val="90000"/>
              </a:lnSpc>
              <a:buNone/>
              <a:defRPr sz="2200" b="1">
                <a:solidFill>
                  <a:schemeClr val="accent1"/>
                </a:solidFill>
                <a:latin typeface="Greycliff CF Bold"/>
              </a:defRPr>
            </a:lvl9pPr>
          </a:lstStyle>
          <a:p>
            <a:pPr lvl="0"/>
            <a:r>
              <a:rPr lang="en-US"/>
              <a:t>Click to edit Master subtitle style</a:t>
            </a:r>
            <a:endParaRPr lang="en-US" dirty="0"/>
          </a:p>
        </p:txBody>
      </p:sp>
      <p:sp>
        <p:nvSpPr>
          <p:cNvPr id="22" name="Text Placeholder 7">
            <a:extLst>
              <a:ext uri="{FF2B5EF4-FFF2-40B4-BE49-F238E27FC236}">
                <a16:creationId xmlns:a16="http://schemas.microsoft.com/office/drawing/2014/main" id="{423A8554-5F40-4856-831D-65CC167D0DD4}"/>
              </a:ext>
            </a:extLst>
          </p:cNvPr>
          <p:cNvSpPr>
            <a:spLocks noGrp="1"/>
          </p:cNvSpPr>
          <p:nvPr>
            <p:ph type="body" sz="quarter" idx="13"/>
          </p:nvPr>
        </p:nvSpPr>
        <p:spPr bwMode="gray">
          <a:xfrm>
            <a:off x="1318260" y="2830830"/>
            <a:ext cx="4471200" cy="2938145"/>
          </a:xfrm>
        </p:spPr>
        <p:txBody>
          <a:bodyPr/>
          <a:lstStyle>
            <a:lvl1pPr marL="0" indent="0">
              <a:lnSpc>
                <a:spcPct val="110000"/>
              </a:lnSpc>
              <a:buFont typeface="Arial" panose="020B0604020202020204" pitchFamily="34" charset="0"/>
              <a:buNone/>
              <a:defRPr sz="1500" b="0">
                <a:solidFill>
                  <a:schemeClr val="tx1"/>
                </a:solidFill>
                <a:latin typeface="+mn-lt"/>
              </a:defRPr>
            </a:lvl1pPr>
            <a:lvl2pPr marL="0" indent="0">
              <a:lnSpc>
                <a:spcPct val="110000"/>
              </a:lnSpc>
              <a:buFont typeface="Arial" panose="020B0604020202020204" pitchFamily="34" charset="0"/>
              <a:buNone/>
              <a:defRPr sz="1500" b="0">
                <a:solidFill>
                  <a:schemeClr val="tx1"/>
                </a:solidFill>
                <a:latin typeface="+mn-lt"/>
              </a:defRPr>
            </a:lvl2pPr>
            <a:lvl3pPr marL="0" indent="0">
              <a:lnSpc>
                <a:spcPct val="110000"/>
              </a:lnSpc>
              <a:buFont typeface="Arial" panose="020B0604020202020204" pitchFamily="34" charset="0"/>
              <a:buNone/>
              <a:defRPr sz="1500" b="0">
                <a:solidFill>
                  <a:schemeClr val="tx1"/>
                </a:solidFill>
                <a:latin typeface="+mn-lt"/>
              </a:defRPr>
            </a:lvl3pPr>
            <a:lvl4pPr marL="0" indent="0">
              <a:lnSpc>
                <a:spcPct val="110000"/>
              </a:lnSpc>
              <a:buNone/>
              <a:defRPr sz="1500" b="0">
                <a:solidFill>
                  <a:schemeClr val="tx1"/>
                </a:solidFill>
                <a:latin typeface="+mn-lt"/>
              </a:defRPr>
            </a:lvl4pPr>
            <a:lvl5pPr marL="0" indent="0">
              <a:lnSpc>
                <a:spcPct val="110000"/>
              </a:lnSpc>
              <a:buNone/>
              <a:defRPr sz="1500" b="0">
                <a:solidFill>
                  <a:schemeClr val="tx1"/>
                </a:solidFill>
                <a:latin typeface="+mn-lt"/>
              </a:defRPr>
            </a:lvl5pPr>
            <a:lvl6pPr marL="0" indent="0">
              <a:lnSpc>
                <a:spcPct val="110000"/>
              </a:lnSpc>
              <a:buNone/>
              <a:defRPr/>
            </a:lvl6pPr>
            <a:lvl7pPr marL="0" indent="0">
              <a:lnSpc>
                <a:spcPct val="110000"/>
              </a:lnSpc>
              <a:buNone/>
              <a:defRPr/>
            </a:lvl7pPr>
            <a:lvl8pPr marL="0" indent="0">
              <a:lnSpc>
                <a:spcPct val="110000"/>
              </a:lnSpc>
              <a:buNone/>
              <a:defRPr/>
            </a:lvl8pPr>
            <a:lvl9pPr marL="0" indent="0">
              <a:lnSpc>
                <a:spcPct val="110000"/>
              </a:lnSpc>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7">
            <a:extLst>
              <a:ext uri="{FF2B5EF4-FFF2-40B4-BE49-F238E27FC236}">
                <a16:creationId xmlns:a16="http://schemas.microsoft.com/office/drawing/2014/main" id="{D5DAF3EB-BA52-4065-808F-804412719DC3}"/>
              </a:ext>
            </a:extLst>
          </p:cNvPr>
          <p:cNvSpPr>
            <a:spLocks noGrp="1"/>
          </p:cNvSpPr>
          <p:nvPr>
            <p:ph type="body" sz="quarter" idx="14"/>
          </p:nvPr>
        </p:nvSpPr>
        <p:spPr bwMode="gray">
          <a:xfrm>
            <a:off x="6629462" y="2830830"/>
            <a:ext cx="4469543" cy="2938145"/>
          </a:xfrm>
        </p:spPr>
        <p:txBody>
          <a:bodyPr/>
          <a:lstStyle>
            <a:lvl1pPr marL="0" indent="0">
              <a:lnSpc>
                <a:spcPct val="110000"/>
              </a:lnSpc>
              <a:buFont typeface="Arial" panose="020B0604020202020204" pitchFamily="34" charset="0"/>
              <a:buNone/>
              <a:defRPr sz="1500" b="0">
                <a:solidFill>
                  <a:schemeClr val="tx1"/>
                </a:solidFill>
                <a:latin typeface="+mn-lt"/>
              </a:defRPr>
            </a:lvl1pPr>
            <a:lvl2pPr marL="0" indent="0">
              <a:lnSpc>
                <a:spcPct val="110000"/>
              </a:lnSpc>
              <a:buFont typeface="Arial" panose="020B0604020202020204" pitchFamily="34" charset="0"/>
              <a:buNone/>
              <a:defRPr sz="1500" b="0">
                <a:solidFill>
                  <a:schemeClr val="tx1"/>
                </a:solidFill>
                <a:latin typeface="+mn-lt"/>
              </a:defRPr>
            </a:lvl2pPr>
            <a:lvl3pPr marL="0" indent="0">
              <a:lnSpc>
                <a:spcPct val="110000"/>
              </a:lnSpc>
              <a:buFont typeface="Arial" panose="020B0604020202020204" pitchFamily="34" charset="0"/>
              <a:buNone/>
              <a:defRPr sz="1500" b="0">
                <a:solidFill>
                  <a:schemeClr val="tx1"/>
                </a:solidFill>
                <a:latin typeface="+mn-lt"/>
              </a:defRPr>
            </a:lvl3pPr>
            <a:lvl4pPr marL="0" indent="0">
              <a:lnSpc>
                <a:spcPct val="110000"/>
              </a:lnSpc>
              <a:buNone/>
              <a:defRPr sz="1500" b="0">
                <a:solidFill>
                  <a:schemeClr val="tx1"/>
                </a:solidFill>
                <a:latin typeface="+mn-lt"/>
              </a:defRPr>
            </a:lvl4pPr>
            <a:lvl5pPr marL="0" indent="0">
              <a:lnSpc>
                <a:spcPct val="110000"/>
              </a:lnSpc>
              <a:buNone/>
              <a:defRPr sz="1500" b="0">
                <a:solidFill>
                  <a:schemeClr val="tx1"/>
                </a:solidFill>
                <a:latin typeface="+mn-lt"/>
              </a:defRPr>
            </a:lvl5pPr>
            <a:lvl6pPr marL="0" indent="0">
              <a:lnSpc>
                <a:spcPct val="110000"/>
              </a:lnSpc>
              <a:buNone/>
              <a:defRPr/>
            </a:lvl6pPr>
            <a:lvl7pPr marL="0" indent="0">
              <a:lnSpc>
                <a:spcPct val="110000"/>
              </a:lnSpc>
              <a:buNone/>
              <a:defRPr/>
            </a:lvl7pPr>
            <a:lvl8pPr marL="0" indent="0">
              <a:lnSpc>
                <a:spcPct val="110000"/>
              </a:lnSpc>
              <a:buNone/>
              <a:defRPr/>
            </a:lvl8pPr>
            <a:lvl9pPr marL="0" indent="0">
              <a:lnSpc>
                <a:spcPct val="110000"/>
              </a:lnSpc>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6">
            <a:extLst>
              <a:ext uri="{FF2B5EF4-FFF2-40B4-BE49-F238E27FC236}">
                <a16:creationId xmlns:a16="http://schemas.microsoft.com/office/drawing/2014/main" id="{0FD60A8C-CD8F-426F-A663-CBC0D90746D5}"/>
              </a:ext>
            </a:extLst>
          </p:cNvPr>
          <p:cNvSpPr>
            <a:spLocks noGrp="1"/>
          </p:cNvSpPr>
          <p:nvPr>
            <p:ph type="body" sz="quarter" idx="15"/>
          </p:nvPr>
        </p:nvSpPr>
        <p:spPr bwMode="gray">
          <a:xfrm>
            <a:off x="1083200" y="2828723"/>
            <a:ext cx="18000" cy="2941200"/>
          </a:xfrm>
          <a:solidFill>
            <a:schemeClr val="tx2"/>
          </a:solidFill>
        </p:spPr>
        <p:txBody>
          <a:bodyPr/>
          <a:lstStyle>
            <a:lvl1pPr marL="0" indent="0">
              <a:lnSpc>
                <a:spcPct val="100000"/>
              </a:lnSpc>
              <a:spcBef>
                <a:spcPts val="0"/>
              </a:spcBef>
              <a:buFont typeface="Arial" panose="020B0604020202020204" pitchFamily="34" charset="0"/>
              <a:buNone/>
              <a:defRPr sz="100">
                <a:noFill/>
              </a:defRPr>
            </a:lvl1pPr>
            <a:lvl2pPr marL="0" indent="0">
              <a:lnSpc>
                <a:spcPct val="100000"/>
              </a:lnSpc>
              <a:spcBef>
                <a:spcPts val="0"/>
              </a:spcBef>
              <a:buFont typeface="Arial" panose="020B0604020202020204" pitchFamily="34" charset="0"/>
              <a:buNone/>
              <a:defRPr sz="100">
                <a:noFill/>
              </a:defRPr>
            </a:lvl2pPr>
            <a:lvl3pPr marL="0" indent="0">
              <a:lnSpc>
                <a:spcPct val="100000"/>
              </a:lnSpc>
              <a:spcBef>
                <a:spcPts val="0"/>
              </a:spcBef>
              <a:buFont typeface="Arial" panose="020B0604020202020204" pitchFamily="34" charset="0"/>
              <a:buNone/>
              <a:defRPr sz="100">
                <a:noFill/>
              </a:defRPr>
            </a:lvl3pPr>
            <a:lvl4pPr marL="0" indent="0">
              <a:lnSpc>
                <a:spcPct val="100000"/>
              </a:lnSpc>
              <a:spcBef>
                <a:spcPts val="0"/>
              </a:spcBef>
              <a:buNone/>
              <a:defRPr sz="100">
                <a:noFill/>
              </a:defRPr>
            </a:lvl4pPr>
            <a:lvl5pPr marL="0" indent="0">
              <a:lnSpc>
                <a:spcPct val="100000"/>
              </a:lnSpc>
              <a:spcBef>
                <a:spcPts val="0"/>
              </a:spcBef>
              <a:buNone/>
              <a:defRPr sz="100">
                <a:noFill/>
              </a:defRPr>
            </a:lvl5pPr>
            <a:lvl6pPr marL="0" indent="0">
              <a:lnSpc>
                <a:spcPct val="100000"/>
              </a:lnSpc>
              <a:spcBef>
                <a:spcPts val="0"/>
              </a:spcBef>
              <a:buNone/>
              <a:defRPr sz="100">
                <a:noFill/>
              </a:defRPr>
            </a:lvl6pPr>
            <a:lvl7pPr marL="0" indent="0">
              <a:lnSpc>
                <a:spcPct val="100000"/>
              </a:lnSpc>
              <a:spcBef>
                <a:spcPts val="0"/>
              </a:spcBef>
              <a:buNone/>
              <a:defRPr sz="100">
                <a:noFill/>
              </a:defRPr>
            </a:lvl7pPr>
            <a:lvl8pPr marL="0" indent="0">
              <a:lnSpc>
                <a:spcPct val="100000"/>
              </a:lnSpc>
              <a:spcBef>
                <a:spcPts val="0"/>
              </a:spcBef>
              <a:buNone/>
              <a:defRPr sz="100">
                <a:noFill/>
              </a:defRPr>
            </a:lvl8pPr>
            <a:lvl9pPr marL="0" indent="0">
              <a:lnSpc>
                <a:spcPct val="100000"/>
              </a:lnSpc>
              <a:spcBef>
                <a:spcPts val="0"/>
              </a:spcBef>
              <a:buNone/>
              <a:defRPr sz="1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6">
            <a:extLst>
              <a:ext uri="{FF2B5EF4-FFF2-40B4-BE49-F238E27FC236}">
                <a16:creationId xmlns:a16="http://schemas.microsoft.com/office/drawing/2014/main" id="{04B15C27-918F-4796-8EB5-FF02B9313A69}"/>
              </a:ext>
            </a:extLst>
          </p:cNvPr>
          <p:cNvSpPr>
            <a:spLocks noGrp="1"/>
          </p:cNvSpPr>
          <p:nvPr>
            <p:ph type="body" sz="quarter" idx="16"/>
          </p:nvPr>
        </p:nvSpPr>
        <p:spPr bwMode="gray">
          <a:xfrm>
            <a:off x="6392233" y="2828723"/>
            <a:ext cx="18000" cy="2941200"/>
          </a:xfrm>
          <a:solidFill>
            <a:schemeClr val="tx2"/>
          </a:solidFill>
        </p:spPr>
        <p:txBody>
          <a:bodyPr/>
          <a:lstStyle>
            <a:lvl1pPr marL="0" indent="0">
              <a:lnSpc>
                <a:spcPct val="100000"/>
              </a:lnSpc>
              <a:spcBef>
                <a:spcPts val="0"/>
              </a:spcBef>
              <a:buFont typeface="Arial" panose="020B0604020202020204" pitchFamily="34" charset="0"/>
              <a:buNone/>
              <a:defRPr sz="100">
                <a:noFill/>
              </a:defRPr>
            </a:lvl1pPr>
            <a:lvl2pPr marL="0" indent="0">
              <a:lnSpc>
                <a:spcPct val="100000"/>
              </a:lnSpc>
              <a:spcBef>
                <a:spcPts val="0"/>
              </a:spcBef>
              <a:buFont typeface="Arial" panose="020B0604020202020204" pitchFamily="34" charset="0"/>
              <a:buNone/>
              <a:defRPr sz="100">
                <a:noFill/>
              </a:defRPr>
            </a:lvl2pPr>
            <a:lvl3pPr marL="0" indent="0">
              <a:lnSpc>
                <a:spcPct val="100000"/>
              </a:lnSpc>
              <a:spcBef>
                <a:spcPts val="0"/>
              </a:spcBef>
              <a:buFont typeface="Arial" panose="020B0604020202020204" pitchFamily="34" charset="0"/>
              <a:buNone/>
              <a:defRPr sz="100">
                <a:noFill/>
              </a:defRPr>
            </a:lvl3pPr>
            <a:lvl4pPr marL="0" indent="0">
              <a:lnSpc>
                <a:spcPct val="100000"/>
              </a:lnSpc>
              <a:spcBef>
                <a:spcPts val="0"/>
              </a:spcBef>
              <a:buNone/>
              <a:defRPr sz="100">
                <a:noFill/>
              </a:defRPr>
            </a:lvl4pPr>
            <a:lvl5pPr marL="0" indent="0">
              <a:lnSpc>
                <a:spcPct val="100000"/>
              </a:lnSpc>
              <a:spcBef>
                <a:spcPts val="0"/>
              </a:spcBef>
              <a:buNone/>
              <a:defRPr sz="100">
                <a:noFill/>
              </a:defRPr>
            </a:lvl5pPr>
            <a:lvl6pPr marL="0" indent="0">
              <a:lnSpc>
                <a:spcPct val="100000"/>
              </a:lnSpc>
              <a:spcBef>
                <a:spcPts val="0"/>
              </a:spcBef>
              <a:buNone/>
              <a:defRPr sz="100">
                <a:noFill/>
              </a:defRPr>
            </a:lvl6pPr>
            <a:lvl7pPr marL="0" indent="0">
              <a:lnSpc>
                <a:spcPct val="100000"/>
              </a:lnSpc>
              <a:spcBef>
                <a:spcPts val="0"/>
              </a:spcBef>
              <a:buNone/>
              <a:defRPr sz="100">
                <a:noFill/>
              </a:defRPr>
            </a:lvl7pPr>
            <a:lvl8pPr marL="0" indent="0">
              <a:lnSpc>
                <a:spcPct val="100000"/>
              </a:lnSpc>
              <a:spcBef>
                <a:spcPts val="0"/>
              </a:spcBef>
              <a:buNone/>
              <a:defRPr sz="100">
                <a:noFill/>
              </a:defRPr>
            </a:lvl8pPr>
            <a:lvl9pPr marL="0" indent="0">
              <a:lnSpc>
                <a:spcPct val="100000"/>
              </a:lnSpc>
              <a:spcBef>
                <a:spcPts val="0"/>
              </a:spcBef>
              <a:buNone/>
              <a:defRPr sz="1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4234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xt Panel separated">
    <p:spTree>
      <p:nvGrpSpPr>
        <p:cNvPr id="1" name=""/>
        <p:cNvGrpSpPr/>
        <p:nvPr/>
      </p:nvGrpSpPr>
      <p:grpSpPr>
        <a:xfrm>
          <a:off x="0" y="0"/>
          <a:ext cx="0" cy="0"/>
          <a:chOff x="0" y="0"/>
          <a:chExt cx="0" cy="0"/>
        </a:xfrm>
      </p:grpSpPr>
      <p:sp>
        <p:nvSpPr>
          <p:cNvPr id="10" name="Text Placeholder 7">
            <a:extLst>
              <a:ext uri="{FF2B5EF4-FFF2-40B4-BE49-F238E27FC236}">
                <a16:creationId xmlns:a16="http://schemas.microsoft.com/office/drawing/2014/main" id="{4AF3F838-496A-4C35-83D1-DAF7826D127C}"/>
              </a:ext>
            </a:extLst>
          </p:cNvPr>
          <p:cNvSpPr>
            <a:spLocks noGrp="1"/>
          </p:cNvSpPr>
          <p:nvPr>
            <p:ph type="body" sz="quarter" idx="16"/>
          </p:nvPr>
        </p:nvSpPr>
        <p:spPr bwMode="gray">
          <a:xfrm>
            <a:off x="6635751" y="2777914"/>
            <a:ext cx="4464170" cy="2057577"/>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7">
            <a:extLst>
              <a:ext uri="{FF2B5EF4-FFF2-40B4-BE49-F238E27FC236}">
                <a16:creationId xmlns:a16="http://schemas.microsoft.com/office/drawing/2014/main" id="{DFAB971C-0878-47E5-8168-B9CAC2BC3EE6}"/>
              </a:ext>
            </a:extLst>
          </p:cNvPr>
          <p:cNvSpPr>
            <a:spLocks noGrp="1"/>
          </p:cNvSpPr>
          <p:nvPr>
            <p:ph type="body" sz="quarter" idx="15"/>
          </p:nvPr>
        </p:nvSpPr>
        <p:spPr bwMode="gray">
          <a:xfrm>
            <a:off x="1074420" y="2777914"/>
            <a:ext cx="4464170" cy="2057577"/>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E03E737-F5EE-4DC3-A632-490A6A663EAA}"/>
              </a:ext>
            </a:extLst>
          </p:cNvPr>
          <p:cNvSpPr>
            <a:spLocks noGrp="1"/>
          </p:cNvSpPr>
          <p:nvPr>
            <p:ph type="dt" sz="half" idx="10"/>
          </p:nvPr>
        </p:nvSpPr>
        <p:spPr bwMode="gray"/>
        <p:txBody>
          <a:bodyPr/>
          <a:lstStyle/>
          <a:p>
            <a:fld id="{3BE59606-3B39-417F-B6B8-7476D03892E2}" type="datetime1">
              <a:rPr lang="en-US" smtClean="0"/>
              <a:t>10/5/2022</a:t>
            </a:fld>
            <a:endParaRPr lang="en-US" dirty="0"/>
          </a:p>
        </p:txBody>
      </p:sp>
      <p:sp>
        <p:nvSpPr>
          <p:cNvPr id="5" name="Footer Placeholder 4">
            <a:extLst>
              <a:ext uri="{FF2B5EF4-FFF2-40B4-BE49-F238E27FC236}">
                <a16:creationId xmlns:a16="http://schemas.microsoft.com/office/drawing/2014/main" id="{185ED7DD-2B4C-4536-B032-4219E46DAF68}"/>
              </a:ext>
            </a:extLst>
          </p:cNvPr>
          <p:cNvSpPr>
            <a:spLocks noGrp="1"/>
          </p:cNvSpPr>
          <p:nvPr>
            <p:ph type="ftr" sz="quarter" idx="11"/>
          </p:nvPr>
        </p:nvSpPr>
        <p:spPr bwMode="gray"/>
        <p:txBody>
          <a:bodyPr/>
          <a:lstStyle/>
          <a:p>
            <a:r>
              <a:rPr lang="en-US"/>
              <a:t>Federal Reserve Bank of San Francisco</a:t>
            </a:r>
            <a:endParaRPr lang="en-US" dirty="0"/>
          </a:p>
        </p:txBody>
      </p:sp>
      <p:sp>
        <p:nvSpPr>
          <p:cNvPr id="6" name="Slide Number Placeholder 5">
            <a:extLst>
              <a:ext uri="{FF2B5EF4-FFF2-40B4-BE49-F238E27FC236}">
                <a16:creationId xmlns:a16="http://schemas.microsoft.com/office/drawing/2014/main" id="{4A04512C-937C-43C1-BDC0-B691A4DC92BE}"/>
              </a:ext>
            </a:extLst>
          </p:cNvPr>
          <p:cNvSpPr>
            <a:spLocks noGrp="1"/>
          </p:cNvSpPr>
          <p:nvPr>
            <p:ph type="sldNum" sz="quarter" idx="12"/>
          </p:nvPr>
        </p:nvSpPr>
        <p:spPr bwMode="gray"/>
        <p:txBody>
          <a:bodyPr/>
          <a:lstStyle/>
          <a:p>
            <a:fld id="{680AB541-CA38-4EE1-926E-407917AE7576}" type="slidenum">
              <a:rPr lang="en-US" smtClean="0"/>
              <a:pPr/>
              <a:t>‹#›</a:t>
            </a:fld>
            <a:endParaRPr lang="en-US" dirty="0"/>
          </a:p>
        </p:txBody>
      </p:sp>
      <p:sp>
        <p:nvSpPr>
          <p:cNvPr id="11" name="Text Placeholder 6">
            <a:extLst>
              <a:ext uri="{FF2B5EF4-FFF2-40B4-BE49-F238E27FC236}">
                <a16:creationId xmlns:a16="http://schemas.microsoft.com/office/drawing/2014/main" id="{F649CBE1-1E3C-44B9-91D8-D64BCDFEF41D}"/>
              </a:ext>
            </a:extLst>
          </p:cNvPr>
          <p:cNvSpPr>
            <a:spLocks noGrp="1"/>
          </p:cNvSpPr>
          <p:nvPr>
            <p:ph type="body" sz="quarter" idx="17"/>
          </p:nvPr>
        </p:nvSpPr>
        <p:spPr bwMode="gray">
          <a:xfrm>
            <a:off x="6088760" y="2828723"/>
            <a:ext cx="18000" cy="2005200"/>
          </a:xfrm>
          <a:solidFill>
            <a:schemeClr val="tx2"/>
          </a:solidFill>
        </p:spPr>
        <p:txBody>
          <a:bodyPr/>
          <a:lstStyle>
            <a:lvl1pPr marL="0" indent="0">
              <a:lnSpc>
                <a:spcPct val="100000"/>
              </a:lnSpc>
              <a:spcBef>
                <a:spcPts val="0"/>
              </a:spcBef>
              <a:buFont typeface="Arial" panose="020B0604020202020204" pitchFamily="34" charset="0"/>
              <a:buNone/>
              <a:defRPr sz="100">
                <a:noFill/>
              </a:defRPr>
            </a:lvl1pPr>
            <a:lvl2pPr marL="0" indent="0">
              <a:lnSpc>
                <a:spcPct val="100000"/>
              </a:lnSpc>
              <a:spcBef>
                <a:spcPts val="0"/>
              </a:spcBef>
              <a:buFont typeface="Arial" panose="020B0604020202020204" pitchFamily="34" charset="0"/>
              <a:buNone/>
              <a:defRPr sz="100">
                <a:noFill/>
              </a:defRPr>
            </a:lvl2pPr>
            <a:lvl3pPr marL="0" indent="0">
              <a:lnSpc>
                <a:spcPct val="100000"/>
              </a:lnSpc>
              <a:spcBef>
                <a:spcPts val="0"/>
              </a:spcBef>
              <a:buFont typeface="Arial" panose="020B0604020202020204" pitchFamily="34" charset="0"/>
              <a:buNone/>
              <a:defRPr sz="100">
                <a:noFill/>
              </a:defRPr>
            </a:lvl3pPr>
            <a:lvl4pPr marL="0" indent="0">
              <a:lnSpc>
                <a:spcPct val="100000"/>
              </a:lnSpc>
              <a:spcBef>
                <a:spcPts val="0"/>
              </a:spcBef>
              <a:buNone/>
              <a:defRPr sz="100">
                <a:noFill/>
              </a:defRPr>
            </a:lvl4pPr>
            <a:lvl5pPr marL="0" indent="0">
              <a:lnSpc>
                <a:spcPct val="100000"/>
              </a:lnSpc>
              <a:spcBef>
                <a:spcPts val="0"/>
              </a:spcBef>
              <a:buNone/>
              <a:defRPr sz="100">
                <a:noFill/>
              </a:defRPr>
            </a:lvl5pPr>
            <a:lvl6pPr marL="0" indent="0">
              <a:lnSpc>
                <a:spcPct val="100000"/>
              </a:lnSpc>
              <a:spcBef>
                <a:spcPts val="0"/>
              </a:spcBef>
              <a:buNone/>
              <a:defRPr sz="100">
                <a:noFill/>
              </a:defRPr>
            </a:lvl6pPr>
            <a:lvl7pPr marL="0" indent="0">
              <a:lnSpc>
                <a:spcPct val="100000"/>
              </a:lnSpc>
              <a:spcBef>
                <a:spcPts val="0"/>
              </a:spcBef>
              <a:buNone/>
              <a:defRPr sz="100">
                <a:noFill/>
              </a:defRPr>
            </a:lvl7pPr>
            <a:lvl8pPr marL="0" indent="0">
              <a:lnSpc>
                <a:spcPct val="100000"/>
              </a:lnSpc>
              <a:spcBef>
                <a:spcPts val="0"/>
              </a:spcBef>
              <a:buNone/>
              <a:defRPr sz="100">
                <a:noFill/>
              </a:defRPr>
            </a:lvl8pPr>
            <a:lvl9pPr marL="0" indent="0">
              <a:lnSpc>
                <a:spcPct val="100000"/>
              </a:lnSpc>
              <a:spcBef>
                <a:spcPts val="0"/>
              </a:spcBef>
              <a:buNone/>
              <a:defRPr sz="1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5B831A0E-8071-DD42-892F-00F95CEE24C1}"/>
              </a:ext>
            </a:extLst>
          </p:cNvPr>
          <p:cNvSpPr>
            <a:spLocks noGrp="1"/>
          </p:cNvSpPr>
          <p:nvPr>
            <p:ph type="title"/>
          </p:nvPr>
        </p:nvSpPr>
        <p:spPr bwMode="gray">
          <a:xfrm>
            <a:off x="1101200" y="524043"/>
            <a:ext cx="9997805" cy="1152000"/>
          </a:xfrm>
        </p:spPr>
        <p:txBody>
          <a:bodyPr/>
          <a:lstStyle>
            <a:lvl1pPr algn="l">
              <a:defRPr/>
            </a:lvl1pPr>
          </a:lstStyle>
          <a:p>
            <a:r>
              <a:rPr lang="en-US"/>
              <a:t>Click to edit Master title style</a:t>
            </a:r>
            <a:endParaRPr lang="en-US" dirty="0"/>
          </a:p>
        </p:txBody>
      </p:sp>
      <p:sp>
        <p:nvSpPr>
          <p:cNvPr id="13" name="Subtitle 2">
            <a:extLst>
              <a:ext uri="{FF2B5EF4-FFF2-40B4-BE49-F238E27FC236}">
                <a16:creationId xmlns:a16="http://schemas.microsoft.com/office/drawing/2014/main" id="{459B71F0-4175-4849-9FB3-96A5CFA4798F}"/>
              </a:ext>
            </a:extLst>
          </p:cNvPr>
          <p:cNvSpPr>
            <a:spLocks noGrp="1"/>
          </p:cNvSpPr>
          <p:nvPr>
            <p:ph type="subTitle" idx="1"/>
          </p:nvPr>
        </p:nvSpPr>
        <p:spPr bwMode="gray">
          <a:xfrm>
            <a:off x="1092200" y="1831489"/>
            <a:ext cx="10006805" cy="337285"/>
          </a:xfrm>
        </p:spPr>
        <p:txBody>
          <a:bodyPr/>
          <a:lstStyle>
            <a:lvl1pPr marL="0" indent="0" algn="l">
              <a:buNone/>
              <a:defRPr sz="2200" b="1">
                <a:solidFill>
                  <a:schemeClr val="accent1"/>
                </a:solidFill>
                <a:latin typeface="Greycliff CF Bold"/>
              </a:defRPr>
            </a:lvl1pPr>
            <a:lvl2pPr marL="0" indent="0" algn="l">
              <a:buNone/>
              <a:defRPr sz="2200" b="1">
                <a:solidFill>
                  <a:schemeClr val="accent1"/>
                </a:solidFill>
                <a:latin typeface="Greycliff CF Bold"/>
              </a:defRPr>
            </a:lvl2pPr>
            <a:lvl3pPr marL="0" indent="0" algn="l">
              <a:buNone/>
              <a:defRPr sz="2200" b="1">
                <a:solidFill>
                  <a:schemeClr val="accent1"/>
                </a:solidFill>
                <a:latin typeface="Greycliff CF Bold"/>
              </a:defRPr>
            </a:lvl3pPr>
            <a:lvl4pPr marL="0" indent="0" algn="l">
              <a:buNone/>
              <a:defRPr sz="2200" b="1">
                <a:solidFill>
                  <a:schemeClr val="accent1"/>
                </a:solidFill>
                <a:latin typeface="Greycliff CF Bold"/>
              </a:defRPr>
            </a:lvl4pPr>
            <a:lvl5pPr marL="0" indent="0" algn="l">
              <a:buNone/>
              <a:defRPr sz="2200" b="1">
                <a:solidFill>
                  <a:schemeClr val="accent1"/>
                </a:solidFill>
                <a:latin typeface="Greycliff CF Bold"/>
              </a:defRPr>
            </a:lvl5pPr>
            <a:lvl6pPr marL="0" indent="0" algn="l">
              <a:lnSpc>
                <a:spcPct val="90000"/>
              </a:lnSpc>
              <a:buNone/>
              <a:defRPr sz="2200" b="1">
                <a:solidFill>
                  <a:schemeClr val="accent1"/>
                </a:solidFill>
                <a:latin typeface="Greycliff CF Bold"/>
              </a:defRPr>
            </a:lvl6pPr>
            <a:lvl7pPr marL="0" indent="0" algn="l">
              <a:lnSpc>
                <a:spcPct val="90000"/>
              </a:lnSpc>
              <a:buNone/>
              <a:defRPr sz="2200" b="1">
                <a:solidFill>
                  <a:schemeClr val="accent1"/>
                </a:solidFill>
                <a:latin typeface="Greycliff CF Bold"/>
              </a:defRPr>
            </a:lvl7pPr>
            <a:lvl8pPr marL="0" indent="0" algn="l">
              <a:lnSpc>
                <a:spcPct val="90000"/>
              </a:lnSpc>
              <a:buNone/>
              <a:defRPr sz="2200" b="1">
                <a:solidFill>
                  <a:schemeClr val="accent1"/>
                </a:solidFill>
                <a:latin typeface="Greycliff CF Bold"/>
              </a:defRPr>
            </a:lvl8pPr>
            <a:lvl9pPr marL="0" indent="0" algn="l">
              <a:lnSpc>
                <a:spcPct val="90000"/>
              </a:lnSpc>
              <a:buNone/>
              <a:defRPr sz="2200" b="1">
                <a:solidFill>
                  <a:schemeClr val="accent1"/>
                </a:solidFill>
                <a:latin typeface="Greycliff CF Bold"/>
              </a:defRPr>
            </a:lvl9pPr>
          </a:lstStyle>
          <a:p>
            <a:pPr lvl="0"/>
            <a:r>
              <a:rPr lang="en-US"/>
              <a:t>Click to edit Master subtitle style</a:t>
            </a:r>
            <a:endParaRPr lang="en-US" dirty="0"/>
          </a:p>
        </p:txBody>
      </p:sp>
    </p:spTree>
    <p:extLst>
      <p:ext uri="{BB962C8B-B14F-4D97-AF65-F5344CB8AC3E}">
        <p14:creationId xmlns:p14="http://schemas.microsoft.com/office/powerpoint/2010/main" val="20022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ext 2-Panel separate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E03E737-F5EE-4DC3-A632-490A6A663EAA}"/>
              </a:ext>
            </a:extLst>
          </p:cNvPr>
          <p:cNvSpPr>
            <a:spLocks noGrp="1"/>
          </p:cNvSpPr>
          <p:nvPr>
            <p:ph type="dt" sz="half" idx="10"/>
          </p:nvPr>
        </p:nvSpPr>
        <p:spPr bwMode="gray"/>
        <p:txBody>
          <a:bodyPr/>
          <a:lstStyle/>
          <a:p>
            <a:fld id="{3BE59606-3B39-417F-B6B8-7476D03892E2}" type="datetime1">
              <a:rPr lang="en-US" smtClean="0"/>
              <a:t>10/5/2022</a:t>
            </a:fld>
            <a:endParaRPr lang="en-US" dirty="0"/>
          </a:p>
        </p:txBody>
      </p:sp>
      <p:sp>
        <p:nvSpPr>
          <p:cNvPr id="5" name="Footer Placeholder 4">
            <a:extLst>
              <a:ext uri="{FF2B5EF4-FFF2-40B4-BE49-F238E27FC236}">
                <a16:creationId xmlns:a16="http://schemas.microsoft.com/office/drawing/2014/main" id="{185ED7DD-2B4C-4536-B032-4219E46DAF68}"/>
              </a:ext>
            </a:extLst>
          </p:cNvPr>
          <p:cNvSpPr>
            <a:spLocks noGrp="1"/>
          </p:cNvSpPr>
          <p:nvPr>
            <p:ph type="ftr" sz="quarter" idx="11"/>
          </p:nvPr>
        </p:nvSpPr>
        <p:spPr bwMode="gray"/>
        <p:txBody>
          <a:bodyPr/>
          <a:lstStyle/>
          <a:p>
            <a:r>
              <a:rPr lang="en-US"/>
              <a:t>Federal Reserve Bank of San Francisco</a:t>
            </a:r>
            <a:endParaRPr lang="en-US" dirty="0"/>
          </a:p>
        </p:txBody>
      </p:sp>
      <p:sp>
        <p:nvSpPr>
          <p:cNvPr id="6" name="Slide Number Placeholder 5">
            <a:extLst>
              <a:ext uri="{FF2B5EF4-FFF2-40B4-BE49-F238E27FC236}">
                <a16:creationId xmlns:a16="http://schemas.microsoft.com/office/drawing/2014/main" id="{4A04512C-937C-43C1-BDC0-B691A4DC92BE}"/>
              </a:ext>
            </a:extLst>
          </p:cNvPr>
          <p:cNvSpPr>
            <a:spLocks noGrp="1"/>
          </p:cNvSpPr>
          <p:nvPr>
            <p:ph type="sldNum" sz="quarter" idx="12"/>
          </p:nvPr>
        </p:nvSpPr>
        <p:spPr bwMode="gray"/>
        <p:txBody>
          <a:bodyPr/>
          <a:lstStyle/>
          <a:p>
            <a:fld id="{680AB541-CA38-4EE1-926E-407917AE7576}" type="slidenum">
              <a:rPr lang="en-US" smtClean="0"/>
              <a:pPr/>
              <a:t>‹#›</a:t>
            </a:fld>
            <a:endParaRPr lang="en-US" dirty="0"/>
          </a:p>
        </p:txBody>
      </p:sp>
      <p:sp>
        <p:nvSpPr>
          <p:cNvPr id="22" name="Text Placeholder 7">
            <a:extLst>
              <a:ext uri="{FF2B5EF4-FFF2-40B4-BE49-F238E27FC236}">
                <a16:creationId xmlns:a16="http://schemas.microsoft.com/office/drawing/2014/main" id="{423A8554-5F40-4856-831D-65CC167D0DD4}"/>
              </a:ext>
            </a:extLst>
          </p:cNvPr>
          <p:cNvSpPr>
            <a:spLocks noGrp="1"/>
          </p:cNvSpPr>
          <p:nvPr>
            <p:ph type="body" sz="quarter" idx="13"/>
          </p:nvPr>
        </p:nvSpPr>
        <p:spPr bwMode="gray">
          <a:xfrm>
            <a:off x="1074420" y="2751407"/>
            <a:ext cx="4481832" cy="2007405"/>
          </a:xfrm>
        </p:spPr>
        <p:txBody>
          <a:bodyPr anchor="t"/>
          <a:lstStyle>
            <a:lvl1pPr marL="0" indent="0" algn="l">
              <a:lnSpc>
                <a:spcPct val="110000"/>
              </a:lnSpc>
              <a:buFont typeface="Arial" panose="020B0604020202020204" pitchFamily="34" charset="0"/>
              <a:buNone/>
              <a:defRPr sz="2200" b="1">
                <a:solidFill>
                  <a:schemeClr val="tx2"/>
                </a:solidFill>
                <a:latin typeface="Greycliff CF Bold"/>
              </a:defRPr>
            </a:lvl1pPr>
            <a:lvl2pPr marL="0" indent="0" algn="l">
              <a:lnSpc>
                <a:spcPct val="110000"/>
              </a:lnSpc>
              <a:buFont typeface="Arial" panose="020B0604020202020204" pitchFamily="34" charset="0"/>
              <a:buNone/>
              <a:defRPr sz="2200" b="1">
                <a:solidFill>
                  <a:schemeClr val="accent1"/>
                </a:solidFill>
                <a:latin typeface="Greycliff CF Bold"/>
              </a:defRPr>
            </a:lvl2pPr>
            <a:lvl3pPr marL="0" indent="0" algn="l">
              <a:lnSpc>
                <a:spcPct val="110000"/>
              </a:lnSpc>
              <a:buFont typeface="Arial" panose="020B0604020202020204" pitchFamily="34" charset="0"/>
              <a:buNone/>
              <a:defRPr sz="2200" b="1">
                <a:solidFill>
                  <a:schemeClr val="accent2"/>
                </a:solidFill>
                <a:latin typeface="Greycliff CF Bold"/>
              </a:defRPr>
            </a:lvl3pPr>
            <a:lvl4pPr marL="0" indent="0" algn="l">
              <a:lnSpc>
                <a:spcPct val="110000"/>
              </a:lnSpc>
              <a:buNone/>
              <a:defRPr sz="2200" b="1">
                <a:solidFill>
                  <a:schemeClr val="accent3"/>
                </a:solidFill>
                <a:latin typeface="Greycliff CF Bold"/>
              </a:defRPr>
            </a:lvl4pPr>
            <a:lvl5pPr marL="0" indent="0" algn="l">
              <a:lnSpc>
                <a:spcPct val="110000"/>
              </a:lnSpc>
              <a:buNone/>
              <a:defRPr sz="2200" b="1">
                <a:solidFill>
                  <a:schemeClr val="accent4"/>
                </a:solidFill>
                <a:latin typeface="Greycliff CF Bold"/>
              </a:defRPr>
            </a:lvl5pPr>
            <a:lvl6pPr marL="0" indent="0" algn="l">
              <a:lnSpc>
                <a:spcPct val="110000"/>
              </a:lnSpc>
              <a:buNone/>
              <a:defRPr sz="2200" b="1">
                <a:solidFill>
                  <a:schemeClr val="accent5"/>
                </a:solidFill>
                <a:latin typeface="Greycliff CF Bold"/>
              </a:defRPr>
            </a:lvl6pPr>
            <a:lvl7pPr marL="0" indent="0" algn="l">
              <a:lnSpc>
                <a:spcPct val="110000"/>
              </a:lnSpc>
              <a:buNone/>
              <a:defRPr sz="2200" b="1">
                <a:solidFill>
                  <a:schemeClr val="accent6"/>
                </a:solidFill>
                <a:latin typeface="Greycliff CF Bold"/>
              </a:defRPr>
            </a:lvl7pPr>
            <a:lvl8pPr marL="0" indent="0" algn="l">
              <a:lnSpc>
                <a:spcPct val="110000"/>
              </a:lnSpc>
              <a:buNone/>
              <a:defRPr sz="2200" b="1">
                <a:solidFill>
                  <a:schemeClr val="bg2"/>
                </a:solidFill>
                <a:latin typeface="Greycliff CF Bold"/>
              </a:defRPr>
            </a:lvl8pPr>
            <a:lvl9pPr marL="0" indent="0" algn="l">
              <a:lnSpc>
                <a:spcPct val="110000"/>
              </a:lnSpc>
              <a:buNone/>
              <a:defRPr sz="2200" b="1">
                <a:solidFill>
                  <a:schemeClr val="tx1"/>
                </a:solidFill>
                <a:latin typeface="Greycliff CF Bold"/>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7">
            <a:extLst>
              <a:ext uri="{FF2B5EF4-FFF2-40B4-BE49-F238E27FC236}">
                <a16:creationId xmlns:a16="http://schemas.microsoft.com/office/drawing/2014/main" id="{9C9C2978-DB98-4FD0-A61B-194F293D9BDE}"/>
              </a:ext>
            </a:extLst>
          </p:cNvPr>
          <p:cNvSpPr>
            <a:spLocks noGrp="1"/>
          </p:cNvSpPr>
          <p:nvPr>
            <p:ph type="body" sz="quarter" idx="14"/>
          </p:nvPr>
        </p:nvSpPr>
        <p:spPr bwMode="gray">
          <a:xfrm>
            <a:off x="6635751" y="2775385"/>
            <a:ext cx="4464170" cy="2006765"/>
          </a:xfrm>
        </p:spPr>
        <p:txBody>
          <a:bodyPr anchor="t"/>
          <a:lstStyle>
            <a:lvl1pPr marL="144000" indent="-144000">
              <a:lnSpc>
                <a:spcPct val="110000"/>
              </a:lnSpc>
              <a:buFont typeface="Greycliff CF" panose="00000500000000000000" pitchFamily="50" charset="0"/>
              <a:buChar char="+"/>
              <a:defRPr sz="1500" b="0">
                <a:solidFill>
                  <a:schemeClr val="tx1"/>
                </a:solidFill>
                <a:latin typeface="+mn-lt"/>
              </a:defRPr>
            </a:lvl1pPr>
            <a:lvl2pPr marL="144000" indent="-144000">
              <a:lnSpc>
                <a:spcPct val="110000"/>
              </a:lnSpc>
              <a:buFont typeface="Greycliff CF" panose="00000500000000000000" pitchFamily="50" charset="0"/>
              <a:buChar char="+"/>
              <a:defRPr sz="1500" b="0">
                <a:solidFill>
                  <a:schemeClr val="tx1"/>
                </a:solidFill>
                <a:latin typeface="+mn-lt"/>
              </a:defRPr>
            </a:lvl2pPr>
            <a:lvl3pPr marL="144000" indent="-144000">
              <a:lnSpc>
                <a:spcPct val="110000"/>
              </a:lnSpc>
              <a:buFont typeface="Greycliff CF" panose="00000500000000000000" pitchFamily="50" charset="0"/>
              <a:buChar char="+"/>
              <a:defRPr sz="1500" b="0">
                <a:solidFill>
                  <a:schemeClr val="tx1"/>
                </a:solidFill>
                <a:latin typeface="+mn-lt"/>
              </a:defRPr>
            </a:lvl3pPr>
            <a:lvl4pPr marL="144000" indent="-144000">
              <a:lnSpc>
                <a:spcPct val="110000"/>
              </a:lnSpc>
              <a:buFont typeface="Greycliff CF" panose="00000500000000000000" pitchFamily="50" charset="0"/>
              <a:buChar char="+"/>
              <a:defRPr sz="1500" b="0">
                <a:solidFill>
                  <a:schemeClr val="tx1"/>
                </a:solidFill>
                <a:latin typeface="+mn-lt"/>
              </a:defRPr>
            </a:lvl4pPr>
            <a:lvl5pPr marL="144000" indent="-144000">
              <a:lnSpc>
                <a:spcPct val="110000"/>
              </a:lnSpc>
              <a:buFont typeface="Greycliff CF" panose="00000500000000000000" pitchFamily="50" charset="0"/>
              <a:buChar char="+"/>
              <a:defRPr sz="1500" b="0">
                <a:solidFill>
                  <a:schemeClr val="tx1"/>
                </a:solidFill>
                <a:latin typeface="+mn-lt"/>
              </a:defRPr>
            </a:lvl5pPr>
            <a:lvl6pPr marL="144000" indent="-144000">
              <a:lnSpc>
                <a:spcPct val="110000"/>
              </a:lnSpc>
              <a:buFont typeface="Greycliff CF" panose="00000500000000000000" pitchFamily="50" charset="0"/>
              <a:buChar char="+"/>
              <a:defRPr/>
            </a:lvl6pPr>
            <a:lvl7pPr marL="144000" indent="-144000">
              <a:lnSpc>
                <a:spcPct val="110000"/>
              </a:lnSpc>
              <a:buFont typeface="Greycliff CF" panose="00000500000000000000" pitchFamily="50" charset="0"/>
              <a:buChar char="+"/>
              <a:defRPr/>
            </a:lvl7pPr>
            <a:lvl8pPr marL="144000" indent="-144000">
              <a:lnSpc>
                <a:spcPct val="110000"/>
              </a:lnSpc>
              <a:buFont typeface="Greycliff CF" panose="00000500000000000000" pitchFamily="50" charset="0"/>
              <a:buChar char="+"/>
              <a:defRPr/>
            </a:lvl8pPr>
            <a:lvl9pPr marL="144000" indent="-144000">
              <a:lnSpc>
                <a:spcPct val="110000"/>
              </a:lnSpc>
              <a:buFont typeface="Greycliff CF" panose="00000500000000000000" pitchFamily="50"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6">
            <a:extLst>
              <a:ext uri="{FF2B5EF4-FFF2-40B4-BE49-F238E27FC236}">
                <a16:creationId xmlns:a16="http://schemas.microsoft.com/office/drawing/2014/main" id="{675F823D-65BC-442E-802E-5F545991E2F3}"/>
              </a:ext>
            </a:extLst>
          </p:cNvPr>
          <p:cNvSpPr>
            <a:spLocks noGrp="1"/>
          </p:cNvSpPr>
          <p:nvPr>
            <p:ph type="body" sz="quarter" idx="17"/>
          </p:nvPr>
        </p:nvSpPr>
        <p:spPr bwMode="gray">
          <a:xfrm>
            <a:off x="6088760" y="2828723"/>
            <a:ext cx="18000" cy="2005200"/>
          </a:xfrm>
          <a:solidFill>
            <a:schemeClr val="tx2"/>
          </a:solidFill>
        </p:spPr>
        <p:txBody>
          <a:bodyPr/>
          <a:lstStyle>
            <a:lvl1pPr marL="0" indent="0">
              <a:lnSpc>
                <a:spcPct val="100000"/>
              </a:lnSpc>
              <a:spcBef>
                <a:spcPts val="0"/>
              </a:spcBef>
              <a:buFont typeface="Arial" panose="020B0604020202020204" pitchFamily="34" charset="0"/>
              <a:buNone/>
              <a:defRPr sz="100">
                <a:noFill/>
              </a:defRPr>
            </a:lvl1pPr>
            <a:lvl2pPr marL="0" indent="0">
              <a:lnSpc>
                <a:spcPct val="100000"/>
              </a:lnSpc>
              <a:spcBef>
                <a:spcPts val="0"/>
              </a:spcBef>
              <a:buFont typeface="Arial" panose="020B0604020202020204" pitchFamily="34" charset="0"/>
              <a:buNone/>
              <a:defRPr sz="100">
                <a:noFill/>
              </a:defRPr>
            </a:lvl2pPr>
            <a:lvl3pPr marL="0" indent="0">
              <a:lnSpc>
                <a:spcPct val="100000"/>
              </a:lnSpc>
              <a:spcBef>
                <a:spcPts val="0"/>
              </a:spcBef>
              <a:buFont typeface="Arial" panose="020B0604020202020204" pitchFamily="34" charset="0"/>
              <a:buNone/>
              <a:defRPr sz="100">
                <a:noFill/>
              </a:defRPr>
            </a:lvl3pPr>
            <a:lvl4pPr marL="0" indent="0">
              <a:lnSpc>
                <a:spcPct val="100000"/>
              </a:lnSpc>
              <a:spcBef>
                <a:spcPts val="0"/>
              </a:spcBef>
              <a:buNone/>
              <a:defRPr sz="100">
                <a:noFill/>
              </a:defRPr>
            </a:lvl4pPr>
            <a:lvl5pPr marL="0" indent="0">
              <a:lnSpc>
                <a:spcPct val="100000"/>
              </a:lnSpc>
              <a:spcBef>
                <a:spcPts val="0"/>
              </a:spcBef>
              <a:buNone/>
              <a:defRPr sz="100">
                <a:noFill/>
              </a:defRPr>
            </a:lvl5pPr>
            <a:lvl6pPr marL="0" indent="0">
              <a:lnSpc>
                <a:spcPct val="100000"/>
              </a:lnSpc>
              <a:spcBef>
                <a:spcPts val="0"/>
              </a:spcBef>
              <a:buNone/>
              <a:defRPr sz="100">
                <a:noFill/>
              </a:defRPr>
            </a:lvl6pPr>
            <a:lvl7pPr marL="0" indent="0">
              <a:lnSpc>
                <a:spcPct val="100000"/>
              </a:lnSpc>
              <a:spcBef>
                <a:spcPts val="0"/>
              </a:spcBef>
              <a:buNone/>
              <a:defRPr sz="100">
                <a:noFill/>
              </a:defRPr>
            </a:lvl7pPr>
            <a:lvl8pPr marL="0" indent="0">
              <a:lnSpc>
                <a:spcPct val="100000"/>
              </a:lnSpc>
              <a:spcBef>
                <a:spcPts val="0"/>
              </a:spcBef>
              <a:buNone/>
              <a:defRPr sz="100">
                <a:noFill/>
              </a:defRPr>
            </a:lvl8pPr>
            <a:lvl9pPr marL="0" indent="0">
              <a:lnSpc>
                <a:spcPct val="100000"/>
              </a:lnSpc>
              <a:spcBef>
                <a:spcPts val="0"/>
              </a:spcBef>
              <a:buNone/>
              <a:defRPr sz="1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04FAE354-CE2D-5645-92B0-8D165BA8C160}"/>
              </a:ext>
            </a:extLst>
          </p:cNvPr>
          <p:cNvSpPr>
            <a:spLocks noGrp="1"/>
          </p:cNvSpPr>
          <p:nvPr>
            <p:ph type="title"/>
          </p:nvPr>
        </p:nvSpPr>
        <p:spPr bwMode="gray">
          <a:xfrm>
            <a:off x="1101200" y="524043"/>
            <a:ext cx="9997805" cy="1152000"/>
          </a:xfrm>
        </p:spPr>
        <p:txBody>
          <a:bodyPr/>
          <a:lstStyle>
            <a:lvl1pPr algn="l">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18F56710-5BE8-B241-BAE4-6BB647B5857D}"/>
              </a:ext>
            </a:extLst>
          </p:cNvPr>
          <p:cNvSpPr>
            <a:spLocks noGrp="1"/>
          </p:cNvSpPr>
          <p:nvPr>
            <p:ph type="subTitle" idx="1"/>
          </p:nvPr>
        </p:nvSpPr>
        <p:spPr bwMode="gray">
          <a:xfrm>
            <a:off x="1092200" y="1831489"/>
            <a:ext cx="10006805" cy="337285"/>
          </a:xfrm>
        </p:spPr>
        <p:txBody>
          <a:bodyPr/>
          <a:lstStyle>
            <a:lvl1pPr marL="0" indent="0" algn="l">
              <a:buNone/>
              <a:defRPr sz="2200" b="1">
                <a:solidFill>
                  <a:schemeClr val="accent1"/>
                </a:solidFill>
                <a:latin typeface="Greycliff CF Bold"/>
              </a:defRPr>
            </a:lvl1pPr>
            <a:lvl2pPr marL="0" indent="0" algn="l">
              <a:buNone/>
              <a:defRPr sz="2200" b="1">
                <a:solidFill>
                  <a:schemeClr val="accent1"/>
                </a:solidFill>
                <a:latin typeface="Greycliff CF Bold"/>
              </a:defRPr>
            </a:lvl2pPr>
            <a:lvl3pPr marL="0" indent="0" algn="l">
              <a:buNone/>
              <a:defRPr sz="2200" b="1">
                <a:solidFill>
                  <a:schemeClr val="accent1"/>
                </a:solidFill>
                <a:latin typeface="Greycliff CF Bold"/>
              </a:defRPr>
            </a:lvl3pPr>
            <a:lvl4pPr marL="0" indent="0" algn="l">
              <a:buNone/>
              <a:defRPr sz="2200" b="1">
                <a:solidFill>
                  <a:schemeClr val="accent1"/>
                </a:solidFill>
                <a:latin typeface="Greycliff CF Bold"/>
              </a:defRPr>
            </a:lvl4pPr>
            <a:lvl5pPr marL="0" indent="0" algn="l">
              <a:buNone/>
              <a:defRPr sz="2200" b="1">
                <a:solidFill>
                  <a:schemeClr val="accent1"/>
                </a:solidFill>
                <a:latin typeface="Greycliff CF Bold"/>
              </a:defRPr>
            </a:lvl5pPr>
            <a:lvl6pPr marL="0" indent="0" algn="l">
              <a:lnSpc>
                <a:spcPct val="90000"/>
              </a:lnSpc>
              <a:buNone/>
              <a:defRPr sz="2200" b="1">
                <a:solidFill>
                  <a:schemeClr val="accent1"/>
                </a:solidFill>
                <a:latin typeface="Greycliff CF Bold"/>
              </a:defRPr>
            </a:lvl6pPr>
            <a:lvl7pPr marL="0" indent="0" algn="l">
              <a:lnSpc>
                <a:spcPct val="90000"/>
              </a:lnSpc>
              <a:buNone/>
              <a:defRPr sz="2200" b="1">
                <a:solidFill>
                  <a:schemeClr val="accent1"/>
                </a:solidFill>
                <a:latin typeface="Greycliff CF Bold"/>
              </a:defRPr>
            </a:lvl7pPr>
            <a:lvl8pPr marL="0" indent="0" algn="l">
              <a:lnSpc>
                <a:spcPct val="90000"/>
              </a:lnSpc>
              <a:buNone/>
              <a:defRPr sz="2200" b="1">
                <a:solidFill>
                  <a:schemeClr val="accent1"/>
                </a:solidFill>
                <a:latin typeface="Greycliff CF Bold"/>
              </a:defRPr>
            </a:lvl8pPr>
            <a:lvl9pPr marL="0" indent="0" algn="l">
              <a:lnSpc>
                <a:spcPct val="90000"/>
              </a:lnSpc>
              <a:buNone/>
              <a:defRPr sz="2200" b="1">
                <a:solidFill>
                  <a:schemeClr val="accent1"/>
                </a:solidFill>
                <a:latin typeface="Greycliff CF Bold"/>
              </a:defRPr>
            </a:lvl9pPr>
          </a:lstStyle>
          <a:p>
            <a:pPr lvl="0"/>
            <a:r>
              <a:rPr lang="en-US"/>
              <a:t>Click to edit Master subtitle style</a:t>
            </a:r>
            <a:endParaRPr lang="en-US" dirty="0"/>
          </a:p>
        </p:txBody>
      </p:sp>
    </p:spTree>
    <p:extLst>
      <p:ext uri="{BB962C8B-B14F-4D97-AF65-F5344CB8AC3E}">
        <p14:creationId xmlns:p14="http://schemas.microsoft.com/office/powerpoint/2010/main" val="1917344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ext 3-Panel">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E03E737-F5EE-4DC3-A632-490A6A663EAA}"/>
              </a:ext>
            </a:extLst>
          </p:cNvPr>
          <p:cNvSpPr>
            <a:spLocks noGrp="1"/>
          </p:cNvSpPr>
          <p:nvPr>
            <p:ph type="dt" sz="half" idx="10"/>
          </p:nvPr>
        </p:nvSpPr>
        <p:spPr bwMode="gray"/>
        <p:txBody>
          <a:bodyPr/>
          <a:lstStyle/>
          <a:p>
            <a:fld id="{3BE59606-3B39-417F-B6B8-7476D03892E2}" type="datetime1">
              <a:rPr lang="en-US" smtClean="0"/>
              <a:t>10/5/2022</a:t>
            </a:fld>
            <a:endParaRPr lang="en-US" dirty="0"/>
          </a:p>
        </p:txBody>
      </p:sp>
      <p:sp>
        <p:nvSpPr>
          <p:cNvPr id="5" name="Footer Placeholder 4">
            <a:extLst>
              <a:ext uri="{FF2B5EF4-FFF2-40B4-BE49-F238E27FC236}">
                <a16:creationId xmlns:a16="http://schemas.microsoft.com/office/drawing/2014/main" id="{185ED7DD-2B4C-4536-B032-4219E46DAF68}"/>
              </a:ext>
            </a:extLst>
          </p:cNvPr>
          <p:cNvSpPr>
            <a:spLocks noGrp="1"/>
          </p:cNvSpPr>
          <p:nvPr>
            <p:ph type="ftr" sz="quarter" idx="11"/>
          </p:nvPr>
        </p:nvSpPr>
        <p:spPr bwMode="gray"/>
        <p:txBody>
          <a:bodyPr/>
          <a:lstStyle/>
          <a:p>
            <a:r>
              <a:rPr lang="en-US"/>
              <a:t>Federal Reserve Bank of San Francisco</a:t>
            </a:r>
            <a:endParaRPr lang="en-US" dirty="0"/>
          </a:p>
        </p:txBody>
      </p:sp>
      <p:sp>
        <p:nvSpPr>
          <p:cNvPr id="6" name="Slide Number Placeholder 5">
            <a:extLst>
              <a:ext uri="{FF2B5EF4-FFF2-40B4-BE49-F238E27FC236}">
                <a16:creationId xmlns:a16="http://schemas.microsoft.com/office/drawing/2014/main" id="{4A04512C-937C-43C1-BDC0-B691A4DC92BE}"/>
              </a:ext>
            </a:extLst>
          </p:cNvPr>
          <p:cNvSpPr>
            <a:spLocks noGrp="1"/>
          </p:cNvSpPr>
          <p:nvPr>
            <p:ph type="sldNum" sz="quarter" idx="12"/>
          </p:nvPr>
        </p:nvSpPr>
        <p:spPr bwMode="gray"/>
        <p:txBody>
          <a:bodyPr/>
          <a:lstStyle/>
          <a:p>
            <a:fld id="{680AB541-CA38-4EE1-926E-407917AE7576}" type="slidenum">
              <a:rPr lang="en-US" smtClean="0"/>
              <a:pPr/>
              <a:t>‹#›</a:t>
            </a:fld>
            <a:endParaRPr lang="en-US" dirty="0"/>
          </a:p>
        </p:txBody>
      </p:sp>
      <p:sp>
        <p:nvSpPr>
          <p:cNvPr id="14" name="Text Placeholder 6">
            <a:extLst>
              <a:ext uri="{FF2B5EF4-FFF2-40B4-BE49-F238E27FC236}">
                <a16:creationId xmlns:a16="http://schemas.microsoft.com/office/drawing/2014/main" id="{179AD6E5-83C4-4F55-A81D-B4E41CE571C8}"/>
              </a:ext>
            </a:extLst>
          </p:cNvPr>
          <p:cNvSpPr>
            <a:spLocks noGrp="1"/>
          </p:cNvSpPr>
          <p:nvPr>
            <p:ph type="body" sz="quarter" idx="17"/>
          </p:nvPr>
        </p:nvSpPr>
        <p:spPr bwMode="gray">
          <a:xfrm>
            <a:off x="4273497" y="2828723"/>
            <a:ext cx="18000" cy="2005200"/>
          </a:xfrm>
          <a:solidFill>
            <a:schemeClr val="tx2"/>
          </a:solidFill>
        </p:spPr>
        <p:txBody>
          <a:bodyPr/>
          <a:lstStyle>
            <a:lvl1pPr marL="0" indent="0">
              <a:lnSpc>
                <a:spcPct val="100000"/>
              </a:lnSpc>
              <a:spcBef>
                <a:spcPts val="0"/>
              </a:spcBef>
              <a:buFont typeface="Arial" panose="020B0604020202020204" pitchFamily="34" charset="0"/>
              <a:buNone/>
              <a:defRPr sz="100">
                <a:noFill/>
              </a:defRPr>
            </a:lvl1pPr>
            <a:lvl2pPr marL="0" indent="0">
              <a:lnSpc>
                <a:spcPct val="100000"/>
              </a:lnSpc>
              <a:spcBef>
                <a:spcPts val="0"/>
              </a:spcBef>
              <a:buFont typeface="Arial" panose="020B0604020202020204" pitchFamily="34" charset="0"/>
              <a:buNone/>
              <a:defRPr sz="100">
                <a:noFill/>
              </a:defRPr>
            </a:lvl2pPr>
            <a:lvl3pPr marL="0" indent="0">
              <a:lnSpc>
                <a:spcPct val="100000"/>
              </a:lnSpc>
              <a:spcBef>
                <a:spcPts val="0"/>
              </a:spcBef>
              <a:buFont typeface="Arial" panose="020B0604020202020204" pitchFamily="34" charset="0"/>
              <a:buNone/>
              <a:defRPr sz="100">
                <a:noFill/>
              </a:defRPr>
            </a:lvl3pPr>
            <a:lvl4pPr marL="0" indent="0">
              <a:lnSpc>
                <a:spcPct val="100000"/>
              </a:lnSpc>
              <a:spcBef>
                <a:spcPts val="0"/>
              </a:spcBef>
              <a:buNone/>
              <a:defRPr sz="100">
                <a:noFill/>
              </a:defRPr>
            </a:lvl4pPr>
            <a:lvl5pPr marL="0" indent="0">
              <a:lnSpc>
                <a:spcPct val="100000"/>
              </a:lnSpc>
              <a:spcBef>
                <a:spcPts val="0"/>
              </a:spcBef>
              <a:buNone/>
              <a:defRPr sz="100">
                <a:noFill/>
              </a:defRPr>
            </a:lvl5pPr>
            <a:lvl6pPr marL="0" indent="0">
              <a:lnSpc>
                <a:spcPct val="100000"/>
              </a:lnSpc>
              <a:spcBef>
                <a:spcPts val="0"/>
              </a:spcBef>
              <a:buNone/>
              <a:defRPr sz="100">
                <a:noFill/>
              </a:defRPr>
            </a:lvl6pPr>
            <a:lvl7pPr marL="0" indent="0">
              <a:lnSpc>
                <a:spcPct val="100000"/>
              </a:lnSpc>
              <a:spcBef>
                <a:spcPts val="0"/>
              </a:spcBef>
              <a:buNone/>
              <a:defRPr sz="100">
                <a:noFill/>
              </a:defRPr>
            </a:lvl7pPr>
            <a:lvl8pPr marL="0" indent="0">
              <a:lnSpc>
                <a:spcPct val="100000"/>
              </a:lnSpc>
              <a:spcBef>
                <a:spcPts val="0"/>
              </a:spcBef>
              <a:buNone/>
              <a:defRPr sz="100">
                <a:noFill/>
              </a:defRPr>
            </a:lvl8pPr>
            <a:lvl9pPr marL="0" indent="0">
              <a:lnSpc>
                <a:spcPct val="100000"/>
              </a:lnSpc>
              <a:spcBef>
                <a:spcPts val="0"/>
              </a:spcBef>
              <a:buNone/>
              <a:defRPr sz="1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6">
            <a:extLst>
              <a:ext uri="{FF2B5EF4-FFF2-40B4-BE49-F238E27FC236}">
                <a16:creationId xmlns:a16="http://schemas.microsoft.com/office/drawing/2014/main" id="{F233C6F1-94FE-43B8-B2A9-4D90E5895C7A}"/>
              </a:ext>
            </a:extLst>
          </p:cNvPr>
          <p:cNvSpPr>
            <a:spLocks noGrp="1"/>
          </p:cNvSpPr>
          <p:nvPr>
            <p:ph type="body" sz="quarter" idx="21"/>
          </p:nvPr>
        </p:nvSpPr>
        <p:spPr bwMode="gray">
          <a:xfrm>
            <a:off x="7902129" y="2828723"/>
            <a:ext cx="18000" cy="2005200"/>
          </a:xfrm>
          <a:solidFill>
            <a:schemeClr val="tx2"/>
          </a:solidFill>
        </p:spPr>
        <p:txBody>
          <a:bodyPr/>
          <a:lstStyle>
            <a:lvl1pPr marL="0" indent="0">
              <a:lnSpc>
                <a:spcPct val="100000"/>
              </a:lnSpc>
              <a:spcBef>
                <a:spcPts val="0"/>
              </a:spcBef>
              <a:buFont typeface="Arial" panose="020B0604020202020204" pitchFamily="34" charset="0"/>
              <a:buNone/>
              <a:defRPr sz="100">
                <a:noFill/>
              </a:defRPr>
            </a:lvl1pPr>
            <a:lvl2pPr marL="0" indent="0">
              <a:lnSpc>
                <a:spcPct val="100000"/>
              </a:lnSpc>
              <a:spcBef>
                <a:spcPts val="0"/>
              </a:spcBef>
              <a:buFont typeface="Arial" panose="020B0604020202020204" pitchFamily="34" charset="0"/>
              <a:buNone/>
              <a:defRPr sz="100">
                <a:noFill/>
              </a:defRPr>
            </a:lvl2pPr>
            <a:lvl3pPr marL="0" indent="0">
              <a:lnSpc>
                <a:spcPct val="100000"/>
              </a:lnSpc>
              <a:spcBef>
                <a:spcPts val="0"/>
              </a:spcBef>
              <a:buFont typeface="Arial" panose="020B0604020202020204" pitchFamily="34" charset="0"/>
              <a:buNone/>
              <a:defRPr sz="100">
                <a:noFill/>
              </a:defRPr>
            </a:lvl3pPr>
            <a:lvl4pPr marL="0" indent="0">
              <a:lnSpc>
                <a:spcPct val="100000"/>
              </a:lnSpc>
              <a:spcBef>
                <a:spcPts val="0"/>
              </a:spcBef>
              <a:buNone/>
              <a:defRPr sz="100">
                <a:noFill/>
              </a:defRPr>
            </a:lvl4pPr>
            <a:lvl5pPr marL="0" indent="0">
              <a:lnSpc>
                <a:spcPct val="100000"/>
              </a:lnSpc>
              <a:spcBef>
                <a:spcPts val="0"/>
              </a:spcBef>
              <a:buNone/>
              <a:defRPr sz="100">
                <a:noFill/>
              </a:defRPr>
            </a:lvl5pPr>
            <a:lvl6pPr marL="0" indent="0">
              <a:lnSpc>
                <a:spcPct val="100000"/>
              </a:lnSpc>
              <a:spcBef>
                <a:spcPts val="0"/>
              </a:spcBef>
              <a:buNone/>
              <a:defRPr sz="100">
                <a:noFill/>
              </a:defRPr>
            </a:lvl6pPr>
            <a:lvl7pPr marL="0" indent="0">
              <a:lnSpc>
                <a:spcPct val="100000"/>
              </a:lnSpc>
              <a:spcBef>
                <a:spcPts val="0"/>
              </a:spcBef>
              <a:buNone/>
              <a:defRPr sz="100">
                <a:noFill/>
              </a:defRPr>
            </a:lvl7pPr>
            <a:lvl8pPr marL="0" indent="0">
              <a:lnSpc>
                <a:spcPct val="100000"/>
              </a:lnSpc>
              <a:spcBef>
                <a:spcPts val="0"/>
              </a:spcBef>
              <a:buNone/>
              <a:defRPr sz="100">
                <a:noFill/>
              </a:defRPr>
            </a:lvl8pPr>
            <a:lvl9pPr marL="0" indent="0">
              <a:lnSpc>
                <a:spcPct val="100000"/>
              </a:lnSpc>
              <a:spcBef>
                <a:spcPts val="0"/>
              </a:spcBef>
              <a:buNone/>
              <a:defRPr sz="1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itle 1">
            <a:extLst>
              <a:ext uri="{FF2B5EF4-FFF2-40B4-BE49-F238E27FC236}">
                <a16:creationId xmlns:a16="http://schemas.microsoft.com/office/drawing/2014/main" id="{9308C497-E3C5-134E-990F-094522707715}"/>
              </a:ext>
            </a:extLst>
          </p:cNvPr>
          <p:cNvSpPr>
            <a:spLocks noGrp="1"/>
          </p:cNvSpPr>
          <p:nvPr>
            <p:ph type="title"/>
          </p:nvPr>
        </p:nvSpPr>
        <p:spPr bwMode="gray">
          <a:xfrm>
            <a:off x="1101200" y="524043"/>
            <a:ext cx="9997805" cy="1152000"/>
          </a:xfrm>
        </p:spPr>
        <p:txBody>
          <a:bodyPr/>
          <a:lstStyle>
            <a:lvl1pPr algn="l">
              <a:defRPr/>
            </a:lvl1pPr>
          </a:lstStyle>
          <a:p>
            <a:r>
              <a:rPr lang="en-US"/>
              <a:t>Click to edit Master title style</a:t>
            </a:r>
            <a:endParaRPr lang="en-US" dirty="0"/>
          </a:p>
        </p:txBody>
      </p:sp>
      <p:sp>
        <p:nvSpPr>
          <p:cNvPr id="21" name="Subtitle 2">
            <a:extLst>
              <a:ext uri="{FF2B5EF4-FFF2-40B4-BE49-F238E27FC236}">
                <a16:creationId xmlns:a16="http://schemas.microsoft.com/office/drawing/2014/main" id="{C79461B7-756B-754D-B9E0-2B8E42AB7DDF}"/>
              </a:ext>
            </a:extLst>
          </p:cNvPr>
          <p:cNvSpPr>
            <a:spLocks noGrp="1"/>
          </p:cNvSpPr>
          <p:nvPr>
            <p:ph type="subTitle" idx="1"/>
          </p:nvPr>
        </p:nvSpPr>
        <p:spPr bwMode="gray">
          <a:xfrm>
            <a:off x="1092200" y="1831489"/>
            <a:ext cx="10006805" cy="337285"/>
          </a:xfrm>
        </p:spPr>
        <p:txBody>
          <a:bodyPr/>
          <a:lstStyle>
            <a:lvl1pPr marL="0" indent="0" algn="l">
              <a:buNone/>
              <a:defRPr sz="2200" b="1">
                <a:solidFill>
                  <a:schemeClr val="accent1"/>
                </a:solidFill>
                <a:latin typeface="Greycliff CF Bold"/>
              </a:defRPr>
            </a:lvl1pPr>
            <a:lvl2pPr marL="0" indent="0" algn="l">
              <a:buNone/>
              <a:defRPr sz="2200" b="1">
                <a:solidFill>
                  <a:schemeClr val="accent1"/>
                </a:solidFill>
                <a:latin typeface="Greycliff CF Bold"/>
              </a:defRPr>
            </a:lvl2pPr>
            <a:lvl3pPr marL="0" indent="0" algn="l">
              <a:buNone/>
              <a:defRPr sz="2200" b="1">
                <a:solidFill>
                  <a:schemeClr val="accent1"/>
                </a:solidFill>
                <a:latin typeface="Greycliff CF Bold"/>
              </a:defRPr>
            </a:lvl3pPr>
            <a:lvl4pPr marL="0" indent="0" algn="l">
              <a:buNone/>
              <a:defRPr sz="2200" b="1">
                <a:solidFill>
                  <a:schemeClr val="accent1"/>
                </a:solidFill>
                <a:latin typeface="Greycliff CF Bold"/>
              </a:defRPr>
            </a:lvl4pPr>
            <a:lvl5pPr marL="0" indent="0" algn="l">
              <a:buNone/>
              <a:defRPr sz="2200" b="1">
                <a:solidFill>
                  <a:schemeClr val="accent1"/>
                </a:solidFill>
                <a:latin typeface="Greycliff CF Bold"/>
              </a:defRPr>
            </a:lvl5pPr>
            <a:lvl6pPr marL="0" indent="0" algn="l">
              <a:lnSpc>
                <a:spcPct val="90000"/>
              </a:lnSpc>
              <a:buNone/>
              <a:defRPr sz="2200" b="1">
                <a:solidFill>
                  <a:schemeClr val="accent1"/>
                </a:solidFill>
                <a:latin typeface="Greycliff CF Bold"/>
              </a:defRPr>
            </a:lvl6pPr>
            <a:lvl7pPr marL="0" indent="0" algn="l">
              <a:lnSpc>
                <a:spcPct val="90000"/>
              </a:lnSpc>
              <a:buNone/>
              <a:defRPr sz="2200" b="1">
                <a:solidFill>
                  <a:schemeClr val="accent1"/>
                </a:solidFill>
                <a:latin typeface="Greycliff CF Bold"/>
              </a:defRPr>
            </a:lvl7pPr>
            <a:lvl8pPr marL="0" indent="0" algn="l">
              <a:lnSpc>
                <a:spcPct val="90000"/>
              </a:lnSpc>
              <a:buNone/>
              <a:defRPr sz="2200" b="1">
                <a:solidFill>
                  <a:schemeClr val="accent1"/>
                </a:solidFill>
                <a:latin typeface="Greycliff CF Bold"/>
              </a:defRPr>
            </a:lvl8pPr>
            <a:lvl9pPr marL="0" indent="0" algn="l">
              <a:lnSpc>
                <a:spcPct val="90000"/>
              </a:lnSpc>
              <a:buNone/>
              <a:defRPr sz="2200" b="1">
                <a:solidFill>
                  <a:schemeClr val="accent1"/>
                </a:solidFill>
                <a:latin typeface="Greycliff CF Bold"/>
              </a:defRPr>
            </a:lvl9pPr>
          </a:lstStyle>
          <a:p>
            <a:pPr lvl="0"/>
            <a:r>
              <a:rPr lang="en-US"/>
              <a:t>Click to edit Master subtitle style</a:t>
            </a:r>
            <a:endParaRPr lang="en-US" dirty="0"/>
          </a:p>
        </p:txBody>
      </p:sp>
      <p:sp>
        <p:nvSpPr>
          <p:cNvPr id="25" name="Text Placeholder 7">
            <a:extLst>
              <a:ext uri="{FF2B5EF4-FFF2-40B4-BE49-F238E27FC236}">
                <a16:creationId xmlns:a16="http://schemas.microsoft.com/office/drawing/2014/main" id="{8E330B13-F851-B540-A2C1-187B5AC733E4}"/>
              </a:ext>
            </a:extLst>
          </p:cNvPr>
          <p:cNvSpPr>
            <a:spLocks noGrp="1"/>
          </p:cNvSpPr>
          <p:nvPr>
            <p:ph type="body" sz="quarter" idx="15"/>
          </p:nvPr>
        </p:nvSpPr>
        <p:spPr bwMode="gray">
          <a:xfrm>
            <a:off x="1074420" y="2777913"/>
            <a:ext cx="2761980" cy="2991061"/>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7">
            <a:extLst>
              <a:ext uri="{FF2B5EF4-FFF2-40B4-BE49-F238E27FC236}">
                <a16:creationId xmlns:a16="http://schemas.microsoft.com/office/drawing/2014/main" id="{8A8EDCE6-A9E8-B446-95FF-E2BE1D527D4D}"/>
              </a:ext>
            </a:extLst>
          </p:cNvPr>
          <p:cNvSpPr>
            <a:spLocks noGrp="1"/>
          </p:cNvSpPr>
          <p:nvPr>
            <p:ph type="body" sz="quarter" idx="22"/>
          </p:nvPr>
        </p:nvSpPr>
        <p:spPr bwMode="gray">
          <a:xfrm>
            <a:off x="4685052" y="2777913"/>
            <a:ext cx="2761980" cy="2991061"/>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7">
            <a:extLst>
              <a:ext uri="{FF2B5EF4-FFF2-40B4-BE49-F238E27FC236}">
                <a16:creationId xmlns:a16="http://schemas.microsoft.com/office/drawing/2014/main" id="{16C642CA-E18A-A146-87F7-D911E5C6B1C4}"/>
              </a:ext>
            </a:extLst>
          </p:cNvPr>
          <p:cNvSpPr>
            <a:spLocks noGrp="1"/>
          </p:cNvSpPr>
          <p:nvPr>
            <p:ph type="body" sz="quarter" idx="23"/>
          </p:nvPr>
        </p:nvSpPr>
        <p:spPr bwMode="gray">
          <a:xfrm>
            <a:off x="8337025" y="2777913"/>
            <a:ext cx="2761980" cy="2991061"/>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445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ext 4-Panel">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E03E737-F5EE-4DC3-A632-490A6A663EAA}"/>
              </a:ext>
            </a:extLst>
          </p:cNvPr>
          <p:cNvSpPr>
            <a:spLocks noGrp="1"/>
          </p:cNvSpPr>
          <p:nvPr>
            <p:ph type="dt" sz="half" idx="10"/>
          </p:nvPr>
        </p:nvSpPr>
        <p:spPr bwMode="gray"/>
        <p:txBody>
          <a:bodyPr/>
          <a:lstStyle/>
          <a:p>
            <a:fld id="{3BE59606-3B39-417F-B6B8-7476D03892E2}" type="datetime1">
              <a:rPr lang="en-US" smtClean="0"/>
              <a:t>10/5/2022</a:t>
            </a:fld>
            <a:endParaRPr lang="en-US" dirty="0"/>
          </a:p>
        </p:txBody>
      </p:sp>
      <p:sp>
        <p:nvSpPr>
          <p:cNvPr id="5" name="Footer Placeholder 4">
            <a:extLst>
              <a:ext uri="{FF2B5EF4-FFF2-40B4-BE49-F238E27FC236}">
                <a16:creationId xmlns:a16="http://schemas.microsoft.com/office/drawing/2014/main" id="{185ED7DD-2B4C-4536-B032-4219E46DAF68}"/>
              </a:ext>
            </a:extLst>
          </p:cNvPr>
          <p:cNvSpPr>
            <a:spLocks noGrp="1"/>
          </p:cNvSpPr>
          <p:nvPr>
            <p:ph type="ftr" sz="quarter" idx="11"/>
          </p:nvPr>
        </p:nvSpPr>
        <p:spPr bwMode="gray"/>
        <p:txBody>
          <a:bodyPr/>
          <a:lstStyle/>
          <a:p>
            <a:r>
              <a:rPr lang="en-US"/>
              <a:t>Federal Reserve Bank of San Francisco</a:t>
            </a:r>
            <a:endParaRPr lang="en-US" dirty="0"/>
          </a:p>
        </p:txBody>
      </p:sp>
      <p:sp>
        <p:nvSpPr>
          <p:cNvPr id="6" name="Slide Number Placeholder 5">
            <a:extLst>
              <a:ext uri="{FF2B5EF4-FFF2-40B4-BE49-F238E27FC236}">
                <a16:creationId xmlns:a16="http://schemas.microsoft.com/office/drawing/2014/main" id="{4A04512C-937C-43C1-BDC0-B691A4DC92BE}"/>
              </a:ext>
            </a:extLst>
          </p:cNvPr>
          <p:cNvSpPr>
            <a:spLocks noGrp="1"/>
          </p:cNvSpPr>
          <p:nvPr>
            <p:ph type="sldNum" sz="quarter" idx="12"/>
          </p:nvPr>
        </p:nvSpPr>
        <p:spPr bwMode="gray"/>
        <p:txBody>
          <a:bodyPr/>
          <a:lstStyle/>
          <a:p>
            <a:fld id="{680AB541-CA38-4EE1-926E-407917AE7576}" type="slidenum">
              <a:rPr lang="en-US" smtClean="0"/>
              <a:pPr/>
              <a:t>‹#›</a:t>
            </a:fld>
            <a:endParaRPr lang="en-US" dirty="0"/>
          </a:p>
        </p:txBody>
      </p:sp>
      <p:sp>
        <p:nvSpPr>
          <p:cNvPr id="21" name="Text Placeholder 7">
            <a:extLst>
              <a:ext uri="{FF2B5EF4-FFF2-40B4-BE49-F238E27FC236}">
                <a16:creationId xmlns:a16="http://schemas.microsoft.com/office/drawing/2014/main" id="{2EE3D47C-7D30-4534-A9FF-8D268B4F7611}"/>
              </a:ext>
            </a:extLst>
          </p:cNvPr>
          <p:cNvSpPr>
            <a:spLocks noGrp="1"/>
          </p:cNvSpPr>
          <p:nvPr>
            <p:ph type="body" sz="quarter" idx="15" hasCustomPrompt="1"/>
          </p:nvPr>
        </p:nvSpPr>
        <p:spPr bwMode="gray">
          <a:xfrm>
            <a:off x="1080771" y="2794635"/>
            <a:ext cx="2330800" cy="2412000"/>
          </a:xfrm>
        </p:spPr>
        <p:txBody>
          <a:bodyPr/>
          <a:lstStyle>
            <a:lvl1pPr>
              <a:defRPr sz="1500">
                <a:solidFill>
                  <a:schemeClr val="tx2"/>
                </a:solidFill>
              </a:defRPr>
            </a:lvl1pPr>
            <a:lvl2pPr marL="0" indent="0">
              <a:defRPr sz="1500">
                <a:solidFill>
                  <a:schemeClr val="tx1"/>
                </a:solidFill>
                <a:latin typeface="+mn-lt"/>
              </a:defRPr>
            </a:lvl2pPr>
            <a:lvl3pPr marL="144000" indent="-144000">
              <a:buFont typeface="Greycliff CF" panose="00000500000000000000" pitchFamily="50" charset="0"/>
              <a:buChar char="+"/>
              <a:defRPr sz="1500">
                <a:solidFill>
                  <a:schemeClr val="tx1"/>
                </a:solidFill>
                <a:latin typeface="+mn-lt"/>
              </a:defRPr>
            </a:lvl3pPr>
            <a:lvl4pPr marL="142875" indent="-142875">
              <a:defRPr sz="1500">
                <a:solidFill>
                  <a:schemeClr val="tx1"/>
                </a:solidFill>
                <a:latin typeface="+mn-lt"/>
              </a:defRPr>
            </a:lvl4pPr>
            <a:lvl5pPr marL="142875" indent="-142875">
              <a:defRPr sz="150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Text Placeholder 7">
            <a:extLst>
              <a:ext uri="{FF2B5EF4-FFF2-40B4-BE49-F238E27FC236}">
                <a16:creationId xmlns:a16="http://schemas.microsoft.com/office/drawing/2014/main" id="{7B5C1E7C-9A61-4D3F-B2EC-E4908DEAE950}"/>
              </a:ext>
            </a:extLst>
          </p:cNvPr>
          <p:cNvSpPr>
            <a:spLocks noGrp="1"/>
          </p:cNvSpPr>
          <p:nvPr>
            <p:ph type="body" sz="quarter" idx="16" hasCustomPrompt="1"/>
          </p:nvPr>
        </p:nvSpPr>
        <p:spPr bwMode="gray">
          <a:xfrm>
            <a:off x="3643302" y="2794635"/>
            <a:ext cx="2330800" cy="2412000"/>
          </a:xfrm>
        </p:spPr>
        <p:txBody>
          <a:bodyPr/>
          <a:lstStyle>
            <a:lvl1pPr>
              <a:defRPr sz="1500"/>
            </a:lvl1pPr>
            <a:lvl2pPr marL="0" indent="0">
              <a:defRPr sz="1500">
                <a:solidFill>
                  <a:schemeClr val="tx1"/>
                </a:solidFill>
                <a:latin typeface="+mn-lt"/>
              </a:defRPr>
            </a:lvl2pPr>
            <a:lvl3pPr marL="144000" indent="-144000">
              <a:buFont typeface="Greycliff CF" panose="00000500000000000000" pitchFamily="50" charset="0"/>
              <a:buChar char="+"/>
              <a:defRPr sz="1500">
                <a:solidFill>
                  <a:schemeClr val="tx1"/>
                </a:solidFill>
                <a:latin typeface="+mn-lt"/>
              </a:defRPr>
            </a:lvl3pPr>
            <a:lvl4pPr marL="142875" indent="-142875">
              <a:defRPr sz="1500">
                <a:solidFill>
                  <a:schemeClr val="tx1"/>
                </a:solidFill>
                <a:latin typeface="+mn-lt"/>
              </a:defRPr>
            </a:lvl4pPr>
            <a:lvl5pPr marL="142875" indent="-142875">
              <a:defRPr sz="150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ext Placeholder 7">
            <a:extLst>
              <a:ext uri="{FF2B5EF4-FFF2-40B4-BE49-F238E27FC236}">
                <a16:creationId xmlns:a16="http://schemas.microsoft.com/office/drawing/2014/main" id="{2028664E-3906-470C-84E2-3E50A31BA330}"/>
              </a:ext>
            </a:extLst>
          </p:cNvPr>
          <p:cNvSpPr>
            <a:spLocks noGrp="1"/>
          </p:cNvSpPr>
          <p:nvPr>
            <p:ph type="body" sz="quarter" idx="17" hasCustomPrompt="1"/>
          </p:nvPr>
        </p:nvSpPr>
        <p:spPr bwMode="gray">
          <a:xfrm>
            <a:off x="6205833" y="2794635"/>
            <a:ext cx="2330800" cy="2412000"/>
          </a:xfrm>
        </p:spPr>
        <p:txBody>
          <a:bodyPr/>
          <a:lstStyle>
            <a:lvl1pPr>
              <a:defRPr sz="1500">
                <a:solidFill>
                  <a:schemeClr val="accent2"/>
                </a:solidFill>
              </a:defRPr>
            </a:lvl1pPr>
            <a:lvl2pPr marL="0" indent="0">
              <a:defRPr sz="1500">
                <a:solidFill>
                  <a:schemeClr val="tx1"/>
                </a:solidFill>
                <a:latin typeface="+mn-lt"/>
              </a:defRPr>
            </a:lvl2pPr>
            <a:lvl3pPr marL="144000" indent="-144000">
              <a:buFont typeface="Greycliff CF" panose="00000500000000000000" pitchFamily="50" charset="0"/>
              <a:buChar char="+"/>
              <a:defRPr sz="1500">
                <a:solidFill>
                  <a:schemeClr val="tx1"/>
                </a:solidFill>
                <a:latin typeface="+mn-lt"/>
              </a:defRPr>
            </a:lvl3pPr>
            <a:lvl4pPr marL="142875" indent="-142875">
              <a:defRPr sz="1500">
                <a:solidFill>
                  <a:schemeClr val="tx1"/>
                </a:solidFill>
                <a:latin typeface="+mn-lt"/>
              </a:defRPr>
            </a:lvl4pPr>
            <a:lvl5pPr marL="142875" indent="-142875">
              <a:defRPr sz="150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7">
            <a:extLst>
              <a:ext uri="{FF2B5EF4-FFF2-40B4-BE49-F238E27FC236}">
                <a16:creationId xmlns:a16="http://schemas.microsoft.com/office/drawing/2014/main" id="{F404FFFD-A8E6-4928-9E43-CACF9B0A2E10}"/>
              </a:ext>
            </a:extLst>
          </p:cNvPr>
          <p:cNvSpPr>
            <a:spLocks noGrp="1"/>
          </p:cNvSpPr>
          <p:nvPr>
            <p:ph type="body" sz="quarter" idx="18" hasCustomPrompt="1"/>
          </p:nvPr>
        </p:nvSpPr>
        <p:spPr bwMode="gray">
          <a:xfrm>
            <a:off x="8768364" y="2794635"/>
            <a:ext cx="2330800" cy="2412000"/>
          </a:xfrm>
        </p:spPr>
        <p:txBody>
          <a:bodyPr/>
          <a:lstStyle>
            <a:lvl1pPr>
              <a:defRPr sz="1500">
                <a:solidFill>
                  <a:schemeClr val="accent3"/>
                </a:solidFill>
              </a:defRPr>
            </a:lvl1pPr>
            <a:lvl2pPr marL="0" indent="0">
              <a:defRPr sz="1500">
                <a:solidFill>
                  <a:schemeClr val="tx1"/>
                </a:solidFill>
                <a:latin typeface="+mn-lt"/>
              </a:defRPr>
            </a:lvl2pPr>
            <a:lvl3pPr marL="144000" indent="-144000">
              <a:buFont typeface="Greycliff CF" panose="00000500000000000000" pitchFamily="50" charset="0"/>
              <a:buChar char="+"/>
              <a:defRPr sz="1500">
                <a:solidFill>
                  <a:schemeClr val="tx1"/>
                </a:solidFill>
                <a:latin typeface="+mn-lt"/>
              </a:defRPr>
            </a:lvl3pPr>
            <a:lvl4pPr marL="142875" indent="-142875">
              <a:defRPr sz="1500">
                <a:solidFill>
                  <a:schemeClr val="tx1"/>
                </a:solidFill>
                <a:latin typeface="+mn-lt"/>
              </a:defRPr>
            </a:lvl4pPr>
            <a:lvl5pPr marL="142875" indent="-142875">
              <a:defRPr sz="150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6">
            <a:extLst>
              <a:ext uri="{FF2B5EF4-FFF2-40B4-BE49-F238E27FC236}">
                <a16:creationId xmlns:a16="http://schemas.microsoft.com/office/drawing/2014/main" id="{D65AFB0B-A20E-471C-9B08-93A347293539}"/>
              </a:ext>
            </a:extLst>
          </p:cNvPr>
          <p:cNvSpPr>
            <a:spLocks noGrp="1"/>
          </p:cNvSpPr>
          <p:nvPr>
            <p:ph type="body" sz="quarter" idx="19"/>
          </p:nvPr>
        </p:nvSpPr>
        <p:spPr bwMode="gray">
          <a:xfrm>
            <a:off x="6080967" y="2828723"/>
            <a:ext cx="18000" cy="2376000"/>
          </a:xfrm>
          <a:solidFill>
            <a:schemeClr val="accent6"/>
          </a:solidFill>
        </p:spPr>
        <p:txBody>
          <a:bodyPr/>
          <a:lstStyle>
            <a:lvl1pPr marL="0" indent="0">
              <a:lnSpc>
                <a:spcPct val="100000"/>
              </a:lnSpc>
              <a:spcBef>
                <a:spcPts val="0"/>
              </a:spcBef>
              <a:buFont typeface="Arial" panose="020B0604020202020204" pitchFamily="34" charset="0"/>
              <a:buNone/>
              <a:defRPr sz="100">
                <a:noFill/>
              </a:defRPr>
            </a:lvl1pPr>
            <a:lvl2pPr marL="0" indent="0">
              <a:lnSpc>
                <a:spcPct val="100000"/>
              </a:lnSpc>
              <a:spcBef>
                <a:spcPts val="0"/>
              </a:spcBef>
              <a:buFont typeface="Arial" panose="020B0604020202020204" pitchFamily="34" charset="0"/>
              <a:buNone/>
              <a:defRPr sz="100">
                <a:noFill/>
              </a:defRPr>
            </a:lvl2pPr>
            <a:lvl3pPr marL="0" indent="0">
              <a:lnSpc>
                <a:spcPct val="100000"/>
              </a:lnSpc>
              <a:spcBef>
                <a:spcPts val="0"/>
              </a:spcBef>
              <a:buFont typeface="Arial" panose="020B0604020202020204" pitchFamily="34" charset="0"/>
              <a:buNone/>
              <a:defRPr sz="100">
                <a:noFill/>
              </a:defRPr>
            </a:lvl3pPr>
            <a:lvl4pPr marL="0" indent="0">
              <a:lnSpc>
                <a:spcPct val="100000"/>
              </a:lnSpc>
              <a:spcBef>
                <a:spcPts val="0"/>
              </a:spcBef>
              <a:buNone/>
              <a:defRPr sz="100">
                <a:noFill/>
              </a:defRPr>
            </a:lvl4pPr>
            <a:lvl5pPr marL="0" indent="0">
              <a:lnSpc>
                <a:spcPct val="100000"/>
              </a:lnSpc>
              <a:spcBef>
                <a:spcPts val="0"/>
              </a:spcBef>
              <a:buNone/>
              <a:defRPr sz="100">
                <a:noFill/>
              </a:defRPr>
            </a:lvl5pPr>
            <a:lvl6pPr marL="0" indent="0">
              <a:lnSpc>
                <a:spcPct val="100000"/>
              </a:lnSpc>
              <a:spcBef>
                <a:spcPts val="0"/>
              </a:spcBef>
              <a:buNone/>
              <a:defRPr sz="100">
                <a:noFill/>
              </a:defRPr>
            </a:lvl6pPr>
            <a:lvl7pPr marL="0" indent="0">
              <a:lnSpc>
                <a:spcPct val="100000"/>
              </a:lnSpc>
              <a:spcBef>
                <a:spcPts val="0"/>
              </a:spcBef>
              <a:buNone/>
              <a:defRPr sz="100">
                <a:noFill/>
              </a:defRPr>
            </a:lvl7pPr>
            <a:lvl8pPr marL="0" indent="0">
              <a:lnSpc>
                <a:spcPct val="100000"/>
              </a:lnSpc>
              <a:spcBef>
                <a:spcPts val="0"/>
              </a:spcBef>
              <a:buNone/>
              <a:defRPr sz="100">
                <a:noFill/>
              </a:defRPr>
            </a:lvl8pPr>
            <a:lvl9pPr marL="0" indent="0">
              <a:lnSpc>
                <a:spcPct val="100000"/>
              </a:lnSpc>
              <a:spcBef>
                <a:spcPts val="0"/>
              </a:spcBef>
              <a:buNone/>
              <a:defRPr sz="1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6">
            <a:extLst>
              <a:ext uri="{FF2B5EF4-FFF2-40B4-BE49-F238E27FC236}">
                <a16:creationId xmlns:a16="http://schemas.microsoft.com/office/drawing/2014/main" id="{4DC05DCE-6FC6-423E-975F-45EF1124260E}"/>
              </a:ext>
            </a:extLst>
          </p:cNvPr>
          <p:cNvSpPr>
            <a:spLocks noGrp="1"/>
          </p:cNvSpPr>
          <p:nvPr>
            <p:ph type="body" sz="quarter" idx="20"/>
          </p:nvPr>
        </p:nvSpPr>
        <p:spPr bwMode="gray">
          <a:xfrm>
            <a:off x="3518437" y="2828723"/>
            <a:ext cx="18000" cy="2376000"/>
          </a:xfrm>
          <a:solidFill>
            <a:schemeClr val="accent6"/>
          </a:solidFill>
        </p:spPr>
        <p:txBody>
          <a:bodyPr/>
          <a:lstStyle>
            <a:lvl1pPr marL="0" indent="0">
              <a:lnSpc>
                <a:spcPct val="100000"/>
              </a:lnSpc>
              <a:spcBef>
                <a:spcPts val="0"/>
              </a:spcBef>
              <a:buFont typeface="Arial" panose="020B0604020202020204" pitchFamily="34" charset="0"/>
              <a:buNone/>
              <a:defRPr sz="100">
                <a:noFill/>
              </a:defRPr>
            </a:lvl1pPr>
            <a:lvl2pPr marL="0" indent="0">
              <a:lnSpc>
                <a:spcPct val="100000"/>
              </a:lnSpc>
              <a:spcBef>
                <a:spcPts val="0"/>
              </a:spcBef>
              <a:buFont typeface="Arial" panose="020B0604020202020204" pitchFamily="34" charset="0"/>
              <a:buNone/>
              <a:defRPr sz="100">
                <a:noFill/>
              </a:defRPr>
            </a:lvl2pPr>
            <a:lvl3pPr marL="0" indent="0">
              <a:lnSpc>
                <a:spcPct val="100000"/>
              </a:lnSpc>
              <a:spcBef>
                <a:spcPts val="0"/>
              </a:spcBef>
              <a:buFont typeface="Arial" panose="020B0604020202020204" pitchFamily="34" charset="0"/>
              <a:buNone/>
              <a:defRPr sz="100">
                <a:noFill/>
              </a:defRPr>
            </a:lvl3pPr>
            <a:lvl4pPr marL="0" indent="0">
              <a:lnSpc>
                <a:spcPct val="100000"/>
              </a:lnSpc>
              <a:spcBef>
                <a:spcPts val="0"/>
              </a:spcBef>
              <a:buNone/>
              <a:defRPr sz="100">
                <a:noFill/>
              </a:defRPr>
            </a:lvl4pPr>
            <a:lvl5pPr marL="0" indent="0">
              <a:lnSpc>
                <a:spcPct val="100000"/>
              </a:lnSpc>
              <a:spcBef>
                <a:spcPts val="0"/>
              </a:spcBef>
              <a:buNone/>
              <a:defRPr sz="100">
                <a:noFill/>
              </a:defRPr>
            </a:lvl5pPr>
            <a:lvl6pPr marL="0" indent="0">
              <a:lnSpc>
                <a:spcPct val="100000"/>
              </a:lnSpc>
              <a:spcBef>
                <a:spcPts val="0"/>
              </a:spcBef>
              <a:buNone/>
              <a:defRPr sz="100">
                <a:noFill/>
              </a:defRPr>
            </a:lvl6pPr>
            <a:lvl7pPr marL="0" indent="0">
              <a:lnSpc>
                <a:spcPct val="100000"/>
              </a:lnSpc>
              <a:spcBef>
                <a:spcPts val="0"/>
              </a:spcBef>
              <a:buNone/>
              <a:defRPr sz="100">
                <a:noFill/>
              </a:defRPr>
            </a:lvl7pPr>
            <a:lvl8pPr marL="0" indent="0">
              <a:lnSpc>
                <a:spcPct val="100000"/>
              </a:lnSpc>
              <a:spcBef>
                <a:spcPts val="0"/>
              </a:spcBef>
              <a:buNone/>
              <a:defRPr sz="100">
                <a:noFill/>
              </a:defRPr>
            </a:lvl8pPr>
            <a:lvl9pPr marL="0" indent="0">
              <a:lnSpc>
                <a:spcPct val="100000"/>
              </a:lnSpc>
              <a:spcBef>
                <a:spcPts val="0"/>
              </a:spcBef>
              <a:buNone/>
              <a:defRPr sz="1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6">
            <a:extLst>
              <a:ext uri="{FF2B5EF4-FFF2-40B4-BE49-F238E27FC236}">
                <a16:creationId xmlns:a16="http://schemas.microsoft.com/office/drawing/2014/main" id="{04B256B8-805A-435D-90BD-1D782D7C47DE}"/>
              </a:ext>
            </a:extLst>
          </p:cNvPr>
          <p:cNvSpPr>
            <a:spLocks noGrp="1"/>
          </p:cNvSpPr>
          <p:nvPr>
            <p:ph type="body" sz="quarter" idx="21"/>
          </p:nvPr>
        </p:nvSpPr>
        <p:spPr bwMode="gray">
          <a:xfrm>
            <a:off x="8643498" y="2828723"/>
            <a:ext cx="18000" cy="2376000"/>
          </a:xfrm>
          <a:solidFill>
            <a:schemeClr val="accent6"/>
          </a:solidFill>
        </p:spPr>
        <p:txBody>
          <a:bodyPr/>
          <a:lstStyle>
            <a:lvl1pPr marL="0" indent="0">
              <a:lnSpc>
                <a:spcPct val="100000"/>
              </a:lnSpc>
              <a:spcBef>
                <a:spcPts val="0"/>
              </a:spcBef>
              <a:buFont typeface="Arial" panose="020B0604020202020204" pitchFamily="34" charset="0"/>
              <a:buNone/>
              <a:defRPr sz="100">
                <a:noFill/>
              </a:defRPr>
            </a:lvl1pPr>
            <a:lvl2pPr marL="0" indent="0">
              <a:lnSpc>
                <a:spcPct val="100000"/>
              </a:lnSpc>
              <a:spcBef>
                <a:spcPts val="0"/>
              </a:spcBef>
              <a:buFont typeface="Arial" panose="020B0604020202020204" pitchFamily="34" charset="0"/>
              <a:buNone/>
              <a:defRPr sz="100">
                <a:noFill/>
              </a:defRPr>
            </a:lvl2pPr>
            <a:lvl3pPr marL="0" indent="0">
              <a:lnSpc>
                <a:spcPct val="100000"/>
              </a:lnSpc>
              <a:spcBef>
                <a:spcPts val="0"/>
              </a:spcBef>
              <a:buFont typeface="Arial" panose="020B0604020202020204" pitchFamily="34" charset="0"/>
              <a:buNone/>
              <a:defRPr sz="100">
                <a:noFill/>
              </a:defRPr>
            </a:lvl3pPr>
            <a:lvl4pPr marL="0" indent="0">
              <a:lnSpc>
                <a:spcPct val="100000"/>
              </a:lnSpc>
              <a:spcBef>
                <a:spcPts val="0"/>
              </a:spcBef>
              <a:buNone/>
              <a:defRPr sz="100">
                <a:noFill/>
              </a:defRPr>
            </a:lvl4pPr>
            <a:lvl5pPr marL="0" indent="0">
              <a:lnSpc>
                <a:spcPct val="100000"/>
              </a:lnSpc>
              <a:spcBef>
                <a:spcPts val="0"/>
              </a:spcBef>
              <a:buNone/>
              <a:defRPr sz="100">
                <a:noFill/>
              </a:defRPr>
            </a:lvl5pPr>
            <a:lvl6pPr marL="0" indent="0">
              <a:lnSpc>
                <a:spcPct val="100000"/>
              </a:lnSpc>
              <a:spcBef>
                <a:spcPts val="0"/>
              </a:spcBef>
              <a:buNone/>
              <a:defRPr sz="100">
                <a:noFill/>
              </a:defRPr>
            </a:lvl6pPr>
            <a:lvl7pPr marL="0" indent="0">
              <a:lnSpc>
                <a:spcPct val="100000"/>
              </a:lnSpc>
              <a:spcBef>
                <a:spcPts val="0"/>
              </a:spcBef>
              <a:buNone/>
              <a:defRPr sz="100">
                <a:noFill/>
              </a:defRPr>
            </a:lvl7pPr>
            <a:lvl8pPr marL="0" indent="0">
              <a:lnSpc>
                <a:spcPct val="100000"/>
              </a:lnSpc>
              <a:spcBef>
                <a:spcPts val="0"/>
              </a:spcBef>
              <a:buNone/>
              <a:defRPr sz="100">
                <a:noFill/>
              </a:defRPr>
            </a:lvl8pPr>
            <a:lvl9pPr marL="0" indent="0">
              <a:lnSpc>
                <a:spcPct val="100000"/>
              </a:lnSpc>
              <a:spcBef>
                <a:spcPts val="0"/>
              </a:spcBef>
              <a:buNone/>
              <a:defRPr sz="1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itle 1">
            <a:extLst>
              <a:ext uri="{FF2B5EF4-FFF2-40B4-BE49-F238E27FC236}">
                <a16:creationId xmlns:a16="http://schemas.microsoft.com/office/drawing/2014/main" id="{E71F38DD-250B-1E40-B953-7DFD5A44F9C3}"/>
              </a:ext>
            </a:extLst>
          </p:cNvPr>
          <p:cNvSpPr>
            <a:spLocks noGrp="1"/>
          </p:cNvSpPr>
          <p:nvPr>
            <p:ph type="title"/>
          </p:nvPr>
        </p:nvSpPr>
        <p:spPr bwMode="gray">
          <a:xfrm>
            <a:off x="1101200" y="524043"/>
            <a:ext cx="9997805" cy="1152000"/>
          </a:xfrm>
        </p:spPr>
        <p:txBody>
          <a:bodyPr/>
          <a:lstStyle>
            <a:lvl1pPr algn="l">
              <a:defRPr/>
            </a:lvl1pPr>
          </a:lstStyle>
          <a:p>
            <a:r>
              <a:rPr lang="en-US"/>
              <a:t>Click to edit Master title style</a:t>
            </a:r>
            <a:endParaRPr lang="en-US" dirty="0"/>
          </a:p>
        </p:txBody>
      </p:sp>
      <p:sp>
        <p:nvSpPr>
          <p:cNvPr id="19" name="Subtitle 2">
            <a:extLst>
              <a:ext uri="{FF2B5EF4-FFF2-40B4-BE49-F238E27FC236}">
                <a16:creationId xmlns:a16="http://schemas.microsoft.com/office/drawing/2014/main" id="{E8405C90-5062-044C-8907-9E4B232D6981}"/>
              </a:ext>
            </a:extLst>
          </p:cNvPr>
          <p:cNvSpPr>
            <a:spLocks noGrp="1"/>
          </p:cNvSpPr>
          <p:nvPr>
            <p:ph type="subTitle" idx="1"/>
          </p:nvPr>
        </p:nvSpPr>
        <p:spPr bwMode="gray">
          <a:xfrm>
            <a:off x="1092200" y="1831489"/>
            <a:ext cx="10006805" cy="337285"/>
          </a:xfrm>
        </p:spPr>
        <p:txBody>
          <a:bodyPr/>
          <a:lstStyle>
            <a:lvl1pPr marL="0" indent="0" algn="l">
              <a:buNone/>
              <a:defRPr sz="2200" b="1">
                <a:solidFill>
                  <a:schemeClr val="accent1"/>
                </a:solidFill>
                <a:latin typeface="Greycliff CF Bold"/>
              </a:defRPr>
            </a:lvl1pPr>
            <a:lvl2pPr marL="0" indent="0" algn="l">
              <a:buNone/>
              <a:defRPr sz="2200" b="1">
                <a:solidFill>
                  <a:schemeClr val="accent1"/>
                </a:solidFill>
                <a:latin typeface="Greycliff CF Bold"/>
              </a:defRPr>
            </a:lvl2pPr>
            <a:lvl3pPr marL="0" indent="0" algn="l">
              <a:buNone/>
              <a:defRPr sz="2200" b="1">
                <a:solidFill>
                  <a:schemeClr val="accent1"/>
                </a:solidFill>
                <a:latin typeface="Greycliff CF Bold"/>
              </a:defRPr>
            </a:lvl3pPr>
            <a:lvl4pPr marL="0" indent="0" algn="l">
              <a:buNone/>
              <a:defRPr sz="2200" b="1">
                <a:solidFill>
                  <a:schemeClr val="accent1"/>
                </a:solidFill>
                <a:latin typeface="Greycliff CF Bold"/>
              </a:defRPr>
            </a:lvl4pPr>
            <a:lvl5pPr marL="0" indent="0" algn="l">
              <a:buNone/>
              <a:defRPr sz="2200" b="1">
                <a:solidFill>
                  <a:schemeClr val="accent1"/>
                </a:solidFill>
                <a:latin typeface="Greycliff CF Bold"/>
              </a:defRPr>
            </a:lvl5pPr>
            <a:lvl6pPr marL="0" indent="0" algn="l">
              <a:lnSpc>
                <a:spcPct val="90000"/>
              </a:lnSpc>
              <a:buNone/>
              <a:defRPr sz="2200" b="1">
                <a:solidFill>
                  <a:schemeClr val="accent1"/>
                </a:solidFill>
                <a:latin typeface="Greycliff CF Bold"/>
              </a:defRPr>
            </a:lvl6pPr>
            <a:lvl7pPr marL="0" indent="0" algn="l">
              <a:lnSpc>
                <a:spcPct val="90000"/>
              </a:lnSpc>
              <a:buNone/>
              <a:defRPr sz="2200" b="1">
                <a:solidFill>
                  <a:schemeClr val="accent1"/>
                </a:solidFill>
                <a:latin typeface="Greycliff CF Bold"/>
              </a:defRPr>
            </a:lvl7pPr>
            <a:lvl8pPr marL="0" indent="0" algn="l">
              <a:lnSpc>
                <a:spcPct val="90000"/>
              </a:lnSpc>
              <a:buNone/>
              <a:defRPr sz="2200" b="1">
                <a:solidFill>
                  <a:schemeClr val="accent1"/>
                </a:solidFill>
                <a:latin typeface="Greycliff CF Bold"/>
              </a:defRPr>
            </a:lvl8pPr>
            <a:lvl9pPr marL="0" indent="0" algn="l">
              <a:lnSpc>
                <a:spcPct val="90000"/>
              </a:lnSpc>
              <a:buNone/>
              <a:defRPr sz="2200" b="1">
                <a:solidFill>
                  <a:schemeClr val="accent1"/>
                </a:solidFill>
                <a:latin typeface="Greycliff CF Bold"/>
              </a:defRPr>
            </a:lvl9pPr>
          </a:lstStyle>
          <a:p>
            <a:pPr lvl="0"/>
            <a:r>
              <a:rPr lang="en-US"/>
              <a:t>Click to edit Master subtitle style</a:t>
            </a:r>
            <a:endParaRPr lang="en-US" dirty="0"/>
          </a:p>
        </p:txBody>
      </p:sp>
    </p:spTree>
    <p:extLst>
      <p:ext uri="{BB962C8B-B14F-4D97-AF65-F5344CB8AC3E}">
        <p14:creationId xmlns:p14="http://schemas.microsoft.com/office/powerpoint/2010/main" val="236756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Box Layou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E03E737-F5EE-4DC3-A632-490A6A663EAA}"/>
              </a:ext>
            </a:extLst>
          </p:cNvPr>
          <p:cNvSpPr>
            <a:spLocks noGrp="1"/>
          </p:cNvSpPr>
          <p:nvPr>
            <p:ph type="dt" sz="half" idx="10"/>
          </p:nvPr>
        </p:nvSpPr>
        <p:spPr bwMode="gray"/>
        <p:txBody>
          <a:bodyPr/>
          <a:lstStyle/>
          <a:p>
            <a:fld id="{3BE59606-3B39-417F-B6B8-7476D03892E2}" type="datetime1">
              <a:rPr lang="en-US" smtClean="0"/>
              <a:t>10/5/2022</a:t>
            </a:fld>
            <a:endParaRPr lang="en-US" dirty="0"/>
          </a:p>
        </p:txBody>
      </p:sp>
      <p:sp>
        <p:nvSpPr>
          <p:cNvPr id="5" name="Footer Placeholder 4">
            <a:extLst>
              <a:ext uri="{FF2B5EF4-FFF2-40B4-BE49-F238E27FC236}">
                <a16:creationId xmlns:a16="http://schemas.microsoft.com/office/drawing/2014/main" id="{185ED7DD-2B4C-4536-B032-4219E46DAF68}"/>
              </a:ext>
            </a:extLst>
          </p:cNvPr>
          <p:cNvSpPr>
            <a:spLocks noGrp="1"/>
          </p:cNvSpPr>
          <p:nvPr>
            <p:ph type="ftr" sz="quarter" idx="11"/>
          </p:nvPr>
        </p:nvSpPr>
        <p:spPr bwMode="gray"/>
        <p:txBody>
          <a:bodyPr/>
          <a:lstStyle/>
          <a:p>
            <a:r>
              <a:rPr lang="en-US"/>
              <a:t>Federal Reserve Bank of San Francisco</a:t>
            </a:r>
            <a:endParaRPr lang="en-US" dirty="0"/>
          </a:p>
        </p:txBody>
      </p:sp>
      <p:sp>
        <p:nvSpPr>
          <p:cNvPr id="6" name="Slide Number Placeholder 5">
            <a:extLst>
              <a:ext uri="{FF2B5EF4-FFF2-40B4-BE49-F238E27FC236}">
                <a16:creationId xmlns:a16="http://schemas.microsoft.com/office/drawing/2014/main" id="{4A04512C-937C-43C1-BDC0-B691A4DC92BE}"/>
              </a:ext>
            </a:extLst>
          </p:cNvPr>
          <p:cNvSpPr>
            <a:spLocks noGrp="1"/>
          </p:cNvSpPr>
          <p:nvPr>
            <p:ph type="sldNum" sz="quarter" idx="12"/>
          </p:nvPr>
        </p:nvSpPr>
        <p:spPr bwMode="gray"/>
        <p:txBody>
          <a:bodyPr/>
          <a:lstStyle/>
          <a:p>
            <a:fld id="{680AB541-CA38-4EE1-926E-407917AE7576}" type="slidenum">
              <a:rPr lang="en-US" smtClean="0"/>
              <a:pPr/>
              <a:t>‹#›</a:t>
            </a:fld>
            <a:endParaRPr lang="en-US" dirty="0"/>
          </a:p>
        </p:txBody>
      </p:sp>
      <p:sp>
        <p:nvSpPr>
          <p:cNvPr id="14" name="Text Placeholder 7">
            <a:extLst>
              <a:ext uri="{FF2B5EF4-FFF2-40B4-BE49-F238E27FC236}">
                <a16:creationId xmlns:a16="http://schemas.microsoft.com/office/drawing/2014/main" id="{BD3E54F2-11C2-46F9-A728-21F92760791B}"/>
              </a:ext>
            </a:extLst>
          </p:cNvPr>
          <p:cNvSpPr>
            <a:spLocks noGrp="1"/>
          </p:cNvSpPr>
          <p:nvPr>
            <p:ph type="body" sz="quarter" idx="13" hasCustomPrompt="1"/>
          </p:nvPr>
        </p:nvSpPr>
        <p:spPr bwMode="gray">
          <a:xfrm>
            <a:off x="3662016" y="2829428"/>
            <a:ext cx="2293200" cy="2293200"/>
          </a:xfrm>
          <a:solidFill>
            <a:schemeClr val="bg2"/>
          </a:solidFill>
        </p:spPr>
        <p:txBody>
          <a:bodyPr anchor="ctr"/>
          <a:lstStyle>
            <a:lvl1pPr marL="0" indent="0" algn="ctr">
              <a:lnSpc>
                <a:spcPct val="110000"/>
              </a:lnSpc>
              <a:buFont typeface="Arial" panose="020B0604020202020204" pitchFamily="34" charset="0"/>
              <a:buNone/>
              <a:defRPr sz="2000" b="1">
                <a:solidFill>
                  <a:schemeClr val="bg1"/>
                </a:solidFill>
                <a:latin typeface="Greycliff CF Bold"/>
              </a:defRPr>
            </a:lvl1pPr>
            <a:lvl2pPr marL="0" indent="0" algn="ctr">
              <a:lnSpc>
                <a:spcPct val="110000"/>
              </a:lnSpc>
              <a:buFont typeface="Arial" panose="020B0604020202020204" pitchFamily="34" charset="0"/>
              <a:buNone/>
              <a:defRPr sz="2000" b="1">
                <a:solidFill>
                  <a:schemeClr val="bg1"/>
                </a:solidFill>
                <a:latin typeface="Greycliff CF Bold"/>
              </a:defRPr>
            </a:lvl2pPr>
            <a:lvl3pPr marL="0" indent="0" algn="ctr">
              <a:lnSpc>
                <a:spcPct val="110000"/>
              </a:lnSpc>
              <a:buFont typeface="Arial" panose="020B0604020202020204" pitchFamily="34" charset="0"/>
              <a:buNone/>
              <a:defRPr sz="2000" b="1">
                <a:solidFill>
                  <a:schemeClr val="bg1"/>
                </a:solidFill>
                <a:latin typeface="Greycliff CF Bold"/>
              </a:defRPr>
            </a:lvl3pPr>
            <a:lvl4pPr marL="0" indent="0" algn="ctr">
              <a:lnSpc>
                <a:spcPct val="110000"/>
              </a:lnSpc>
              <a:buNone/>
              <a:defRPr sz="2000" b="1">
                <a:solidFill>
                  <a:schemeClr val="bg1"/>
                </a:solidFill>
                <a:latin typeface="Greycliff CF Bold"/>
              </a:defRPr>
            </a:lvl4pPr>
            <a:lvl5pPr marL="0" indent="0" algn="ctr">
              <a:lnSpc>
                <a:spcPct val="110000"/>
              </a:lnSpc>
              <a:buNone/>
              <a:defRPr sz="2000" b="1">
                <a:solidFill>
                  <a:schemeClr val="bg1"/>
                </a:solidFill>
                <a:latin typeface="Greycliff CF Bold"/>
              </a:defRPr>
            </a:lvl5pPr>
            <a:lvl6pPr marL="0" indent="0" algn="ctr">
              <a:lnSpc>
                <a:spcPct val="110000"/>
              </a:lnSpc>
              <a:buNone/>
              <a:defRPr sz="2000" b="1">
                <a:solidFill>
                  <a:schemeClr val="bg1"/>
                </a:solidFill>
                <a:latin typeface="Greycliff CF Bold"/>
              </a:defRPr>
            </a:lvl6pPr>
            <a:lvl7pPr marL="0" indent="0" algn="ctr">
              <a:lnSpc>
                <a:spcPct val="110000"/>
              </a:lnSpc>
              <a:buNone/>
              <a:defRPr sz="2000" b="1">
                <a:solidFill>
                  <a:schemeClr val="bg1"/>
                </a:solidFill>
                <a:latin typeface="Greycliff CF Bold"/>
              </a:defRPr>
            </a:lvl7pPr>
            <a:lvl8pPr marL="0" indent="0" algn="ctr">
              <a:lnSpc>
                <a:spcPct val="110000"/>
              </a:lnSpc>
              <a:buNone/>
              <a:defRPr sz="2000" b="1">
                <a:solidFill>
                  <a:schemeClr val="bg1"/>
                </a:solidFill>
                <a:latin typeface="Greycliff CF Bold"/>
              </a:defRPr>
            </a:lvl8pPr>
            <a:lvl9pPr marL="0" indent="0" algn="ctr">
              <a:lnSpc>
                <a:spcPct val="110000"/>
              </a:lnSpc>
              <a:buNone/>
              <a:defRPr sz="2000" b="1">
                <a:solidFill>
                  <a:schemeClr val="bg1"/>
                </a:solidFill>
                <a:latin typeface="Greycliff CF Bold"/>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7">
            <a:extLst>
              <a:ext uri="{FF2B5EF4-FFF2-40B4-BE49-F238E27FC236}">
                <a16:creationId xmlns:a16="http://schemas.microsoft.com/office/drawing/2014/main" id="{651481FD-4EDC-46E1-80D0-7E97D89F14BC}"/>
              </a:ext>
            </a:extLst>
          </p:cNvPr>
          <p:cNvSpPr>
            <a:spLocks noGrp="1"/>
          </p:cNvSpPr>
          <p:nvPr>
            <p:ph type="body" sz="quarter" idx="14" hasCustomPrompt="1"/>
          </p:nvPr>
        </p:nvSpPr>
        <p:spPr bwMode="gray">
          <a:xfrm>
            <a:off x="6237357" y="2829428"/>
            <a:ext cx="2293200" cy="2293200"/>
          </a:xfrm>
          <a:solidFill>
            <a:schemeClr val="accent1"/>
          </a:solidFill>
        </p:spPr>
        <p:txBody>
          <a:bodyPr anchor="ctr"/>
          <a:lstStyle>
            <a:lvl1pPr marL="0" indent="0" algn="ctr">
              <a:lnSpc>
                <a:spcPct val="110000"/>
              </a:lnSpc>
              <a:buFont typeface="Arial" panose="020B0604020202020204" pitchFamily="34" charset="0"/>
              <a:buNone/>
              <a:defRPr sz="2000" b="1">
                <a:solidFill>
                  <a:schemeClr val="bg1"/>
                </a:solidFill>
                <a:latin typeface="Greycliff CF Bold"/>
              </a:defRPr>
            </a:lvl1pPr>
            <a:lvl2pPr marL="0" indent="0" algn="ctr">
              <a:lnSpc>
                <a:spcPct val="110000"/>
              </a:lnSpc>
              <a:buFont typeface="Arial" panose="020B0604020202020204" pitchFamily="34" charset="0"/>
              <a:buNone/>
              <a:defRPr sz="2000" b="1">
                <a:solidFill>
                  <a:schemeClr val="bg1"/>
                </a:solidFill>
                <a:latin typeface="Greycliff CF Bold"/>
              </a:defRPr>
            </a:lvl2pPr>
            <a:lvl3pPr marL="0" indent="0" algn="ctr">
              <a:lnSpc>
                <a:spcPct val="110000"/>
              </a:lnSpc>
              <a:buFont typeface="Arial" panose="020B0604020202020204" pitchFamily="34" charset="0"/>
              <a:buNone/>
              <a:defRPr sz="2000" b="1">
                <a:solidFill>
                  <a:schemeClr val="bg1"/>
                </a:solidFill>
                <a:latin typeface="Greycliff CF Bold"/>
              </a:defRPr>
            </a:lvl3pPr>
            <a:lvl4pPr marL="0" indent="0" algn="ctr">
              <a:lnSpc>
                <a:spcPct val="110000"/>
              </a:lnSpc>
              <a:buNone/>
              <a:defRPr sz="2000" b="1">
                <a:solidFill>
                  <a:schemeClr val="bg1"/>
                </a:solidFill>
                <a:latin typeface="Greycliff CF Bold"/>
              </a:defRPr>
            </a:lvl4pPr>
            <a:lvl5pPr marL="0" indent="0" algn="ctr">
              <a:lnSpc>
                <a:spcPct val="110000"/>
              </a:lnSpc>
              <a:buNone/>
              <a:defRPr sz="2000" b="1">
                <a:solidFill>
                  <a:schemeClr val="bg1"/>
                </a:solidFill>
                <a:latin typeface="Greycliff CF Bold"/>
              </a:defRPr>
            </a:lvl5pPr>
            <a:lvl6pPr marL="0" indent="0" algn="ctr">
              <a:lnSpc>
                <a:spcPct val="110000"/>
              </a:lnSpc>
              <a:buNone/>
              <a:defRPr sz="2000" b="1">
                <a:solidFill>
                  <a:schemeClr val="bg1"/>
                </a:solidFill>
                <a:latin typeface="Greycliff CF Bold"/>
              </a:defRPr>
            </a:lvl6pPr>
            <a:lvl7pPr marL="0" indent="0" algn="ctr">
              <a:lnSpc>
                <a:spcPct val="110000"/>
              </a:lnSpc>
              <a:buNone/>
              <a:defRPr sz="2000" b="1">
                <a:solidFill>
                  <a:schemeClr val="bg1"/>
                </a:solidFill>
                <a:latin typeface="Greycliff CF Bold"/>
              </a:defRPr>
            </a:lvl7pPr>
            <a:lvl8pPr marL="0" indent="0" algn="ctr">
              <a:lnSpc>
                <a:spcPct val="110000"/>
              </a:lnSpc>
              <a:buNone/>
              <a:defRPr sz="2000" b="1">
                <a:solidFill>
                  <a:schemeClr val="bg1"/>
                </a:solidFill>
                <a:latin typeface="Greycliff CF Bold"/>
              </a:defRPr>
            </a:lvl8pPr>
            <a:lvl9pPr marL="0" indent="0" algn="ctr">
              <a:lnSpc>
                <a:spcPct val="110000"/>
              </a:lnSpc>
              <a:buNone/>
              <a:defRPr sz="2000" b="1">
                <a:solidFill>
                  <a:schemeClr val="bg1"/>
                </a:solidFill>
                <a:latin typeface="Greycliff CF Bold"/>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9" name="Straight Arrow Connector 18">
            <a:extLst>
              <a:ext uri="{FF2B5EF4-FFF2-40B4-BE49-F238E27FC236}">
                <a16:creationId xmlns:a16="http://schemas.microsoft.com/office/drawing/2014/main" id="{8F18C5C3-C759-4EA5-9895-5DBD2FE27214}"/>
              </a:ext>
            </a:extLst>
          </p:cNvPr>
          <p:cNvCxnSpPr>
            <a:cxnSpLocks/>
          </p:cNvCxnSpPr>
          <p:nvPr/>
        </p:nvCxnSpPr>
        <p:spPr bwMode="gray">
          <a:xfrm>
            <a:off x="1092200" y="3976028"/>
            <a:ext cx="2196137" cy="0"/>
          </a:xfrm>
          <a:prstGeom prst="straightConnector1">
            <a:avLst/>
          </a:prstGeom>
          <a:ln w="57150">
            <a:solidFill>
              <a:srgbClr val="2C3043"/>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EA2EADB-FEA2-4149-B62F-F6B57883E889}"/>
              </a:ext>
            </a:extLst>
          </p:cNvPr>
          <p:cNvCxnSpPr>
            <a:cxnSpLocks/>
          </p:cNvCxnSpPr>
          <p:nvPr/>
        </p:nvCxnSpPr>
        <p:spPr bwMode="gray">
          <a:xfrm flipH="1">
            <a:off x="8903665" y="3976028"/>
            <a:ext cx="2196135" cy="0"/>
          </a:xfrm>
          <a:prstGeom prst="straightConnector1">
            <a:avLst/>
          </a:prstGeom>
          <a:ln w="57150">
            <a:solidFill>
              <a:srgbClr val="028580"/>
            </a:solidFill>
            <a:tailEnd type="triangle"/>
          </a:ln>
        </p:spPr>
        <p:style>
          <a:lnRef idx="1">
            <a:schemeClr val="accent1"/>
          </a:lnRef>
          <a:fillRef idx="0">
            <a:schemeClr val="accent1"/>
          </a:fillRef>
          <a:effectRef idx="0">
            <a:schemeClr val="accent1"/>
          </a:effectRef>
          <a:fontRef idx="minor">
            <a:schemeClr val="tx1"/>
          </a:fontRef>
        </p:style>
      </p:cxnSp>
      <p:sp>
        <p:nvSpPr>
          <p:cNvPr id="22" name="Text Placeholder 7">
            <a:extLst>
              <a:ext uri="{FF2B5EF4-FFF2-40B4-BE49-F238E27FC236}">
                <a16:creationId xmlns:a16="http://schemas.microsoft.com/office/drawing/2014/main" id="{8555EEB3-E1DB-47A6-9A38-3799F75F462F}"/>
              </a:ext>
            </a:extLst>
          </p:cNvPr>
          <p:cNvSpPr>
            <a:spLocks noGrp="1"/>
          </p:cNvSpPr>
          <p:nvPr>
            <p:ph type="body" sz="quarter" idx="15" hasCustomPrompt="1"/>
          </p:nvPr>
        </p:nvSpPr>
        <p:spPr bwMode="gray">
          <a:xfrm>
            <a:off x="1092200" y="4188494"/>
            <a:ext cx="2196137" cy="1580482"/>
          </a:xfrm>
        </p:spPr>
        <p:txBody>
          <a:bodyPr anchor="t"/>
          <a:lstStyle>
            <a:lvl1pPr marL="0" indent="0" algn="ctr">
              <a:lnSpc>
                <a:spcPct val="110000"/>
              </a:lnSpc>
              <a:buFont typeface="Arial" panose="020B0604020202020204" pitchFamily="34" charset="0"/>
              <a:buNone/>
              <a:defRPr sz="1500" b="1">
                <a:solidFill>
                  <a:schemeClr val="bg2"/>
                </a:solidFill>
                <a:latin typeface="Greycliff CF Bold"/>
              </a:defRPr>
            </a:lvl1pPr>
            <a:lvl2pPr marL="0" indent="0" algn="ctr">
              <a:lnSpc>
                <a:spcPct val="110000"/>
              </a:lnSpc>
              <a:buFont typeface="Arial" panose="020B0604020202020204" pitchFamily="34" charset="0"/>
              <a:buNone/>
              <a:defRPr sz="1500" b="1">
                <a:solidFill>
                  <a:schemeClr val="bg2"/>
                </a:solidFill>
                <a:latin typeface="Greycliff CF Bold"/>
              </a:defRPr>
            </a:lvl2pPr>
            <a:lvl3pPr marL="0" indent="0" algn="ctr">
              <a:lnSpc>
                <a:spcPct val="110000"/>
              </a:lnSpc>
              <a:buFont typeface="Arial" panose="020B0604020202020204" pitchFamily="34" charset="0"/>
              <a:buNone/>
              <a:defRPr sz="1500" b="1">
                <a:solidFill>
                  <a:schemeClr val="bg2"/>
                </a:solidFill>
                <a:latin typeface="Greycliff CF Bold"/>
              </a:defRPr>
            </a:lvl3pPr>
            <a:lvl4pPr marL="0" indent="0" algn="ctr">
              <a:lnSpc>
                <a:spcPct val="110000"/>
              </a:lnSpc>
              <a:buNone/>
              <a:defRPr sz="1500" b="1">
                <a:solidFill>
                  <a:schemeClr val="bg2"/>
                </a:solidFill>
                <a:latin typeface="Greycliff CF Bold"/>
              </a:defRPr>
            </a:lvl4pPr>
            <a:lvl5pPr marL="0" indent="0" algn="ctr">
              <a:lnSpc>
                <a:spcPct val="110000"/>
              </a:lnSpc>
              <a:buNone/>
              <a:defRPr sz="1500" b="1">
                <a:solidFill>
                  <a:schemeClr val="bg2"/>
                </a:solidFill>
                <a:latin typeface="Greycliff CF Bold"/>
              </a:defRPr>
            </a:lvl5pPr>
            <a:lvl6pPr marL="0" indent="0" algn="ctr">
              <a:lnSpc>
                <a:spcPct val="110000"/>
              </a:lnSpc>
              <a:buNone/>
              <a:defRPr sz="1500" b="1">
                <a:solidFill>
                  <a:schemeClr val="bg2"/>
                </a:solidFill>
                <a:latin typeface="Greycliff CF Bold"/>
              </a:defRPr>
            </a:lvl6pPr>
            <a:lvl7pPr marL="0" indent="0" algn="ctr">
              <a:lnSpc>
                <a:spcPct val="110000"/>
              </a:lnSpc>
              <a:buNone/>
              <a:defRPr sz="1500" b="1">
                <a:solidFill>
                  <a:schemeClr val="bg2"/>
                </a:solidFill>
                <a:latin typeface="Greycliff CF Bold"/>
              </a:defRPr>
            </a:lvl7pPr>
            <a:lvl8pPr marL="0" indent="0" algn="ctr">
              <a:lnSpc>
                <a:spcPct val="110000"/>
              </a:lnSpc>
              <a:buNone/>
              <a:defRPr sz="1500" b="1">
                <a:solidFill>
                  <a:schemeClr val="bg2"/>
                </a:solidFill>
                <a:latin typeface="Greycliff CF Bold"/>
              </a:defRPr>
            </a:lvl8pPr>
            <a:lvl9pPr marL="0" indent="0" algn="ctr">
              <a:lnSpc>
                <a:spcPct val="110000"/>
              </a:lnSpc>
              <a:buNone/>
              <a:defRPr sz="1500" b="1">
                <a:solidFill>
                  <a:schemeClr val="bg2"/>
                </a:solidFill>
                <a:latin typeface="Greycliff CF Bold"/>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7">
            <a:extLst>
              <a:ext uri="{FF2B5EF4-FFF2-40B4-BE49-F238E27FC236}">
                <a16:creationId xmlns:a16="http://schemas.microsoft.com/office/drawing/2014/main" id="{9B952084-D4A3-48DD-981F-0D02F5B811F6}"/>
              </a:ext>
            </a:extLst>
          </p:cNvPr>
          <p:cNvSpPr>
            <a:spLocks noGrp="1"/>
          </p:cNvSpPr>
          <p:nvPr>
            <p:ph type="body" sz="quarter" idx="16" hasCustomPrompt="1"/>
          </p:nvPr>
        </p:nvSpPr>
        <p:spPr bwMode="gray">
          <a:xfrm>
            <a:off x="8903663" y="4188494"/>
            <a:ext cx="2196137" cy="1580482"/>
          </a:xfrm>
        </p:spPr>
        <p:txBody>
          <a:bodyPr anchor="t"/>
          <a:lstStyle>
            <a:lvl1pPr marL="0" indent="0" algn="ctr">
              <a:lnSpc>
                <a:spcPct val="110000"/>
              </a:lnSpc>
              <a:buFont typeface="Arial" panose="020B0604020202020204" pitchFamily="34" charset="0"/>
              <a:buNone/>
              <a:defRPr sz="1500" b="1">
                <a:solidFill>
                  <a:schemeClr val="accent1"/>
                </a:solidFill>
                <a:latin typeface="Greycliff CF Bold"/>
              </a:defRPr>
            </a:lvl1pPr>
            <a:lvl2pPr marL="0" indent="0" algn="ctr">
              <a:lnSpc>
                <a:spcPct val="110000"/>
              </a:lnSpc>
              <a:buFont typeface="Arial" panose="020B0604020202020204" pitchFamily="34" charset="0"/>
              <a:buNone/>
              <a:defRPr sz="1500" b="1">
                <a:solidFill>
                  <a:schemeClr val="accent1"/>
                </a:solidFill>
                <a:latin typeface="Greycliff CF Bold"/>
              </a:defRPr>
            </a:lvl2pPr>
            <a:lvl3pPr marL="0" indent="0" algn="ctr">
              <a:lnSpc>
                <a:spcPct val="110000"/>
              </a:lnSpc>
              <a:buFont typeface="Arial" panose="020B0604020202020204" pitchFamily="34" charset="0"/>
              <a:buNone/>
              <a:defRPr sz="1500" b="1">
                <a:solidFill>
                  <a:schemeClr val="accent1"/>
                </a:solidFill>
                <a:latin typeface="Greycliff CF Bold"/>
              </a:defRPr>
            </a:lvl3pPr>
            <a:lvl4pPr marL="0" indent="0" algn="ctr">
              <a:lnSpc>
                <a:spcPct val="110000"/>
              </a:lnSpc>
              <a:buNone/>
              <a:defRPr sz="1500" b="1">
                <a:solidFill>
                  <a:schemeClr val="accent1"/>
                </a:solidFill>
                <a:latin typeface="Greycliff CF Bold"/>
              </a:defRPr>
            </a:lvl4pPr>
            <a:lvl5pPr marL="0" indent="0" algn="ctr">
              <a:lnSpc>
                <a:spcPct val="110000"/>
              </a:lnSpc>
              <a:buNone/>
              <a:defRPr sz="1500" b="1">
                <a:solidFill>
                  <a:schemeClr val="accent1"/>
                </a:solidFill>
                <a:latin typeface="Greycliff CF Bold"/>
              </a:defRPr>
            </a:lvl5pPr>
            <a:lvl6pPr marL="0" indent="0" algn="ctr">
              <a:lnSpc>
                <a:spcPct val="110000"/>
              </a:lnSpc>
              <a:buNone/>
              <a:defRPr sz="1500" b="1">
                <a:solidFill>
                  <a:schemeClr val="accent1"/>
                </a:solidFill>
                <a:latin typeface="Greycliff CF Bold"/>
              </a:defRPr>
            </a:lvl6pPr>
            <a:lvl7pPr marL="0" indent="0" algn="ctr">
              <a:lnSpc>
                <a:spcPct val="110000"/>
              </a:lnSpc>
              <a:buNone/>
              <a:defRPr sz="1500" b="1">
                <a:solidFill>
                  <a:schemeClr val="accent1"/>
                </a:solidFill>
                <a:latin typeface="Greycliff CF Bold"/>
              </a:defRPr>
            </a:lvl7pPr>
            <a:lvl8pPr marL="0" indent="0" algn="ctr">
              <a:lnSpc>
                <a:spcPct val="110000"/>
              </a:lnSpc>
              <a:buNone/>
              <a:defRPr sz="1500" b="1">
                <a:solidFill>
                  <a:schemeClr val="accent1"/>
                </a:solidFill>
                <a:latin typeface="Greycliff CF Bold"/>
              </a:defRPr>
            </a:lvl8pPr>
            <a:lvl9pPr marL="0" indent="0" algn="ctr">
              <a:lnSpc>
                <a:spcPct val="110000"/>
              </a:lnSpc>
              <a:buNone/>
              <a:defRPr sz="1500" b="1">
                <a:solidFill>
                  <a:schemeClr val="accent1"/>
                </a:solidFill>
                <a:latin typeface="Greycliff CF Bold"/>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F4A4BD05-DA2A-AC42-830A-769A2BF1B342}"/>
              </a:ext>
            </a:extLst>
          </p:cNvPr>
          <p:cNvSpPr>
            <a:spLocks noGrp="1"/>
          </p:cNvSpPr>
          <p:nvPr>
            <p:ph type="title"/>
          </p:nvPr>
        </p:nvSpPr>
        <p:spPr bwMode="gray">
          <a:xfrm>
            <a:off x="1101200" y="524043"/>
            <a:ext cx="9997805" cy="1152000"/>
          </a:xfrm>
        </p:spPr>
        <p:txBody>
          <a:bodyPr/>
          <a:lstStyle>
            <a:lvl1pPr algn="l">
              <a:defRPr/>
            </a:lvl1pPr>
          </a:lstStyle>
          <a:p>
            <a:r>
              <a:rPr lang="en-US"/>
              <a:t>Click to edit Master title style</a:t>
            </a:r>
            <a:endParaRPr lang="en-US" dirty="0"/>
          </a:p>
        </p:txBody>
      </p:sp>
      <p:sp>
        <p:nvSpPr>
          <p:cNvPr id="13" name="Subtitle 2">
            <a:extLst>
              <a:ext uri="{FF2B5EF4-FFF2-40B4-BE49-F238E27FC236}">
                <a16:creationId xmlns:a16="http://schemas.microsoft.com/office/drawing/2014/main" id="{69DC0B2B-7C76-9C43-AAFB-E29C8A9888FD}"/>
              </a:ext>
            </a:extLst>
          </p:cNvPr>
          <p:cNvSpPr>
            <a:spLocks noGrp="1"/>
          </p:cNvSpPr>
          <p:nvPr>
            <p:ph type="subTitle" idx="1"/>
          </p:nvPr>
        </p:nvSpPr>
        <p:spPr bwMode="gray">
          <a:xfrm>
            <a:off x="1092200" y="1831489"/>
            <a:ext cx="10006805" cy="337285"/>
          </a:xfrm>
        </p:spPr>
        <p:txBody>
          <a:bodyPr/>
          <a:lstStyle>
            <a:lvl1pPr marL="0" indent="0" algn="l">
              <a:buNone/>
              <a:defRPr sz="2200" b="1">
                <a:solidFill>
                  <a:schemeClr val="accent1"/>
                </a:solidFill>
                <a:latin typeface="Greycliff CF Bold"/>
              </a:defRPr>
            </a:lvl1pPr>
            <a:lvl2pPr marL="0" indent="0" algn="l">
              <a:buNone/>
              <a:defRPr sz="2200" b="1">
                <a:solidFill>
                  <a:schemeClr val="accent1"/>
                </a:solidFill>
                <a:latin typeface="Greycliff CF Bold"/>
              </a:defRPr>
            </a:lvl2pPr>
            <a:lvl3pPr marL="0" indent="0" algn="l">
              <a:buNone/>
              <a:defRPr sz="2200" b="1">
                <a:solidFill>
                  <a:schemeClr val="accent1"/>
                </a:solidFill>
                <a:latin typeface="Greycliff CF Bold"/>
              </a:defRPr>
            </a:lvl3pPr>
            <a:lvl4pPr marL="0" indent="0" algn="l">
              <a:buNone/>
              <a:defRPr sz="2200" b="1">
                <a:solidFill>
                  <a:schemeClr val="accent1"/>
                </a:solidFill>
                <a:latin typeface="Greycliff CF Bold"/>
              </a:defRPr>
            </a:lvl4pPr>
            <a:lvl5pPr marL="0" indent="0" algn="l">
              <a:buNone/>
              <a:defRPr sz="2200" b="1">
                <a:solidFill>
                  <a:schemeClr val="accent1"/>
                </a:solidFill>
                <a:latin typeface="Greycliff CF Bold"/>
              </a:defRPr>
            </a:lvl5pPr>
            <a:lvl6pPr marL="0" indent="0" algn="l">
              <a:lnSpc>
                <a:spcPct val="90000"/>
              </a:lnSpc>
              <a:buNone/>
              <a:defRPr sz="2200" b="1">
                <a:solidFill>
                  <a:schemeClr val="accent1"/>
                </a:solidFill>
                <a:latin typeface="Greycliff CF Bold"/>
              </a:defRPr>
            </a:lvl6pPr>
            <a:lvl7pPr marL="0" indent="0" algn="l">
              <a:lnSpc>
                <a:spcPct val="90000"/>
              </a:lnSpc>
              <a:buNone/>
              <a:defRPr sz="2200" b="1">
                <a:solidFill>
                  <a:schemeClr val="accent1"/>
                </a:solidFill>
                <a:latin typeface="Greycliff CF Bold"/>
              </a:defRPr>
            </a:lvl7pPr>
            <a:lvl8pPr marL="0" indent="0" algn="l">
              <a:lnSpc>
                <a:spcPct val="90000"/>
              </a:lnSpc>
              <a:buNone/>
              <a:defRPr sz="2200" b="1">
                <a:solidFill>
                  <a:schemeClr val="accent1"/>
                </a:solidFill>
                <a:latin typeface="Greycliff CF Bold"/>
              </a:defRPr>
            </a:lvl8pPr>
            <a:lvl9pPr marL="0" indent="0" algn="l">
              <a:lnSpc>
                <a:spcPct val="90000"/>
              </a:lnSpc>
              <a:buNone/>
              <a:defRPr sz="2200" b="1">
                <a:solidFill>
                  <a:schemeClr val="accent1"/>
                </a:solidFill>
                <a:latin typeface="Greycliff CF Bold"/>
              </a:defRPr>
            </a:lvl9pPr>
          </a:lstStyle>
          <a:p>
            <a:pPr lvl="0"/>
            <a:r>
              <a:rPr lang="en-US"/>
              <a:t>Click to edit Master subtitle style</a:t>
            </a:r>
            <a:endParaRPr lang="en-US" dirty="0"/>
          </a:p>
        </p:txBody>
      </p:sp>
    </p:spTree>
    <p:extLst>
      <p:ext uri="{BB962C8B-B14F-4D97-AF65-F5344CB8AC3E}">
        <p14:creationId xmlns:p14="http://schemas.microsoft.com/office/powerpoint/2010/main" val="163416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4-Box Layout">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9BD0A6CF-CE0D-4B87-9D66-0DB69C34B68B}"/>
              </a:ext>
            </a:extLst>
          </p:cNvPr>
          <p:cNvCxnSpPr>
            <a:cxnSpLocks/>
            <a:stCxn id="14" idx="3"/>
            <a:endCxn id="15" idx="1"/>
          </p:cNvCxnSpPr>
          <p:nvPr/>
        </p:nvCxnSpPr>
        <p:spPr bwMode="gray">
          <a:xfrm>
            <a:off x="3386087" y="3976028"/>
            <a:ext cx="5421643" cy="0"/>
          </a:xfrm>
          <a:prstGeom prst="line">
            <a:avLst/>
          </a:prstGeom>
          <a:ln w="19050">
            <a:solidFill>
              <a:srgbClr val="BABBBB"/>
            </a:solidFill>
            <a:prstDash val="sysDot"/>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2E03E737-F5EE-4DC3-A632-490A6A663EAA}"/>
              </a:ext>
            </a:extLst>
          </p:cNvPr>
          <p:cNvSpPr>
            <a:spLocks noGrp="1"/>
          </p:cNvSpPr>
          <p:nvPr>
            <p:ph type="dt" sz="half" idx="10"/>
          </p:nvPr>
        </p:nvSpPr>
        <p:spPr bwMode="gray"/>
        <p:txBody>
          <a:bodyPr/>
          <a:lstStyle/>
          <a:p>
            <a:fld id="{3BE59606-3B39-417F-B6B8-7476D03892E2}" type="datetime1">
              <a:rPr lang="en-US" smtClean="0"/>
              <a:t>10/5/2022</a:t>
            </a:fld>
            <a:endParaRPr lang="en-US" dirty="0"/>
          </a:p>
        </p:txBody>
      </p:sp>
      <p:sp>
        <p:nvSpPr>
          <p:cNvPr id="5" name="Footer Placeholder 4">
            <a:extLst>
              <a:ext uri="{FF2B5EF4-FFF2-40B4-BE49-F238E27FC236}">
                <a16:creationId xmlns:a16="http://schemas.microsoft.com/office/drawing/2014/main" id="{185ED7DD-2B4C-4536-B032-4219E46DAF68}"/>
              </a:ext>
            </a:extLst>
          </p:cNvPr>
          <p:cNvSpPr>
            <a:spLocks noGrp="1"/>
          </p:cNvSpPr>
          <p:nvPr>
            <p:ph type="ftr" sz="quarter" idx="11"/>
          </p:nvPr>
        </p:nvSpPr>
        <p:spPr bwMode="gray"/>
        <p:txBody>
          <a:bodyPr/>
          <a:lstStyle/>
          <a:p>
            <a:r>
              <a:rPr lang="en-US"/>
              <a:t>Federal Reserve Bank of San Francisco</a:t>
            </a:r>
            <a:endParaRPr lang="en-US" dirty="0"/>
          </a:p>
        </p:txBody>
      </p:sp>
      <p:sp>
        <p:nvSpPr>
          <p:cNvPr id="6" name="Slide Number Placeholder 5">
            <a:extLst>
              <a:ext uri="{FF2B5EF4-FFF2-40B4-BE49-F238E27FC236}">
                <a16:creationId xmlns:a16="http://schemas.microsoft.com/office/drawing/2014/main" id="{4A04512C-937C-43C1-BDC0-B691A4DC92BE}"/>
              </a:ext>
            </a:extLst>
          </p:cNvPr>
          <p:cNvSpPr>
            <a:spLocks noGrp="1"/>
          </p:cNvSpPr>
          <p:nvPr>
            <p:ph type="sldNum" sz="quarter" idx="12"/>
          </p:nvPr>
        </p:nvSpPr>
        <p:spPr bwMode="gray"/>
        <p:txBody>
          <a:bodyPr/>
          <a:lstStyle/>
          <a:p>
            <a:fld id="{680AB541-CA38-4EE1-926E-407917AE7576}" type="slidenum">
              <a:rPr lang="en-US" smtClean="0"/>
              <a:pPr/>
              <a:t>‹#›</a:t>
            </a:fld>
            <a:endParaRPr lang="en-US" dirty="0"/>
          </a:p>
        </p:txBody>
      </p:sp>
      <p:sp>
        <p:nvSpPr>
          <p:cNvPr id="14" name="Text Placeholder 7">
            <a:extLst>
              <a:ext uri="{FF2B5EF4-FFF2-40B4-BE49-F238E27FC236}">
                <a16:creationId xmlns:a16="http://schemas.microsoft.com/office/drawing/2014/main" id="{BD3E54F2-11C2-46F9-A728-21F92760791B}"/>
              </a:ext>
            </a:extLst>
          </p:cNvPr>
          <p:cNvSpPr>
            <a:spLocks noGrp="1"/>
          </p:cNvSpPr>
          <p:nvPr>
            <p:ph type="body" sz="quarter" idx="13" hasCustomPrompt="1"/>
          </p:nvPr>
        </p:nvSpPr>
        <p:spPr bwMode="gray">
          <a:xfrm>
            <a:off x="1092887" y="2829428"/>
            <a:ext cx="2293200" cy="2293200"/>
          </a:xfrm>
          <a:solidFill>
            <a:schemeClr val="bg2"/>
          </a:solidFill>
        </p:spPr>
        <p:txBody>
          <a:bodyPr anchor="ctr"/>
          <a:lstStyle>
            <a:lvl1pPr marL="0" indent="0" algn="ctr">
              <a:lnSpc>
                <a:spcPct val="110000"/>
              </a:lnSpc>
              <a:buFont typeface="Arial" panose="020B0604020202020204" pitchFamily="34" charset="0"/>
              <a:buNone/>
              <a:defRPr sz="2000" b="1">
                <a:solidFill>
                  <a:schemeClr val="bg1"/>
                </a:solidFill>
                <a:latin typeface="Greycliff CF Bold"/>
              </a:defRPr>
            </a:lvl1pPr>
            <a:lvl2pPr marL="0" indent="0" algn="ctr">
              <a:lnSpc>
                <a:spcPct val="110000"/>
              </a:lnSpc>
              <a:buFont typeface="Arial" panose="020B0604020202020204" pitchFamily="34" charset="0"/>
              <a:buNone/>
              <a:defRPr sz="2000" b="1">
                <a:solidFill>
                  <a:schemeClr val="bg1"/>
                </a:solidFill>
                <a:latin typeface="Greycliff CF Bold"/>
              </a:defRPr>
            </a:lvl2pPr>
            <a:lvl3pPr marL="0" indent="0" algn="ctr">
              <a:lnSpc>
                <a:spcPct val="110000"/>
              </a:lnSpc>
              <a:buFont typeface="Arial" panose="020B0604020202020204" pitchFamily="34" charset="0"/>
              <a:buNone/>
              <a:defRPr sz="2000" b="1">
                <a:solidFill>
                  <a:schemeClr val="bg1"/>
                </a:solidFill>
                <a:latin typeface="Greycliff CF Bold"/>
              </a:defRPr>
            </a:lvl3pPr>
            <a:lvl4pPr marL="0" indent="0" algn="ctr">
              <a:lnSpc>
                <a:spcPct val="110000"/>
              </a:lnSpc>
              <a:buNone/>
              <a:defRPr sz="2000" b="1">
                <a:solidFill>
                  <a:schemeClr val="bg1"/>
                </a:solidFill>
                <a:latin typeface="Greycliff CF Bold"/>
              </a:defRPr>
            </a:lvl4pPr>
            <a:lvl5pPr marL="0" indent="0" algn="ctr">
              <a:lnSpc>
                <a:spcPct val="110000"/>
              </a:lnSpc>
              <a:buNone/>
              <a:defRPr sz="2000" b="1">
                <a:solidFill>
                  <a:schemeClr val="bg1"/>
                </a:solidFill>
                <a:latin typeface="Greycliff CF Bold"/>
              </a:defRPr>
            </a:lvl5pPr>
            <a:lvl6pPr marL="0" indent="0" algn="ctr">
              <a:lnSpc>
                <a:spcPct val="110000"/>
              </a:lnSpc>
              <a:buNone/>
              <a:defRPr sz="2000" b="1">
                <a:solidFill>
                  <a:schemeClr val="bg1"/>
                </a:solidFill>
                <a:latin typeface="Greycliff CF Bold"/>
              </a:defRPr>
            </a:lvl6pPr>
            <a:lvl7pPr marL="0" indent="0" algn="ctr">
              <a:lnSpc>
                <a:spcPct val="110000"/>
              </a:lnSpc>
              <a:buNone/>
              <a:defRPr sz="2000" b="1">
                <a:solidFill>
                  <a:schemeClr val="bg1"/>
                </a:solidFill>
                <a:latin typeface="Greycliff CF Bold"/>
              </a:defRPr>
            </a:lvl7pPr>
            <a:lvl8pPr marL="0" indent="0" algn="ctr">
              <a:lnSpc>
                <a:spcPct val="110000"/>
              </a:lnSpc>
              <a:buNone/>
              <a:defRPr sz="2000" b="1">
                <a:solidFill>
                  <a:schemeClr val="bg1"/>
                </a:solidFill>
                <a:latin typeface="Greycliff CF Bold"/>
              </a:defRPr>
            </a:lvl8pPr>
            <a:lvl9pPr marL="0" indent="0" algn="ctr">
              <a:lnSpc>
                <a:spcPct val="110000"/>
              </a:lnSpc>
              <a:buNone/>
              <a:defRPr sz="2000" b="1">
                <a:solidFill>
                  <a:schemeClr val="bg1"/>
                </a:solidFill>
                <a:latin typeface="Greycliff CF Bold"/>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7">
            <a:extLst>
              <a:ext uri="{FF2B5EF4-FFF2-40B4-BE49-F238E27FC236}">
                <a16:creationId xmlns:a16="http://schemas.microsoft.com/office/drawing/2014/main" id="{651481FD-4EDC-46E1-80D0-7E97D89F14BC}"/>
              </a:ext>
            </a:extLst>
          </p:cNvPr>
          <p:cNvSpPr>
            <a:spLocks noGrp="1"/>
          </p:cNvSpPr>
          <p:nvPr>
            <p:ph type="body" sz="quarter" idx="14" hasCustomPrompt="1"/>
          </p:nvPr>
        </p:nvSpPr>
        <p:spPr bwMode="gray">
          <a:xfrm>
            <a:off x="3664501" y="2829428"/>
            <a:ext cx="2293200" cy="2293200"/>
          </a:xfrm>
          <a:solidFill>
            <a:schemeClr val="accent1"/>
          </a:solidFill>
        </p:spPr>
        <p:txBody>
          <a:bodyPr anchor="ctr"/>
          <a:lstStyle>
            <a:lvl1pPr marL="0" indent="0" algn="ctr">
              <a:lnSpc>
                <a:spcPct val="110000"/>
              </a:lnSpc>
              <a:buFont typeface="Arial" panose="020B0604020202020204" pitchFamily="34" charset="0"/>
              <a:buNone/>
              <a:defRPr sz="2000" b="1">
                <a:solidFill>
                  <a:schemeClr val="bg1"/>
                </a:solidFill>
                <a:latin typeface="Greycliff CF Bold"/>
              </a:defRPr>
            </a:lvl1pPr>
            <a:lvl2pPr marL="0" indent="0" algn="ctr">
              <a:lnSpc>
                <a:spcPct val="110000"/>
              </a:lnSpc>
              <a:buFont typeface="Arial" panose="020B0604020202020204" pitchFamily="34" charset="0"/>
              <a:buNone/>
              <a:defRPr sz="2000" b="1">
                <a:solidFill>
                  <a:schemeClr val="bg1"/>
                </a:solidFill>
                <a:latin typeface="Greycliff CF Bold"/>
              </a:defRPr>
            </a:lvl2pPr>
            <a:lvl3pPr marL="0" indent="0" algn="ctr">
              <a:lnSpc>
                <a:spcPct val="110000"/>
              </a:lnSpc>
              <a:buFont typeface="Arial" panose="020B0604020202020204" pitchFamily="34" charset="0"/>
              <a:buNone/>
              <a:defRPr sz="2000" b="1">
                <a:solidFill>
                  <a:schemeClr val="bg1"/>
                </a:solidFill>
                <a:latin typeface="Greycliff CF Bold"/>
              </a:defRPr>
            </a:lvl3pPr>
            <a:lvl4pPr marL="0" indent="0" algn="ctr">
              <a:lnSpc>
                <a:spcPct val="110000"/>
              </a:lnSpc>
              <a:buNone/>
              <a:defRPr sz="2000" b="1">
                <a:solidFill>
                  <a:schemeClr val="bg1"/>
                </a:solidFill>
                <a:latin typeface="Greycliff CF Bold"/>
              </a:defRPr>
            </a:lvl4pPr>
            <a:lvl5pPr marL="0" indent="0" algn="ctr">
              <a:lnSpc>
                <a:spcPct val="110000"/>
              </a:lnSpc>
              <a:buNone/>
              <a:defRPr sz="2000" b="1">
                <a:solidFill>
                  <a:schemeClr val="bg1"/>
                </a:solidFill>
                <a:latin typeface="Greycliff CF Bold"/>
              </a:defRPr>
            </a:lvl5pPr>
            <a:lvl6pPr marL="0" indent="0" algn="ctr">
              <a:lnSpc>
                <a:spcPct val="110000"/>
              </a:lnSpc>
              <a:buNone/>
              <a:defRPr sz="2000" b="1">
                <a:solidFill>
                  <a:schemeClr val="bg1"/>
                </a:solidFill>
                <a:latin typeface="Greycliff CF Bold"/>
              </a:defRPr>
            </a:lvl6pPr>
            <a:lvl7pPr marL="0" indent="0" algn="ctr">
              <a:lnSpc>
                <a:spcPct val="110000"/>
              </a:lnSpc>
              <a:buNone/>
              <a:defRPr sz="2000" b="1">
                <a:solidFill>
                  <a:schemeClr val="bg1"/>
                </a:solidFill>
                <a:latin typeface="Greycliff CF Bold"/>
              </a:defRPr>
            </a:lvl7pPr>
            <a:lvl8pPr marL="0" indent="0" algn="ctr">
              <a:lnSpc>
                <a:spcPct val="110000"/>
              </a:lnSpc>
              <a:buNone/>
              <a:defRPr sz="2000" b="1">
                <a:solidFill>
                  <a:schemeClr val="bg1"/>
                </a:solidFill>
                <a:latin typeface="Greycliff CF Bold"/>
              </a:defRPr>
            </a:lvl8pPr>
            <a:lvl9pPr marL="0" indent="0" algn="ctr">
              <a:lnSpc>
                <a:spcPct val="110000"/>
              </a:lnSpc>
              <a:buNone/>
              <a:defRPr sz="2000" b="1">
                <a:solidFill>
                  <a:schemeClr val="bg1"/>
                </a:solidFill>
                <a:latin typeface="Greycliff CF Bold"/>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7">
            <a:extLst>
              <a:ext uri="{FF2B5EF4-FFF2-40B4-BE49-F238E27FC236}">
                <a16:creationId xmlns:a16="http://schemas.microsoft.com/office/drawing/2014/main" id="{69BFCB8B-8721-4080-BD5D-E70117BA2D97}"/>
              </a:ext>
            </a:extLst>
          </p:cNvPr>
          <p:cNvSpPr>
            <a:spLocks noGrp="1"/>
          </p:cNvSpPr>
          <p:nvPr>
            <p:ph type="body" sz="quarter" idx="15" hasCustomPrompt="1"/>
          </p:nvPr>
        </p:nvSpPr>
        <p:spPr bwMode="gray">
          <a:xfrm>
            <a:off x="6236115" y="2829428"/>
            <a:ext cx="2293200" cy="2293200"/>
          </a:xfrm>
          <a:solidFill>
            <a:schemeClr val="tx2"/>
          </a:solidFill>
        </p:spPr>
        <p:txBody>
          <a:bodyPr anchor="ctr"/>
          <a:lstStyle>
            <a:lvl1pPr marL="0" indent="0" algn="ctr">
              <a:lnSpc>
                <a:spcPct val="110000"/>
              </a:lnSpc>
              <a:buFont typeface="Arial" panose="020B0604020202020204" pitchFamily="34" charset="0"/>
              <a:buNone/>
              <a:defRPr sz="2000" b="1">
                <a:solidFill>
                  <a:schemeClr val="bg1"/>
                </a:solidFill>
                <a:latin typeface="Greycliff CF Bold"/>
              </a:defRPr>
            </a:lvl1pPr>
            <a:lvl2pPr marL="0" indent="0" algn="ctr">
              <a:lnSpc>
                <a:spcPct val="110000"/>
              </a:lnSpc>
              <a:buFont typeface="Arial" panose="020B0604020202020204" pitchFamily="34" charset="0"/>
              <a:buNone/>
              <a:defRPr sz="2000" b="1">
                <a:solidFill>
                  <a:schemeClr val="bg1"/>
                </a:solidFill>
                <a:latin typeface="Greycliff CF Bold"/>
              </a:defRPr>
            </a:lvl2pPr>
            <a:lvl3pPr marL="0" indent="0" algn="ctr">
              <a:lnSpc>
                <a:spcPct val="110000"/>
              </a:lnSpc>
              <a:buFont typeface="Arial" panose="020B0604020202020204" pitchFamily="34" charset="0"/>
              <a:buNone/>
              <a:defRPr sz="2000" b="1">
                <a:solidFill>
                  <a:schemeClr val="bg1"/>
                </a:solidFill>
                <a:latin typeface="Greycliff CF Bold"/>
              </a:defRPr>
            </a:lvl3pPr>
            <a:lvl4pPr marL="0" indent="0" algn="ctr">
              <a:lnSpc>
                <a:spcPct val="110000"/>
              </a:lnSpc>
              <a:buNone/>
              <a:defRPr sz="2000" b="1">
                <a:solidFill>
                  <a:schemeClr val="bg1"/>
                </a:solidFill>
                <a:latin typeface="Greycliff CF Bold"/>
              </a:defRPr>
            </a:lvl4pPr>
            <a:lvl5pPr marL="0" indent="0" algn="ctr">
              <a:lnSpc>
                <a:spcPct val="110000"/>
              </a:lnSpc>
              <a:buNone/>
              <a:defRPr sz="2000" b="1">
                <a:solidFill>
                  <a:schemeClr val="bg1"/>
                </a:solidFill>
                <a:latin typeface="Greycliff CF Bold"/>
              </a:defRPr>
            </a:lvl5pPr>
            <a:lvl6pPr marL="0" indent="0" algn="ctr">
              <a:lnSpc>
                <a:spcPct val="110000"/>
              </a:lnSpc>
              <a:buNone/>
              <a:defRPr sz="2000" b="1">
                <a:solidFill>
                  <a:schemeClr val="bg1"/>
                </a:solidFill>
                <a:latin typeface="Greycliff CF Bold"/>
              </a:defRPr>
            </a:lvl6pPr>
            <a:lvl7pPr marL="0" indent="0" algn="ctr">
              <a:lnSpc>
                <a:spcPct val="110000"/>
              </a:lnSpc>
              <a:buNone/>
              <a:defRPr sz="2000" b="1">
                <a:solidFill>
                  <a:schemeClr val="bg1"/>
                </a:solidFill>
                <a:latin typeface="Greycliff CF Bold"/>
              </a:defRPr>
            </a:lvl7pPr>
            <a:lvl8pPr marL="0" indent="0" algn="ctr">
              <a:lnSpc>
                <a:spcPct val="110000"/>
              </a:lnSpc>
              <a:buNone/>
              <a:defRPr sz="2000" b="1">
                <a:solidFill>
                  <a:schemeClr val="bg1"/>
                </a:solidFill>
                <a:latin typeface="Greycliff CF Bold"/>
              </a:defRPr>
            </a:lvl8pPr>
            <a:lvl9pPr marL="0" indent="0" algn="ctr">
              <a:lnSpc>
                <a:spcPct val="110000"/>
              </a:lnSpc>
              <a:buNone/>
              <a:defRPr sz="2000" b="1">
                <a:solidFill>
                  <a:schemeClr val="bg1"/>
                </a:solidFill>
                <a:latin typeface="Greycliff CF Bold"/>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7">
            <a:extLst>
              <a:ext uri="{FF2B5EF4-FFF2-40B4-BE49-F238E27FC236}">
                <a16:creationId xmlns:a16="http://schemas.microsoft.com/office/drawing/2014/main" id="{A7E52AE7-1559-4EC6-A79B-5A68C98E7EF7}"/>
              </a:ext>
            </a:extLst>
          </p:cNvPr>
          <p:cNvSpPr>
            <a:spLocks noGrp="1"/>
          </p:cNvSpPr>
          <p:nvPr>
            <p:ph type="body" sz="quarter" idx="16" hasCustomPrompt="1"/>
          </p:nvPr>
        </p:nvSpPr>
        <p:spPr bwMode="gray">
          <a:xfrm>
            <a:off x="8807730" y="2829428"/>
            <a:ext cx="2293200" cy="2293200"/>
          </a:xfrm>
          <a:solidFill>
            <a:schemeClr val="accent6"/>
          </a:solidFill>
        </p:spPr>
        <p:txBody>
          <a:bodyPr anchor="ctr"/>
          <a:lstStyle>
            <a:lvl1pPr marL="0" indent="0" algn="ctr">
              <a:lnSpc>
                <a:spcPct val="110000"/>
              </a:lnSpc>
              <a:buFont typeface="Arial" panose="020B0604020202020204" pitchFamily="34" charset="0"/>
              <a:buNone/>
              <a:defRPr sz="2000" b="1">
                <a:solidFill>
                  <a:schemeClr val="bg1"/>
                </a:solidFill>
                <a:latin typeface="Greycliff CF Bold"/>
              </a:defRPr>
            </a:lvl1pPr>
            <a:lvl2pPr marL="0" indent="0" algn="ctr">
              <a:lnSpc>
                <a:spcPct val="110000"/>
              </a:lnSpc>
              <a:buFont typeface="Arial" panose="020B0604020202020204" pitchFamily="34" charset="0"/>
              <a:buNone/>
              <a:defRPr sz="2000" b="1">
                <a:solidFill>
                  <a:schemeClr val="bg1"/>
                </a:solidFill>
                <a:latin typeface="Greycliff CF Bold"/>
              </a:defRPr>
            </a:lvl2pPr>
            <a:lvl3pPr marL="0" indent="0" algn="ctr">
              <a:lnSpc>
                <a:spcPct val="110000"/>
              </a:lnSpc>
              <a:buFont typeface="Arial" panose="020B0604020202020204" pitchFamily="34" charset="0"/>
              <a:buNone/>
              <a:defRPr sz="2000" b="1">
                <a:solidFill>
                  <a:schemeClr val="bg1"/>
                </a:solidFill>
                <a:latin typeface="Greycliff CF Bold"/>
              </a:defRPr>
            </a:lvl3pPr>
            <a:lvl4pPr marL="0" indent="0" algn="ctr">
              <a:lnSpc>
                <a:spcPct val="110000"/>
              </a:lnSpc>
              <a:buNone/>
              <a:defRPr sz="2000" b="1">
                <a:solidFill>
                  <a:schemeClr val="bg1"/>
                </a:solidFill>
                <a:latin typeface="Greycliff CF Bold"/>
              </a:defRPr>
            </a:lvl4pPr>
            <a:lvl5pPr marL="0" indent="0" algn="ctr">
              <a:lnSpc>
                <a:spcPct val="110000"/>
              </a:lnSpc>
              <a:buNone/>
              <a:defRPr sz="2000" b="1">
                <a:solidFill>
                  <a:schemeClr val="bg1"/>
                </a:solidFill>
                <a:latin typeface="Greycliff CF Bold"/>
              </a:defRPr>
            </a:lvl5pPr>
            <a:lvl6pPr marL="0" indent="0" algn="ctr">
              <a:lnSpc>
                <a:spcPct val="110000"/>
              </a:lnSpc>
              <a:buNone/>
              <a:defRPr sz="2000" b="1">
                <a:solidFill>
                  <a:schemeClr val="bg1"/>
                </a:solidFill>
                <a:latin typeface="Greycliff CF Bold"/>
              </a:defRPr>
            </a:lvl6pPr>
            <a:lvl7pPr marL="0" indent="0" algn="ctr">
              <a:lnSpc>
                <a:spcPct val="110000"/>
              </a:lnSpc>
              <a:buNone/>
              <a:defRPr sz="2000" b="1">
                <a:solidFill>
                  <a:schemeClr val="bg1"/>
                </a:solidFill>
                <a:latin typeface="Greycliff CF Bold"/>
              </a:defRPr>
            </a:lvl7pPr>
            <a:lvl8pPr marL="0" indent="0" algn="ctr">
              <a:lnSpc>
                <a:spcPct val="110000"/>
              </a:lnSpc>
              <a:buNone/>
              <a:defRPr sz="2000" b="1">
                <a:solidFill>
                  <a:schemeClr val="bg1"/>
                </a:solidFill>
                <a:latin typeface="Greycliff CF Bold"/>
              </a:defRPr>
            </a:lvl8pPr>
            <a:lvl9pPr marL="0" indent="0" algn="ctr">
              <a:lnSpc>
                <a:spcPct val="110000"/>
              </a:lnSpc>
              <a:buNone/>
              <a:defRPr sz="2000" b="1">
                <a:solidFill>
                  <a:schemeClr val="bg1"/>
                </a:solidFill>
                <a:latin typeface="Greycliff CF Bold"/>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7">
            <a:extLst>
              <a:ext uri="{FF2B5EF4-FFF2-40B4-BE49-F238E27FC236}">
                <a16:creationId xmlns:a16="http://schemas.microsoft.com/office/drawing/2014/main" id="{C5279B3C-1BCA-4900-BD21-A73EADAF7DE3}"/>
              </a:ext>
            </a:extLst>
          </p:cNvPr>
          <p:cNvSpPr>
            <a:spLocks noGrp="1"/>
          </p:cNvSpPr>
          <p:nvPr>
            <p:ph type="body" sz="quarter" idx="17"/>
          </p:nvPr>
        </p:nvSpPr>
        <p:spPr bwMode="gray">
          <a:xfrm>
            <a:off x="1092888" y="5206789"/>
            <a:ext cx="2293200" cy="562185"/>
          </a:xfrm>
        </p:spPr>
        <p:txBody>
          <a:bodyPr/>
          <a:lstStyle>
            <a:lvl1pPr marL="0" indent="0" algn="ctr">
              <a:lnSpc>
                <a:spcPct val="100000"/>
              </a:lnSpc>
              <a:spcBef>
                <a:spcPts val="0"/>
              </a:spcBef>
              <a:buFont typeface="Arial" panose="020B0604020202020204" pitchFamily="34" charset="0"/>
              <a:buNone/>
              <a:defRPr sz="1300" b="0">
                <a:solidFill>
                  <a:schemeClr val="tx1"/>
                </a:solidFill>
                <a:latin typeface="+mn-lt"/>
              </a:defRPr>
            </a:lvl1pPr>
            <a:lvl2pPr marL="0" indent="0" algn="ctr">
              <a:lnSpc>
                <a:spcPct val="100000"/>
              </a:lnSpc>
              <a:spcBef>
                <a:spcPts val="0"/>
              </a:spcBef>
              <a:buFont typeface="Arial" panose="020B0604020202020204" pitchFamily="34" charset="0"/>
              <a:buNone/>
              <a:defRPr sz="1300" b="0">
                <a:solidFill>
                  <a:schemeClr val="tx1"/>
                </a:solidFill>
                <a:latin typeface="+mn-lt"/>
              </a:defRPr>
            </a:lvl2pPr>
            <a:lvl3pPr marL="0" indent="0" algn="ctr">
              <a:lnSpc>
                <a:spcPct val="100000"/>
              </a:lnSpc>
              <a:spcBef>
                <a:spcPts val="0"/>
              </a:spcBef>
              <a:buFont typeface="Arial" panose="020B0604020202020204" pitchFamily="34" charset="0"/>
              <a:buNone/>
              <a:defRPr sz="1300" b="0">
                <a:solidFill>
                  <a:schemeClr val="tx1"/>
                </a:solidFill>
                <a:latin typeface="+mn-lt"/>
              </a:defRPr>
            </a:lvl3pPr>
            <a:lvl4pPr marL="0" indent="0" algn="ctr">
              <a:lnSpc>
                <a:spcPct val="100000"/>
              </a:lnSpc>
              <a:spcBef>
                <a:spcPts val="0"/>
              </a:spcBef>
              <a:buNone/>
              <a:defRPr sz="1300" b="0">
                <a:solidFill>
                  <a:schemeClr val="tx1"/>
                </a:solidFill>
                <a:latin typeface="+mn-lt"/>
              </a:defRPr>
            </a:lvl4pPr>
            <a:lvl5pPr marL="0" indent="0" algn="ctr">
              <a:lnSpc>
                <a:spcPct val="100000"/>
              </a:lnSpc>
              <a:spcBef>
                <a:spcPts val="0"/>
              </a:spcBef>
              <a:buNone/>
              <a:defRPr sz="1300" b="0">
                <a:solidFill>
                  <a:schemeClr val="tx1"/>
                </a:solidFill>
                <a:latin typeface="+mn-lt"/>
              </a:defRPr>
            </a:lvl5pPr>
            <a:lvl6pPr marL="0" indent="0" algn="ctr">
              <a:lnSpc>
                <a:spcPct val="100000"/>
              </a:lnSpc>
              <a:spcBef>
                <a:spcPts val="0"/>
              </a:spcBef>
              <a:buNone/>
              <a:defRPr sz="1300"/>
            </a:lvl6pPr>
            <a:lvl7pPr marL="0" indent="0" algn="ctr">
              <a:lnSpc>
                <a:spcPct val="100000"/>
              </a:lnSpc>
              <a:spcBef>
                <a:spcPts val="0"/>
              </a:spcBef>
              <a:buNone/>
              <a:defRPr sz="1300"/>
            </a:lvl7pPr>
            <a:lvl8pPr marL="0" indent="0" algn="ctr">
              <a:lnSpc>
                <a:spcPct val="100000"/>
              </a:lnSpc>
              <a:spcBef>
                <a:spcPts val="0"/>
              </a:spcBef>
              <a:buNone/>
              <a:defRPr sz="1300"/>
            </a:lvl8pPr>
            <a:lvl9pPr marL="0" indent="0" algn="ctr">
              <a:lnSpc>
                <a:spcPct val="100000"/>
              </a:lnSpc>
              <a:spcBef>
                <a:spcPts val="0"/>
              </a:spcBef>
              <a:buNone/>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7">
            <a:extLst>
              <a:ext uri="{FF2B5EF4-FFF2-40B4-BE49-F238E27FC236}">
                <a16:creationId xmlns:a16="http://schemas.microsoft.com/office/drawing/2014/main" id="{D2234419-7E73-4124-8AF7-E93943F72F16}"/>
              </a:ext>
            </a:extLst>
          </p:cNvPr>
          <p:cNvSpPr>
            <a:spLocks noGrp="1"/>
          </p:cNvSpPr>
          <p:nvPr>
            <p:ph type="body" sz="quarter" idx="18"/>
          </p:nvPr>
        </p:nvSpPr>
        <p:spPr bwMode="gray">
          <a:xfrm>
            <a:off x="3663867" y="5206789"/>
            <a:ext cx="2293200" cy="562185"/>
          </a:xfrm>
        </p:spPr>
        <p:txBody>
          <a:bodyPr/>
          <a:lstStyle>
            <a:lvl1pPr marL="0" indent="0" algn="ctr">
              <a:lnSpc>
                <a:spcPct val="100000"/>
              </a:lnSpc>
              <a:spcBef>
                <a:spcPts val="0"/>
              </a:spcBef>
              <a:buFont typeface="Arial" panose="020B0604020202020204" pitchFamily="34" charset="0"/>
              <a:buNone/>
              <a:defRPr sz="1300" b="0">
                <a:solidFill>
                  <a:schemeClr val="tx1"/>
                </a:solidFill>
                <a:latin typeface="+mn-lt"/>
              </a:defRPr>
            </a:lvl1pPr>
            <a:lvl2pPr marL="0" indent="0" algn="ctr">
              <a:lnSpc>
                <a:spcPct val="100000"/>
              </a:lnSpc>
              <a:spcBef>
                <a:spcPts val="0"/>
              </a:spcBef>
              <a:buFont typeface="Arial" panose="020B0604020202020204" pitchFamily="34" charset="0"/>
              <a:buNone/>
              <a:defRPr sz="1300" b="0">
                <a:solidFill>
                  <a:schemeClr val="tx1"/>
                </a:solidFill>
                <a:latin typeface="+mn-lt"/>
              </a:defRPr>
            </a:lvl2pPr>
            <a:lvl3pPr marL="0" indent="0" algn="ctr">
              <a:lnSpc>
                <a:spcPct val="100000"/>
              </a:lnSpc>
              <a:spcBef>
                <a:spcPts val="0"/>
              </a:spcBef>
              <a:buFont typeface="Arial" panose="020B0604020202020204" pitchFamily="34" charset="0"/>
              <a:buNone/>
              <a:defRPr sz="1300" b="0">
                <a:solidFill>
                  <a:schemeClr val="tx1"/>
                </a:solidFill>
                <a:latin typeface="+mn-lt"/>
              </a:defRPr>
            </a:lvl3pPr>
            <a:lvl4pPr marL="0" indent="0" algn="ctr">
              <a:lnSpc>
                <a:spcPct val="100000"/>
              </a:lnSpc>
              <a:spcBef>
                <a:spcPts val="0"/>
              </a:spcBef>
              <a:buNone/>
              <a:defRPr sz="1300" b="0">
                <a:solidFill>
                  <a:schemeClr val="tx1"/>
                </a:solidFill>
                <a:latin typeface="+mn-lt"/>
              </a:defRPr>
            </a:lvl4pPr>
            <a:lvl5pPr marL="0" indent="0" algn="ctr">
              <a:lnSpc>
                <a:spcPct val="100000"/>
              </a:lnSpc>
              <a:spcBef>
                <a:spcPts val="0"/>
              </a:spcBef>
              <a:buNone/>
              <a:defRPr sz="1300" b="0">
                <a:solidFill>
                  <a:schemeClr val="tx1"/>
                </a:solidFill>
                <a:latin typeface="+mn-lt"/>
              </a:defRPr>
            </a:lvl5pPr>
            <a:lvl6pPr marL="0" indent="0" algn="ctr">
              <a:lnSpc>
                <a:spcPct val="100000"/>
              </a:lnSpc>
              <a:spcBef>
                <a:spcPts val="0"/>
              </a:spcBef>
              <a:buNone/>
              <a:defRPr sz="1300"/>
            </a:lvl6pPr>
            <a:lvl7pPr marL="0" indent="0" algn="ctr">
              <a:lnSpc>
                <a:spcPct val="100000"/>
              </a:lnSpc>
              <a:spcBef>
                <a:spcPts val="0"/>
              </a:spcBef>
              <a:buNone/>
              <a:defRPr sz="1300"/>
            </a:lvl7pPr>
            <a:lvl8pPr marL="0" indent="0" algn="ctr">
              <a:lnSpc>
                <a:spcPct val="100000"/>
              </a:lnSpc>
              <a:spcBef>
                <a:spcPts val="0"/>
              </a:spcBef>
              <a:buNone/>
              <a:defRPr sz="1300"/>
            </a:lvl8pPr>
            <a:lvl9pPr marL="0" indent="0" algn="ctr">
              <a:lnSpc>
                <a:spcPct val="100000"/>
              </a:lnSpc>
              <a:spcBef>
                <a:spcPts val="0"/>
              </a:spcBef>
              <a:buNone/>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Text Placeholder 7">
            <a:extLst>
              <a:ext uri="{FF2B5EF4-FFF2-40B4-BE49-F238E27FC236}">
                <a16:creationId xmlns:a16="http://schemas.microsoft.com/office/drawing/2014/main" id="{90C4818A-6DE8-4371-8B81-894C8F392AB4}"/>
              </a:ext>
            </a:extLst>
          </p:cNvPr>
          <p:cNvSpPr>
            <a:spLocks noGrp="1"/>
          </p:cNvSpPr>
          <p:nvPr>
            <p:ph type="body" sz="quarter" idx="19"/>
          </p:nvPr>
        </p:nvSpPr>
        <p:spPr bwMode="gray">
          <a:xfrm>
            <a:off x="6234846" y="5206789"/>
            <a:ext cx="2293200" cy="562185"/>
          </a:xfrm>
        </p:spPr>
        <p:txBody>
          <a:bodyPr/>
          <a:lstStyle>
            <a:lvl1pPr marL="0" indent="0" algn="ctr">
              <a:lnSpc>
                <a:spcPct val="100000"/>
              </a:lnSpc>
              <a:spcBef>
                <a:spcPts val="0"/>
              </a:spcBef>
              <a:buFont typeface="Arial" panose="020B0604020202020204" pitchFamily="34" charset="0"/>
              <a:buNone/>
              <a:defRPr sz="1300" b="0">
                <a:solidFill>
                  <a:schemeClr val="tx1"/>
                </a:solidFill>
                <a:latin typeface="+mn-lt"/>
              </a:defRPr>
            </a:lvl1pPr>
            <a:lvl2pPr marL="0" indent="0" algn="ctr">
              <a:lnSpc>
                <a:spcPct val="100000"/>
              </a:lnSpc>
              <a:spcBef>
                <a:spcPts val="0"/>
              </a:spcBef>
              <a:buFont typeface="Arial" panose="020B0604020202020204" pitchFamily="34" charset="0"/>
              <a:buNone/>
              <a:defRPr sz="1300" b="0">
                <a:solidFill>
                  <a:schemeClr val="tx1"/>
                </a:solidFill>
                <a:latin typeface="+mn-lt"/>
              </a:defRPr>
            </a:lvl2pPr>
            <a:lvl3pPr marL="0" indent="0" algn="ctr">
              <a:lnSpc>
                <a:spcPct val="100000"/>
              </a:lnSpc>
              <a:spcBef>
                <a:spcPts val="0"/>
              </a:spcBef>
              <a:buFont typeface="Arial" panose="020B0604020202020204" pitchFamily="34" charset="0"/>
              <a:buNone/>
              <a:defRPr sz="1300" b="0">
                <a:solidFill>
                  <a:schemeClr val="tx1"/>
                </a:solidFill>
                <a:latin typeface="+mn-lt"/>
              </a:defRPr>
            </a:lvl3pPr>
            <a:lvl4pPr marL="0" indent="0" algn="ctr">
              <a:lnSpc>
                <a:spcPct val="100000"/>
              </a:lnSpc>
              <a:spcBef>
                <a:spcPts val="0"/>
              </a:spcBef>
              <a:buNone/>
              <a:defRPr sz="1300" b="0">
                <a:solidFill>
                  <a:schemeClr val="tx1"/>
                </a:solidFill>
                <a:latin typeface="+mn-lt"/>
              </a:defRPr>
            </a:lvl4pPr>
            <a:lvl5pPr marL="0" indent="0" algn="ctr">
              <a:lnSpc>
                <a:spcPct val="100000"/>
              </a:lnSpc>
              <a:spcBef>
                <a:spcPts val="0"/>
              </a:spcBef>
              <a:buNone/>
              <a:defRPr sz="1300" b="0">
                <a:solidFill>
                  <a:schemeClr val="tx1"/>
                </a:solidFill>
                <a:latin typeface="+mn-lt"/>
              </a:defRPr>
            </a:lvl5pPr>
            <a:lvl6pPr marL="0" indent="0" algn="ctr">
              <a:lnSpc>
                <a:spcPct val="100000"/>
              </a:lnSpc>
              <a:spcBef>
                <a:spcPts val="0"/>
              </a:spcBef>
              <a:buNone/>
              <a:defRPr sz="1300"/>
            </a:lvl6pPr>
            <a:lvl7pPr marL="0" indent="0" algn="ctr">
              <a:lnSpc>
                <a:spcPct val="100000"/>
              </a:lnSpc>
              <a:spcBef>
                <a:spcPts val="0"/>
              </a:spcBef>
              <a:buNone/>
              <a:defRPr sz="1300"/>
            </a:lvl7pPr>
            <a:lvl8pPr marL="0" indent="0" algn="ctr">
              <a:lnSpc>
                <a:spcPct val="100000"/>
              </a:lnSpc>
              <a:spcBef>
                <a:spcPts val="0"/>
              </a:spcBef>
              <a:buNone/>
              <a:defRPr sz="1300"/>
            </a:lvl8pPr>
            <a:lvl9pPr marL="0" indent="0" algn="ctr">
              <a:lnSpc>
                <a:spcPct val="100000"/>
              </a:lnSpc>
              <a:spcBef>
                <a:spcPts val="0"/>
              </a:spcBef>
              <a:buNone/>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7">
            <a:extLst>
              <a:ext uri="{FF2B5EF4-FFF2-40B4-BE49-F238E27FC236}">
                <a16:creationId xmlns:a16="http://schemas.microsoft.com/office/drawing/2014/main" id="{8C2B9BC6-1073-4CC5-A78C-38F970C8B43F}"/>
              </a:ext>
            </a:extLst>
          </p:cNvPr>
          <p:cNvSpPr>
            <a:spLocks noGrp="1"/>
          </p:cNvSpPr>
          <p:nvPr>
            <p:ph type="body" sz="quarter" idx="20"/>
          </p:nvPr>
        </p:nvSpPr>
        <p:spPr bwMode="gray">
          <a:xfrm>
            <a:off x="8805825" y="5206789"/>
            <a:ext cx="2293200" cy="562185"/>
          </a:xfrm>
        </p:spPr>
        <p:txBody>
          <a:bodyPr/>
          <a:lstStyle>
            <a:lvl1pPr marL="0" indent="0" algn="ctr">
              <a:lnSpc>
                <a:spcPct val="100000"/>
              </a:lnSpc>
              <a:spcBef>
                <a:spcPts val="0"/>
              </a:spcBef>
              <a:buFont typeface="Arial" panose="020B0604020202020204" pitchFamily="34" charset="0"/>
              <a:buNone/>
              <a:defRPr sz="1300" b="0">
                <a:solidFill>
                  <a:schemeClr val="tx1"/>
                </a:solidFill>
                <a:latin typeface="+mn-lt"/>
              </a:defRPr>
            </a:lvl1pPr>
            <a:lvl2pPr marL="0" indent="0" algn="ctr">
              <a:lnSpc>
                <a:spcPct val="100000"/>
              </a:lnSpc>
              <a:spcBef>
                <a:spcPts val="0"/>
              </a:spcBef>
              <a:buFont typeface="Arial" panose="020B0604020202020204" pitchFamily="34" charset="0"/>
              <a:buNone/>
              <a:defRPr sz="1300" b="0">
                <a:solidFill>
                  <a:schemeClr val="tx1"/>
                </a:solidFill>
                <a:latin typeface="+mn-lt"/>
              </a:defRPr>
            </a:lvl2pPr>
            <a:lvl3pPr marL="0" indent="0" algn="ctr">
              <a:lnSpc>
                <a:spcPct val="100000"/>
              </a:lnSpc>
              <a:spcBef>
                <a:spcPts val="0"/>
              </a:spcBef>
              <a:buFont typeface="Arial" panose="020B0604020202020204" pitchFamily="34" charset="0"/>
              <a:buNone/>
              <a:defRPr sz="1300" b="0">
                <a:solidFill>
                  <a:schemeClr val="tx1"/>
                </a:solidFill>
                <a:latin typeface="+mn-lt"/>
              </a:defRPr>
            </a:lvl3pPr>
            <a:lvl4pPr marL="0" indent="0" algn="ctr">
              <a:lnSpc>
                <a:spcPct val="100000"/>
              </a:lnSpc>
              <a:spcBef>
                <a:spcPts val="0"/>
              </a:spcBef>
              <a:buNone/>
              <a:defRPr sz="1300" b="0">
                <a:solidFill>
                  <a:schemeClr val="tx1"/>
                </a:solidFill>
                <a:latin typeface="+mn-lt"/>
              </a:defRPr>
            </a:lvl4pPr>
            <a:lvl5pPr marL="0" indent="0" algn="ctr">
              <a:lnSpc>
                <a:spcPct val="100000"/>
              </a:lnSpc>
              <a:spcBef>
                <a:spcPts val="0"/>
              </a:spcBef>
              <a:buNone/>
              <a:defRPr sz="1300" b="0">
                <a:solidFill>
                  <a:schemeClr val="tx1"/>
                </a:solidFill>
                <a:latin typeface="+mn-lt"/>
              </a:defRPr>
            </a:lvl5pPr>
            <a:lvl6pPr marL="0" indent="0" algn="ctr">
              <a:lnSpc>
                <a:spcPct val="100000"/>
              </a:lnSpc>
              <a:spcBef>
                <a:spcPts val="0"/>
              </a:spcBef>
              <a:buNone/>
              <a:defRPr sz="1300"/>
            </a:lvl6pPr>
            <a:lvl7pPr marL="0" indent="0" algn="ctr">
              <a:lnSpc>
                <a:spcPct val="100000"/>
              </a:lnSpc>
              <a:spcBef>
                <a:spcPts val="0"/>
              </a:spcBef>
              <a:buNone/>
              <a:defRPr sz="1300"/>
            </a:lvl7pPr>
            <a:lvl8pPr marL="0" indent="0" algn="ctr">
              <a:lnSpc>
                <a:spcPct val="100000"/>
              </a:lnSpc>
              <a:spcBef>
                <a:spcPts val="0"/>
              </a:spcBef>
              <a:buNone/>
              <a:defRPr sz="1300"/>
            </a:lvl8pPr>
            <a:lvl9pPr marL="0" indent="0" algn="ctr">
              <a:lnSpc>
                <a:spcPct val="100000"/>
              </a:lnSpc>
              <a:spcBef>
                <a:spcPts val="0"/>
              </a:spcBef>
              <a:buNone/>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itle 1">
            <a:extLst>
              <a:ext uri="{FF2B5EF4-FFF2-40B4-BE49-F238E27FC236}">
                <a16:creationId xmlns:a16="http://schemas.microsoft.com/office/drawing/2014/main" id="{4380A5AF-1508-FA40-9DB5-8BF9723E59A6}"/>
              </a:ext>
            </a:extLst>
          </p:cNvPr>
          <p:cNvSpPr>
            <a:spLocks noGrp="1"/>
          </p:cNvSpPr>
          <p:nvPr>
            <p:ph type="title"/>
          </p:nvPr>
        </p:nvSpPr>
        <p:spPr bwMode="gray">
          <a:xfrm>
            <a:off x="1101200" y="524043"/>
            <a:ext cx="9997805" cy="1152000"/>
          </a:xfrm>
        </p:spPr>
        <p:txBody>
          <a:bodyPr/>
          <a:lstStyle>
            <a:lvl1pPr algn="l">
              <a:defRPr/>
            </a:lvl1pPr>
          </a:lstStyle>
          <a:p>
            <a:r>
              <a:rPr lang="en-US"/>
              <a:t>Click to edit Master title style</a:t>
            </a:r>
            <a:endParaRPr lang="en-US" dirty="0"/>
          </a:p>
        </p:txBody>
      </p:sp>
      <p:sp>
        <p:nvSpPr>
          <p:cNvPr id="19" name="Subtitle 2">
            <a:extLst>
              <a:ext uri="{FF2B5EF4-FFF2-40B4-BE49-F238E27FC236}">
                <a16:creationId xmlns:a16="http://schemas.microsoft.com/office/drawing/2014/main" id="{647A9F7F-6F8C-B742-AF9F-4C64FD03E821}"/>
              </a:ext>
            </a:extLst>
          </p:cNvPr>
          <p:cNvSpPr>
            <a:spLocks noGrp="1"/>
          </p:cNvSpPr>
          <p:nvPr>
            <p:ph type="subTitle" idx="1"/>
          </p:nvPr>
        </p:nvSpPr>
        <p:spPr bwMode="gray">
          <a:xfrm>
            <a:off x="1092200" y="1831489"/>
            <a:ext cx="10006805" cy="337285"/>
          </a:xfrm>
        </p:spPr>
        <p:txBody>
          <a:bodyPr/>
          <a:lstStyle>
            <a:lvl1pPr marL="0" indent="0" algn="l">
              <a:buNone/>
              <a:defRPr sz="2200" b="1">
                <a:solidFill>
                  <a:schemeClr val="accent1"/>
                </a:solidFill>
                <a:latin typeface="Greycliff CF Bold"/>
              </a:defRPr>
            </a:lvl1pPr>
            <a:lvl2pPr marL="0" indent="0" algn="l">
              <a:buNone/>
              <a:defRPr sz="2200" b="1">
                <a:solidFill>
                  <a:schemeClr val="accent1"/>
                </a:solidFill>
                <a:latin typeface="Greycliff CF Bold"/>
              </a:defRPr>
            </a:lvl2pPr>
            <a:lvl3pPr marL="0" indent="0" algn="l">
              <a:buNone/>
              <a:defRPr sz="2200" b="1">
                <a:solidFill>
                  <a:schemeClr val="accent1"/>
                </a:solidFill>
                <a:latin typeface="Greycliff CF Bold"/>
              </a:defRPr>
            </a:lvl3pPr>
            <a:lvl4pPr marL="0" indent="0" algn="l">
              <a:buNone/>
              <a:defRPr sz="2200" b="1">
                <a:solidFill>
                  <a:schemeClr val="accent1"/>
                </a:solidFill>
                <a:latin typeface="Greycliff CF Bold"/>
              </a:defRPr>
            </a:lvl4pPr>
            <a:lvl5pPr marL="0" indent="0" algn="l">
              <a:buNone/>
              <a:defRPr sz="2200" b="1">
                <a:solidFill>
                  <a:schemeClr val="accent1"/>
                </a:solidFill>
                <a:latin typeface="Greycliff CF Bold"/>
              </a:defRPr>
            </a:lvl5pPr>
            <a:lvl6pPr marL="0" indent="0" algn="l">
              <a:lnSpc>
                <a:spcPct val="90000"/>
              </a:lnSpc>
              <a:buNone/>
              <a:defRPr sz="2200" b="1">
                <a:solidFill>
                  <a:schemeClr val="accent1"/>
                </a:solidFill>
                <a:latin typeface="Greycliff CF Bold"/>
              </a:defRPr>
            </a:lvl6pPr>
            <a:lvl7pPr marL="0" indent="0" algn="l">
              <a:lnSpc>
                <a:spcPct val="90000"/>
              </a:lnSpc>
              <a:buNone/>
              <a:defRPr sz="2200" b="1">
                <a:solidFill>
                  <a:schemeClr val="accent1"/>
                </a:solidFill>
                <a:latin typeface="Greycliff CF Bold"/>
              </a:defRPr>
            </a:lvl7pPr>
            <a:lvl8pPr marL="0" indent="0" algn="l">
              <a:lnSpc>
                <a:spcPct val="90000"/>
              </a:lnSpc>
              <a:buNone/>
              <a:defRPr sz="2200" b="1">
                <a:solidFill>
                  <a:schemeClr val="accent1"/>
                </a:solidFill>
                <a:latin typeface="Greycliff CF Bold"/>
              </a:defRPr>
            </a:lvl8pPr>
            <a:lvl9pPr marL="0" indent="0" algn="l">
              <a:lnSpc>
                <a:spcPct val="90000"/>
              </a:lnSpc>
              <a:buNone/>
              <a:defRPr sz="2200" b="1">
                <a:solidFill>
                  <a:schemeClr val="accent1"/>
                </a:solidFill>
                <a:latin typeface="Greycliff CF Bold"/>
              </a:defRPr>
            </a:lvl9pPr>
          </a:lstStyle>
          <a:p>
            <a:pPr lvl="0"/>
            <a:r>
              <a:rPr lang="en-US"/>
              <a:t>Click to edit Master subtitle style</a:t>
            </a:r>
            <a:endParaRPr lang="en-US" dirty="0"/>
          </a:p>
        </p:txBody>
      </p:sp>
    </p:spTree>
    <p:extLst>
      <p:ext uri="{BB962C8B-B14F-4D97-AF65-F5344CB8AC3E}">
        <p14:creationId xmlns:p14="http://schemas.microsoft.com/office/powerpoint/2010/main" val="290837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slide 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96FB1C-53E1-4A6E-B88C-E46F260DC3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60683" y="-881"/>
            <a:ext cx="12313367" cy="6859762"/>
          </a:xfrm>
          <a:prstGeom prst="rect">
            <a:avLst/>
          </a:prstGeom>
        </p:spPr>
      </p:pic>
      <p:sp>
        <p:nvSpPr>
          <p:cNvPr id="10" name="Text Placeholder 9">
            <a:extLst>
              <a:ext uri="{FF2B5EF4-FFF2-40B4-BE49-F238E27FC236}">
                <a16:creationId xmlns:a16="http://schemas.microsoft.com/office/drawing/2014/main" id="{6C1709F8-20DF-44A4-BE16-4B1D287B4B7A}"/>
              </a:ext>
            </a:extLst>
          </p:cNvPr>
          <p:cNvSpPr>
            <a:spLocks noGrp="1"/>
          </p:cNvSpPr>
          <p:nvPr>
            <p:ph type="body" sz="quarter" idx="13"/>
          </p:nvPr>
        </p:nvSpPr>
        <p:spPr bwMode="gray">
          <a:xfrm>
            <a:off x="4395000" y="1728000"/>
            <a:ext cx="3398945" cy="3402000"/>
          </a:xfrm>
          <a:solidFill>
            <a:schemeClr val="bg1"/>
          </a:solidFill>
        </p:spPr>
        <p:txBody>
          <a:bodyPr/>
          <a:lstStyle>
            <a:lvl1pPr marL="0" indent="0">
              <a:spcAft>
                <a:spcPts val="0"/>
              </a:spcAft>
              <a:buFont typeface="Arial" panose="020B0604020202020204" pitchFamily="34" charset="0"/>
              <a:buNone/>
              <a:defRPr sz="200">
                <a:solidFill>
                  <a:schemeClr val="bg1"/>
                </a:solidFill>
              </a:defRPr>
            </a:lvl1pPr>
            <a:lvl2pPr marL="0" indent="0">
              <a:spcAft>
                <a:spcPts val="0"/>
              </a:spcAft>
              <a:buNone/>
              <a:defRPr sz="200">
                <a:solidFill>
                  <a:schemeClr val="bg1"/>
                </a:solidFill>
              </a:defRPr>
            </a:lvl2pPr>
            <a:lvl3pPr marL="0" indent="0">
              <a:spcAft>
                <a:spcPts val="0"/>
              </a:spcAft>
              <a:buNone/>
              <a:defRPr sz="200">
                <a:solidFill>
                  <a:schemeClr val="bg1"/>
                </a:solidFill>
              </a:defRPr>
            </a:lvl3pPr>
            <a:lvl4pPr marL="0" indent="0">
              <a:spcAft>
                <a:spcPts val="0"/>
              </a:spcAft>
              <a:buNone/>
              <a:defRPr sz="200">
                <a:solidFill>
                  <a:schemeClr val="bg1"/>
                </a:solidFill>
              </a:defRPr>
            </a:lvl4pPr>
            <a:lvl5pPr marL="0" indent="0">
              <a:spcAft>
                <a:spcPts val="0"/>
              </a:spcAft>
              <a:buNone/>
              <a:defRPr sz="200">
                <a:solidFill>
                  <a:schemeClr val="bg1"/>
                </a:solidFill>
              </a:defRPr>
            </a:lvl5pPr>
            <a:lvl6pPr marL="0" indent="0">
              <a:spcAft>
                <a:spcPts val="0"/>
              </a:spcAft>
              <a:buNone/>
              <a:defRPr sz="200">
                <a:solidFill>
                  <a:schemeClr val="bg1"/>
                </a:solidFill>
              </a:defRPr>
            </a:lvl6pPr>
            <a:lvl7pPr marL="0" indent="0">
              <a:spcAft>
                <a:spcPts val="0"/>
              </a:spcAft>
              <a:buNone/>
              <a:defRPr sz="200">
                <a:solidFill>
                  <a:schemeClr val="bg1"/>
                </a:solidFill>
              </a:defRPr>
            </a:lvl7pPr>
            <a:lvl8pPr marL="0" indent="0">
              <a:spcAft>
                <a:spcPts val="0"/>
              </a:spcAft>
              <a:buNone/>
              <a:defRPr sz="200">
                <a:solidFill>
                  <a:schemeClr val="bg1"/>
                </a:solidFill>
              </a:defRPr>
            </a:lvl8pPr>
            <a:lvl9pPr marL="0" indent="0">
              <a:spcAft>
                <a:spcPts val="0"/>
              </a:spcAft>
              <a:buNone/>
              <a:defRPr sz="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A64B9FCB-2C4B-4CAF-AB7B-436AB3C277B4}"/>
              </a:ext>
            </a:extLst>
          </p:cNvPr>
          <p:cNvSpPr>
            <a:spLocks noGrp="1"/>
          </p:cNvSpPr>
          <p:nvPr>
            <p:ph type="ctrTitle"/>
          </p:nvPr>
        </p:nvSpPr>
        <p:spPr bwMode="gray">
          <a:xfrm>
            <a:off x="4575415" y="2240868"/>
            <a:ext cx="3041171" cy="1835832"/>
          </a:xfrm>
          <a:noFill/>
        </p:spPr>
        <p:txBody>
          <a:bodyPr anchor="b"/>
          <a:lstStyle>
            <a:lvl1pPr algn="l">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405E6A3-5BDD-4574-825D-F15FEB4EEA88}"/>
              </a:ext>
            </a:extLst>
          </p:cNvPr>
          <p:cNvSpPr>
            <a:spLocks noGrp="1"/>
          </p:cNvSpPr>
          <p:nvPr>
            <p:ph type="subTitle" idx="1"/>
          </p:nvPr>
        </p:nvSpPr>
        <p:spPr bwMode="gray">
          <a:xfrm>
            <a:off x="4575415" y="4242073"/>
            <a:ext cx="3041171" cy="331018"/>
          </a:xfrm>
        </p:spPr>
        <p:txBody>
          <a:bodyPr anchor="ctr"/>
          <a:lstStyle>
            <a:lvl1pPr marL="0" indent="0" algn="l">
              <a:spcAft>
                <a:spcPts val="0"/>
              </a:spcAft>
              <a:buNone/>
              <a:defRPr sz="1400">
                <a:latin typeface="+mn-lt"/>
              </a:defRPr>
            </a:lvl1pPr>
            <a:lvl2pPr marL="0" indent="0" algn="l">
              <a:spcAft>
                <a:spcPts val="0"/>
              </a:spcAft>
              <a:buNone/>
              <a:defRPr sz="1400">
                <a:latin typeface="+mn-lt"/>
              </a:defRPr>
            </a:lvl2pPr>
            <a:lvl3pPr marL="0" indent="0" algn="l">
              <a:spcAft>
                <a:spcPts val="0"/>
              </a:spcAft>
              <a:buNone/>
              <a:defRPr sz="1400">
                <a:latin typeface="+mn-lt"/>
              </a:defRPr>
            </a:lvl3pPr>
            <a:lvl4pPr marL="0" indent="0" algn="l">
              <a:spcAft>
                <a:spcPts val="0"/>
              </a:spcAft>
              <a:buNone/>
              <a:defRPr sz="1400">
                <a:latin typeface="+mn-lt"/>
              </a:defRPr>
            </a:lvl4pPr>
            <a:lvl5pPr marL="0" indent="0" algn="l">
              <a:spcAft>
                <a:spcPts val="0"/>
              </a:spcAft>
              <a:buNone/>
              <a:defRPr sz="1400">
                <a:latin typeface="+mn-lt"/>
              </a:defRPr>
            </a:lvl5pPr>
            <a:lvl6pPr marL="0" indent="0" algn="l">
              <a:spcAft>
                <a:spcPts val="0"/>
              </a:spcAft>
              <a:buNone/>
              <a:defRPr sz="1400">
                <a:latin typeface="+mn-lt"/>
              </a:defRPr>
            </a:lvl6pPr>
            <a:lvl7pPr marL="0" indent="0" algn="l">
              <a:spcAft>
                <a:spcPts val="0"/>
              </a:spcAft>
              <a:buNone/>
              <a:defRPr sz="1400">
                <a:latin typeface="+mn-lt"/>
              </a:defRPr>
            </a:lvl7pPr>
            <a:lvl8pPr marL="0" indent="0" algn="l">
              <a:spcAft>
                <a:spcPts val="0"/>
              </a:spcAft>
              <a:buNone/>
              <a:defRPr sz="1400">
                <a:latin typeface="+mn-lt"/>
              </a:defRPr>
            </a:lvl8pPr>
            <a:lvl9pPr marL="0" indent="0" algn="l">
              <a:spcAft>
                <a:spcPts val="0"/>
              </a:spcAft>
              <a:buNone/>
              <a:defRPr sz="1400">
                <a:latin typeface="+mn-lt"/>
              </a:defRPr>
            </a:lvl9pPr>
          </a:lstStyle>
          <a:p>
            <a:pPr lvl="0"/>
            <a:r>
              <a:rPr lang="en-US"/>
              <a:t>Click to edit Master subtitle style</a:t>
            </a:r>
            <a:endParaRPr lang="en-US" dirty="0"/>
          </a:p>
        </p:txBody>
      </p:sp>
      <p:sp>
        <p:nvSpPr>
          <p:cNvPr id="4" name="Date Placeholder 3">
            <a:extLst>
              <a:ext uri="{FF2B5EF4-FFF2-40B4-BE49-F238E27FC236}">
                <a16:creationId xmlns:a16="http://schemas.microsoft.com/office/drawing/2014/main" id="{11E6D0B7-4B88-45A3-A31A-4C3B215D0C43}"/>
              </a:ext>
            </a:extLst>
          </p:cNvPr>
          <p:cNvSpPr>
            <a:spLocks noGrp="1"/>
          </p:cNvSpPr>
          <p:nvPr>
            <p:ph type="dt" sz="half" idx="10"/>
          </p:nvPr>
        </p:nvSpPr>
        <p:spPr bwMode="gray"/>
        <p:txBody>
          <a:bodyPr/>
          <a:lstStyle/>
          <a:p>
            <a:fld id="{564A4572-DE6A-4715-8EB0-F9AD03DA1501}" type="datetime1">
              <a:rPr lang="en-US" smtClean="0"/>
              <a:t>10/5/2022</a:t>
            </a:fld>
            <a:endParaRPr lang="en-US"/>
          </a:p>
        </p:txBody>
      </p:sp>
      <p:sp>
        <p:nvSpPr>
          <p:cNvPr id="5" name="Footer Placeholder 4">
            <a:extLst>
              <a:ext uri="{FF2B5EF4-FFF2-40B4-BE49-F238E27FC236}">
                <a16:creationId xmlns:a16="http://schemas.microsoft.com/office/drawing/2014/main" id="{352DD543-6236-4C49-A48B-09212DEB6D33}"/>
              </a:ext>
            </a:extLst>
          </p:cNvPr>
          <p:cNvSpPr>
            <a:spLocks noGrp="1"/>
          </p:cNvSpPr>
          <p:nvPr>
            <p:ph type="ftr" sz="quarter" idx="11"/>
          </p:nvPr>
        </p:nvSpPr>
        <p:spPr bwMode="gray"/>
        <p:txBody>
          <a:bodyPr/>
          <a:lstStyle/>
          <a:p>
            <a:r>
              <a:rPr lang="en-US"/>
              <a:t>Federal Reserve Bank of San Francisco</a:t>
            </a:r>
          </a:p>
        </p:txBody>
      </p:sp>
      <p:sp>
        <p:nvSpPr>
          <p:cNvPr id="6" name="Slide Number Placeholder 5">
            <a:extLst>
              <a:ext uri="{FF2B5EF4-FFF2-40B4-BE49-F238E27FC236}">
                <a16:creationId xmlns:a16="http://schemas.microsoft.com/office/drawing/2014/main" id="{D687D504-0D44-4C47-8C10-73116F1419C1}"/>
              </a:ext>
            </a:extLst>
          </p:cNvPr>
          <p:cNvSpPr>
            <a:spLocks noGrp="1"/>
          </p:cNvSpPr>
          <p:nvPr>
            <p:ph type="sldNum" sz="quarter" idx="12"/>
          </p:nvPr>
        </p:nvSpPr>
        <p:spPr bwMode="gray"/>
        <p:txBody>
          <a:bodyPr/>
          <a:lstStyle/>
          <a:p>
            <a:fld id="{2B578DCA-5389-439B-B0F2-3049ADCA701B}" type="slidenum">
              <a:rPr lang="en-US" smtClean="0"/>
              <a:t>‹#›</a:t>
            </a:fld>
            <a:endParaRPr lang="en-US"/>
          </a:p>
        </p:txBody>
      </p:sp>
      <p:pic>
        <p:nvPicPr>
          <p:cNvPr id="12" name="Picture 11" descr="A close up of a logo&#10;&#10;Description automatically generated">
            <a:extLst>
              <a:ext uri="{FF2B5EF4-FFF2-40B4-BE49-F238E27FC236}">
                <a16:creationId xmlns:a16="http://schemas.microsoft.com/office/drawing/2014/main" id="{9599CEA3-560C-4305-A74F-71213F98F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4392082" y="5672712"/>
            <a:ext cx="3401863" cy="329696"/>
          </a:xfrm>
          <a:prstGeom prst="rect">
            <a:avLst/>
          </a:prstGeom>
        </p:spPr>
      </p:pic>
    </p:spTree>
    <p:extLst>
      <p:ext uri="{BB962C8B-B14F-4D97-AF65-F5344CB8AC3E}">
        <p14:creationId xmlns:p14="http://schemas.microsoft.com/office/powerpoint/2010/main" val="60909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5-Box Layou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E03E737-F5EE-4DC3-A632-490A6A663EAA}"/>
              </a:ext>
            </a:extLst>
          </p:cNvPr>
          <p:cNvSpPr>
            <a:spLocks noGrp="1"/>
          </p:cNvSpPr>
          <p:nvPr>
            <p:ph type="dt" sz="half" idx="10"/>
          </p:nvPr>
        </p:nvSpPr>
        <p:spPr bwMode="gray"/>
        <p:txBody>
          <a:bodyPr/>
          <a:lstStyle/>
          <a:p>
            <a:fld id="{3BE59606-3B39-417F-B6B8-7476D03892E2}" type="datetime1">
              <a:rPr lang="en-US" smtClean="0"/>
              <a:t>10/5/2022</a:t>
            </a:fld>
            <a:endParaRPr lang="en-US" dirty="0"/>
          </a:p>
        </p:txBody>
      </p:sp>
      <p:sp>
        <p:nvSpPr>
          <p:cNvPr id="5" name="Footer Placeholder 4">
            <a:extLst>
              <a:ext uri="{FF2B5EF4-FFF2-40B4-BE49-F238E27FC236}">
                <a16:creationId xmlns:a16="http://schemas.microsoft.com/office/drawing/2014/main" id="{185ED7DD-2B4C-4536-B032-4219E46DAF68}"/>
              </a:ext>
            </a:extLst>
          </p:cNvPr>
          <p:cNvSpPr>
            <a:spLocks noGrp="1"/>
          </p:cNvSpPr>
          <p:nvPr>
            <p:ph type="ftr" sz="quarter" idx="11"/>
          </p:nvPr>
        </p:nvSpPr>
        <p:spPr bwMode="gray"/>
        <p:txBody>
          <a:bodyPr/>
          <a:lstStyle/>
          <a:p>
            <a:r>
              <a:rPr lang="en-US"/>
              <a:t>Federal Reserve Bank of San Francisco</a:t>
            </a:r>
            <a:endParaRPr lang="en-US" dirty="0"/>
          </a:p>
        </p:txBody>
      </p:sp>
      <p:sp>
        <p:nvSpPr>
          <p:cNvPr id="6" name="Slide Number Placeholder 5">
            <a:extLst>
              <a:ext uri="{FF2B5EF4-FFF2-40B4-BE49-F238E27FC236}">
                <a16:creationId xmlns:a16="http://schemas.microsoft.com/office/drawing/2014/main" id="{4A04512C-937C-43C1-BDC0-B691A4DC92BE}"/>
              </a:ext>
            </a:extLst>
          </p:cNvPr>
          <p:cNvSpPr>
            <a:spLocks noGrp="1"/>
          </p:cNvSpPr>
          <p:nvPr>
            <p:ph type="sldNum" sz="quarter" idx="12"/>
          </p:nvPr>
        </p:nvSpPr>
        <p:spPr bwMode="gray"/>
        <p:txBody>
          <a:bodyPr/>
          <a:lstStyle/>
          <a:p>
            <a:fld id="{680AB541-CA38-4EE1-926E-407917AE7576}" type="slidenum">
              <a:rPr lang="en-US" smtClean="0"/>
              <a:pPr/>
              <a:t>‹#›</a:t>
            </a:fld>
            <a:endParaRPr lang="en-US" dirty="0"/>
          </a:p>
        </p:txBody>
      </p:sp>
      <p:sp>
        <p:nvSpPr>
          <p:cNvPr id="14" name="Text Placeholder 7">
            <a:extLst>
              <a:ext uri="{FF2B5EF4-FFF2-40B4-BE49-F238E27FC236}">
                <a16:creationId xmlns:a16="http://schemas.microsoft.com/office/drawing/2014/main" id="{BD3E54F2-11C2-46F9-A728-21F92760791B}"/>
              </a:ext>
            </a:extLst>
          </p:cNvPr>
          <p:cNvSpPr>
            <a:spLocks noGrp="1"/>
          </p:cNvSpPr>
          <p:nvPr>
            <p:ph type="body" sz="quarter" idx="13" hasCustomPrompt="1"/>
          </p:nvPr>
        </p:nvSpPr>
        <p:spPr bwMode="gray">
          <a:xfrm>
            <a:off x="1092887" y="2829428"/>
            <a:ext cx="1656000" cy="1656000"/>
          </a:xfrm>
          <a:solidFill>
            <a:schemeClr val="bg2"/>
          </a:solidFill>
        </p:spPr>
        <p:txBody>
          <a:bodyPr anchor="ctr"/>
          <a:lstStyle>
            <a:lvl1pPr marL="0" indent="0" algn="ctr">
              <a:lnSpc>
                <a:spcPct val="110000"/>
              </a:lnSpc>
              <a:buFont typeface="Arial" panose="020B0604020202020204" pitchFamily="34" charset="0"/>
              <a:buNone/>
              <a:defRPr sz="2000" b="1">
                <a:solidFill>
                  <a:schemeClr val="bg1"/>
                </a:solidFill>
                <a:latin typeface="Greycliff CF Bold"/>
              </a:defRPr>
            </a:lvl1pPr>
            <a:lvl2pPr marL="0" indent="0" algn="ctr">
              <a:lnSpc>
                <a:spcPct val="110000"/>
              </a:lnSpc>
              <a:buFont typeface="Arial" panose="020B0604020202020204" pitchFamily="34" charset="0"/>
              <a:buNone/>
              <a:defRPr sz="2000" b="1">
                <a:solidFill>
                  <a:schemeClr val="bg1"/>
                </a:solidFill>
                <a:latin typeface="Greycliff CF Bold"/>
              </a:defRPr>
            </a:lvl2pPr>
            <a:lvl3pPr marL="0" indent="0" algn="ctr">
              <a:lnSpc>
                <a:spcPct val="110000"/>
              </a:lnSpc>
              <a:buFont typeface="Arial" panose="020B0604020202020204" pitchFamily="34" charset="0"/>
              <a:buNone/>
              <a:defRPr sz="2000" b="1">
                <a:solidFill>
                  <a:schemeClr val="bg1"/>
                </a:solidFill>
                <a:latin typeface="Greycliff CF Bold"/>
              </a:defRPr>
            </a:lvl3pPr>
            <a:lvl4pPr marL="0" indent="0" algn="ctr">
              <a:lnSpc>
                <a:spcPct val="110000"/>
              </a:lnSpc>
              <a:buNone/>
              <a:defRPr sz="2000" b="1">
                <a:solidFill>
                  <a:schemeClr val="bg1"/>
                </a:solidFill>
                <a:latin typeface="Greycliff CF Bold"/>
              </a:defRPr>
            </a:lvl4pPr>
            <a:lvl5pPr marL="0" indent="0" algn="ctr">
              <a:lnSpc>
                <a:spcPct val="110000"/>
              </a:lnSpc>
              <a:buNone/>
              <a:defRPr sz="2000" b="1">
                <a:solidFill>
                  <a:schemeClr val="bg1"/>
                </a:solidFill>
                <a:latin typeface="Greycliff CF Bold"/>
              </a:defRPr>
            </a:lvl5pPr>
            <a:lvl6pPr marL="0" indent="0" algn="ctr">
              <a:lnSpc>
                <a:spcPct val="110000"/>
              </a:lnSpc>
              <a:buNone/>
              <a:defRPr sz="2000" b="1">
                <a:solidFill>
                  <a:schemeClr val="bg1"/>
                </a:solidFill>
                <a:latin typeface="Greycliff CF Bold"/>
              </a:defRPr>
            </a:lvl6pPr>
            <a:lvl7pPr marL="0" indent="0" algn="ctr">
              <a:lnSpc>
                <a:spcPct val="110000"/>
              </a:lnSpc>
              <a:buNone/>
              <a:defRPr sz="2000" b="1">
                <a:solidFill>
                  <a:schemeClr val="bg1"/>
                </a:solidFill>
                <a:latin typeface="Greycliff CF Bold"/>
              </a:defRPr>
            </a:lvl7pPr>
            <a:lvl8pPr marL="0" indent="0" algn="ctr">
              <a:lnSpc>
                <a:spcPct val="110000"/>
              </a:lnSpc>
              <a:buNone/>
              <a:defRPr sz="2000" b="1">
                <a:solidFill>
                  <a:schemeClr val="bg1"/>
                </a:solidFill>
                <a:latin typeface="Greycliff CF Bold"/>
              </a:defRPr>
            </a:lvl8pPr>
            <a:lvl9pPr marL="0" indent="0" algn="ctr">
              <a:lnSpc>
                <a:spcPct val="110000"/>
              </a:lnSpc>
              <a:buNone/>
              <a:defRPr sz="2000" b="1">
                <a:solidFill>
                  <a:schemeClr val="bg1"/>
                </a:solidFill>
                <a:latin typeface="Greycliff CF Bold"/>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7">
            <a:extLst>
              <a:ext uri="{FF2B5EF4-FFF2-40B4-BE49-F238E27FC236}">
                <a16:creationId xmlns:a16="http://schemas.microsoft.com/office/drawing/2014/main" id="{651481FD-4EDC-46E1-80D0-7E97D89F14BC}"/>
              </a:ext>
            </a:extLst>
          </p:cNvPr>
          <p:cNvSpPr>
            <a:spLocks noGrp="1"/>
          </p:cNvSpPr>
          <p:nvPr>
            <p:ph type="body" sz="quarter" idx="14" hasCustomPrompt="1"/>
          </p:nvPr>
        </p:nvSpPr>
        <p:spPr bwMode="gray">
          <a:xfrm>
            <a:off x="3180898" y="2829428"/>
            <a:ext cx="1656000" cy="1656000"/>
          </a:xfrm>
          <a:solidFill>
            <a:schemeClr val="accent1"/>
          </a:solidFill>
        </p:spPr>
        <p:txBody>
          <a:bodyPr anchor="ctr"/>
          <a:lstStyle>
            <a:lvl1pPr marL="0" indent="0" algn="ctr">
              <a:lnSpc>
                <a:spcPct val="110000"/>
              </a:lnSpc>
              <a:buFont typeface="Arial" panose="020B0604020202020204" pitchFamily="34" charset="0"/>
              <a:buNone/>
              <a:defRPr sz="2000" b="1">
                <a:solidFill>
                  <a:schemeClr val="bg1"/>
                </a:solidFill>
                <a:latin typeface="Greycliff CF Bold"/>
              </a:defRPr>
            </a:lvl1pPr>
            <a:lvl2pPr marL="0" indent="0" algn="ctr">
              <a:lnSpc>
                <a:spcPct val="110000"/>
              </a:lnSpc>
              <a:buFont typeface="Arial" panose="020B0604020202020204" pitchFamily="34" charset="0"/>
              <a:buNone/>
              <a:defRPr sz="2000" b="1">
                <a:solidFill>
                  <a:schemeClr val="bg1"/>
                </a:solidFill>
                <a:latin typeface="Greycliff CF Bold"/>
              </a:defRPr>
            </a:lvl2pPr>
            <a:lvl3pPr marL="0" indent="0" algn="ctr">
              <a:lnSpc>
                <a:spcPct val="110000"/>
              </a:lnSpc>
              <a:buFont typeface="Arial" panose="020B0604020202020204" pitchFamily="34" charset="0"/>
              <a:buNone/>
              <a:defRPr sz="2000" b="1">
                <a:solidFill>
                  <a:schemeClr val="bg1"/>
                </a:solidFill>
                <a:latin typeface="Greycliff CF Bold"/>
              </a:defRPr>
            </a:lvl3pPr>
            <a:lvl4pPr marL="0" indent="0" algn="ctr">
              <a:lnSpc>
                <a:spcPct val="110000"/>
              </a:lnSpc>
              <a:buNone/>
              <a:defRPr sz="2000" b="1">
                <a:solidFill>
                  <a:schemeClr val="bg1"/>
                </a:solidFill>
                <a:latin typeface="Greycliff CF Bold"/>
              </a:defRPr>
            </a:lvl4pPr>
            <a:lvl5pPr marL="0" indent="0" algn="ctr">
              <a:lnSpc>
                <a:spcPct val="110000"/>
              </a:lnSpc>
              <a:buNone/>
              <a:defRPr sz="2000" b="1">
                <a:solidFill>
                  <a:schemeClr val="bg1"/>
                </a:solidFill>
                <a:latin typeface="Greycliff CF Bold"/>
              </a:defRPr>
            </a:lvl5pPr>
            <a:lvl6pPr marL="0" indent="0" algn="ctr">
              <a:lnSpc>
                <a:spcPct val="110000"/>
              </a:lnSpc>
              <a:buNone/>
              <a:defRPr sz="2000" b="1">
                <a:solidFill>
                  <a:schemeClr val="bg1"/>
                </a:solidFill>
                <a:latin typeface="Greycliff CF Bold"/>
              </a:defRPr>
            </a:lvl6pPr>
            <a:lvl7pPr marL="0" indent="0" algn="ctr">
              <a:lnSpc>
                <a:spcPct val="110000"/>
              </a:lnSpc>
              <a:buNone/>
              <a:defRPr sz="2000" b="1">
                <a:solidFill>
                  <a:schemeClr val="bg1"/>
                </a:solidFill>
                <a:latin typeface="Greycliff CF Bold"/>
              </a:defRPr>
            </a:lvl7pPr>
            <a:lvl8pPr marL="0" indent="0" algn="ctr">
              <a:lnSpc>
                <a:spcPct val="110000"/>
              </a:lnSpc>
              <a:buNone/>
              <a:defRPr sz="2000" b="1">
                <a:solidFill>
                  <a:schemeClr val="bg1"/>
                </a:solidFill>
                <a:latin typeface="Greycliff CF Bold"/>
              </a:defRPr>
            </a:lvl8pPr>
            <a:lvl9pPr marL="0" indent="0" algn="ctr">
              <a:lnSpc>
                <a:spcPct val="110000"/>
              </a:lnSpc>
              <a:buNone/>
              <a:defRPr sz="2000" b="1">
                <a:solidFill>
                  <a:schemeClr val="bg1"/>
                </a:solidFill>
                <a:latin typeface="Greycliff CF Bold"/>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7">
            <a:extLst>
              <a:ext uri="{FF2B5EF4-FFF2-40B4-BE49-F238E27FC236}">
                <a16:creationId xmlns:a16="http://schemas.microsoft.com/office/drawing/2014/main" id="{69BFCB8B-8721-4080-BD5D-E70117BA2D97}"/>
              </a:ext>
            </a:extLst>
          </p:cNvPr>
          <p:cNvSpPr>
            <a:spLocks noGrp="1"/>
          </p:cNvSpPr>
          <p:nvPr>
            <p:ph type="body" sz="quarter" idx="15" hasCustomPrompt="1"/>
          </p:nvPr>
        </p:nvSpPr>
        <p:spPr bwMode="gray">
          <a:xfrm>
            <a:off x="5268909" y="2829428"/>
            <a:ext cx="1656000" cy="1656000"/>
          </a:xfrm>
          <a:solidFill>
            <a:schemeClr val="tx2"/>
          </a:solidFill>
        </p:spPr>
        <p:txBody>
          <a:bodyPr anchor="ctr"/>
          <a:lstStyle>
            <a:lvl1pPr marL="0" indent="0" algn="ctr">
              <a:lnSpc>
                <a:spcPct val="110000"/>
              </a:lnSpc>
              <a:buFont typeface="Arial" panose="020B0604020202020204" pitchFamily="34" charset="0"/>
              <a:buNone/>
              <a:defRPr sz="2000" b="1">
                <a:solidFill>
                  <a:schemeClr val="bg1"/>
                </a:solidFill>
                <a:latin typeface="Greycliff CF Bold"/>
              </a:defRPr>
            </a:lvl1pPr>
            <a:lvl2pPr marL="0" indent="0" algn="ctr">
              <a:lnSpc>
                <a:spcPct val="110000"/>
              </a:lnSpc>
              <a:buFont typeface="Arial" panose="020B0604020202020204" pitchFamily="34" charset="0"/>
              <a:buNone/>
              <a:defRPr sz="2000" b="1">
                <a:solidFill>
                  <a:schemeClr val="bg1"/>
                </a:solidFill>
                <a:latin typeface="Greycliff CF Bold"/>
              </a:defRPr>
            </a:lvl2pPr>
            <a:lvl3pPr marL="0" indent="0" algn="ctr">
              <a:lnSpc>
                <a:spcPct val="110000"/>
              </a:lnSpc>
              <a:buFont typeface="Arial" panose="020B0604020202020204" pitchFamily="34" charset="0"/>
              <a:buNone/>
              <a:defRPr sz="2000" b="1">
                <a:solidFill>
                  <a:schemeClr val="bg1"/>
                </a:solidFill>
                <a:latin typeface="Greycliff CF Bold"/>
              </a:defRPr>
            </a:lvl3pPr>
            <a:lvl4pPr marL="0" indent="0" algn="ctr">
              <a:lnSpc>
                <a:spcPct val="110000"/>
              </a:lnSpc>
              <a:buNone/>
              <a:defRPr sz="2000" b="1">
                <a:solidFill>
                  <a:schemeClr val="bg1"/>
                </a:solidFill>
                <a:latin typeface="Greycliff CF Bold"/>
              </a:defRPr>
            </a:lvl4pPr>
            <a:lvl5pPr marL="0" indent="0" algn="ctr">
              <a:lnSpc>
                <a:spcPct val="110000"/>
              </a:lnSpc>
              <a:buNone/>
              <a:defRPr sz="2000" b="1">
                <a:solidFill>
                  <a:schemeClr val="bg1"/>
                </a:solidFill>
                <a:latin typeface="Greycliff CF Bold"/>
              </a:defRPr>
            </a:lvl5pPr>
            <a:lvl6pPr marL="0" indent="0" algn="ctr">
              <a:lnSpc>
                <a:spcPct val="110000"/>
              </a:lnSpc>
              <a:buNone/>
              <a:defRPr sz="2000" b="1">
                <a:solidFill>
                  <a:schemeClr val="bg1"/>
                </a:solidFill>
                <a:latin typeface="Greycliff CF Bold"/>
              </a:defRPr>
            </a:lvl6pPr>
            <a:lvl7pPr marL="0" indent="0" algn="ctr">
              <a:lnSpc>
                <a:spcPct val="110000"/>
              </a:lnSpc>
              <a:buNone/>
              <a:defRPr sz="2000" b="1">
                <a:solidFill>
                  <a:schemeClr val="bg1"/>
                </a:solidFill>
                <a:latin typeface="Greycliff CF Bold"/>
              </a:defRPr>
            </a:lvl7pPr>
            <a:lvl8pPr marL="0" indent="0" algn="ctr">
              <a:lnSpc>
                <a:spcPct val="110000"/>
              </a:lnSpc>
              <a:buNone/>
              <a:defRPr sz="2000" b="1">
                <a:solidFill>
                  <a:schemeClr val="bg1"/>
                </a:solidFill>
                <a:latin typeface="Greycliff CF Bold"/>
              </a:defRPr>
            </a:lvl8pPr>
            <a:lvl9pPr marL="0" indent="0" algn="ctr">
              <a:lnSpc>
                <a:spcPct val="110000"/>
              </a:lnSpc>
              <a:buNone/>
              <a:defRPr sz="2000" b="1">
                <a:solidFill>
                  <a:schemeClr val="bg1"/>
                </a:solidFill>
                <a:latin typeface="Greycliff CF Bold"/>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7">
            <a:extLst>
              <a:ext uri="{FF2B5EF4-FFF2-40B4-BE49-F238E27FC236}">
                <a16:creationId xmlns:a16="http://schemas.microsoft.com/office/drawing/2014/main" id="{A7E52AE7-1559-4EC6-A79B-5A68C98E7EF7}"/>
              </a:ext>
            </a:extLst>
          </p:cNvPr>
          <p:cNvSpPr>
            <a:spLocks noGrp="1"/>
          </p:cNvSpPr>
          <p:nvPr>
            <p:ph type="body" sz="quarter" idx="16" hasCustomPrompt="1"/>
          </p:nvPr>
        </p:nvSpPr>
        <p:spPr bwMode="gray">
          <a:xfrm>
            <a:off x="7356920" y="2829428"/>
            <a:ext cx="1656000" cy="1656000"/>
          </a:xfrm>
          <a:solidFill>
            <a:schemeClr val="accent6"/>
          </a:solidFill>
        </p:spPr>
        <p:txBody>
          <a:bodyPr anchor="ctr"/>
          <a:lstStyle>
            <a:lvl1pPr marL="0" indent="0" algn="ctr">
              <a:lnSpc>
                <a:spcPct val="110000"/>
              </a:lnSpc>
              <a:buFont typeface="Arial" panose="020B0604020202020204" pitchFamily="34" charset="0"/>
              <a:buNone/>
              <a:defRPr sz="2000" b="1">
                <a:solidFill>
                  <a:schemeClr val="bg1"/>
                </a:solidFill>
                <a:latin typeface="Greycliff CF Bold"/>
              </a:defRPr>
            </a:lvl1pPr>
            <a:lvl2pPr marL="0" indent="0" algn="ctr">
              <a:lnSpc>
                <a:spcPct val="110000"/>
              </a:lnSpc>
              <a:buFont typeface="Arial" panose="020B0604020202020204" pitchFamily="34" charset="0"/>
              <a:buNone/>
              <a:defRPr sz="2000" b="1">
                <a:solidFill>
                  <a:schemeClr val="bg1"/>
                </a:solidFill>
                <a:latin typeface="Greycliff CF Bold"/>
              </a:defRPr>
            </a:lvl2pPr>
            <a:lvl3pPr marL="0" indent="0" algn="ctr">
              <a:lnSpc>
                <a:spcPct val="110000"/>
              </a:lnSpc>
              <a:buFont typeface="Arial" panose="020B0604020202020204" pitchFamily="34" charset="0"/>
              <a:buNone/>
              <a:defRPr sz="2000" b="1">
                <a:solidFill>
                  <a:schemeClr val="bg1"/>
                </a:solidFill>
                <a:latin typeface="Greycliff CF Bold"/>
              </a:defRPr>
            </a:lvl3pPr>
            <a:lvl4pPr marL="0" indent="0" algn="ctr">
              <a:lnSpc>
                <a:spcPct val="110000"/>
              </a:lnSpc>
              <a:buNone/>
              <a:defRPr sz="2000" b="1">
                <a:solidFill>
                  <a:schemeClr val="bg1"/>
                </a:solidFill>
                <a:latin typeface="Greycliff CF Bold"/>
              </a:defRPr>
            </a:lvl4pPr>
            <a:lvl5pPr marL="0" indent="0" algn="ctr">
              <a:lnSpc>
                <a:spcPct val="110000"/>
              </a:lnSpc>
              <a:buNone/>
              <a:defRPr sz="2000" b="1">
                <a:solidFill>
                  <a:schemeClr val="bg1"/>
                </a:solidFill>
                <a:latin typeface="Greycliff CF Bold"/>
              </a:defRPr>
            </a:lvl5pPr>
            <a:lvl6pPr marL="0" indent="0" algn="ctr">
              <a:lnSpc>
                <a:spcPct val="110000"/>
              </a:lnSpc>
              <a:buNone/>
              <a:defRPr sz="2000" b="1">
                <a:solidFill>
                  <a:schemeClr val="bg1"/>
                </a:solidFill>
                <a:latin typeface="Greycliff CF Bold"/>
              </a:defRPr>
            </a:lvl6pPr>
            <a:lvl7pPr marL="0" indent="0" algn="ctr">
              <a:lnSpc>
                <a:spcPct val="110000"/>
              </a:lnSpc>
              <a:buNone/>
              <a:defRPr sz="2000" b="1">
                <a:solidFill>
                  <a:schemeClr val="bg1"/>
                </a:solidFill>
                <a:latin typeface="Greycliff CF Bold"/>
              </a:defRPr>
            </a:lvl7pPr>
            <a:lvl8pPr marL="0" indent="0" algn="ctr">
              <a:lnSpc>
                <a:spcPct val="110000"/>
              </a:lnSpc>
              <a:buNone/>
              <a:defRPr sz="2000" b="1">
                <a:solidFill>
                  <a:schemeClr val="bg1"/>
                </a:solidFill>
                <a:latin typeface="Greycliff CF Bold"/>
              </a:defRPr>
            </a:lvl8pPr>
            <a:lvl9pPr marL="0" indent="0" algn="ctr">
              <a:lnSpc>
                <a:spcPct val="110000"/>
              </a:lnSpc>
              <a:buNone/>
              <a:defRPr sz="2000" b="1">
                <a:solidFill>
                  <a:schemeClr val="bg1"/>
                </a:solidFill>
                <a:latin typeface="Greycliff CF Bold"/>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7">
            <a:extLst>
              <a:ext uri="{FF2B5EF4-FFF2-40B4-BE49-F238E27FC236}">
                <a16:creationId xmlns:a16="http://schemas.microsoft.com/office/drawing/2014/main" id="{5D177746-B609-4A12-8E23-3641D78CBCF2}"/>
              </a:ext>
            </a:extLst>
          </p:cNvPr>
          <p:cNvSpPr>
            <a:spLocks noGrp="1"/>
          </p:cNvSpPr>
          <p:nvPr>
            <p:ph type="body" sz="quarter" idx="21" hasCustomPrompt="1"/>
          </p:nvPr>
        </p:nvSpPr>
        <p:spPr bwMode="gray">
          <a:xfrm>
            <a:off x="9444930" y="2829428"/>
            <a:ext cx="1656000" cy="1656000"/>
          </a:xfrm>
          <a:solidFill>
            <a:schemeClr val="accent3"/>
          </a:solidFill>
        </p:spPr>
        <p:txBody>
          <a:bodyPr anchor="ctr"/>
          <a:lstStyle>
            <a:lvl1pPr marL="0" indent="0" algn="ctr">
              <a:lnSpc>
                <a:spcPct val="110000"/>
              </a:lnSpc>
              <a:buFont typeface="Arial" panose="020B0604020202020204" pitchFamily="34" charset="0"/>
              <a:buNone/>
              <a:defRPr sz="2000" b="1">
                <a:solidFill>
                  <a:schemeClr val="bg1"/>
                </a:solidFill>
                <a:latin typeface="Greycliff CF Bold"/>
              </a:defRPr>
            </a:lvl1pPr>
            <a:lvl2pPr marL="0" indent="0" algn="ctr">
              <a:lnSpc>
                <a:spcPct val="110000"/>
              </a:lnSpc>
              <a:buFont typeface="Arial" panose="020B0604020202020204" pitchFamily="34" charset="0"/>
              <a:buNone/>
              <a:defRPr sz="2000" b="1">
                <a:solidFill>
                  <a:schemeClr val="bg1"/>
                </a:solidFill>
                <a:latin typeface="Greycliff CF Bold"/>
              </a:defRPr>
            </a:lvl2pPr>
            <a:lvl3pPr marL="0" indent="0" algn="ctr">
              <a:lnSpc>
                <a:spcPct val="110000"/>
              </a:lnSpc>
              <a:buFont typeface="Arial" panose="020B0604020202020204" pitchFamily="34" charset="0"/>
              <a:buNone/>
              <a:defRPr sz="2000" b="1">
                <a:solidFill>
                  <a:schemeClr val="bg1"/>
                </a:solidFill>
                <a:latin typeface="Greycliff CF Bold"/>
              </a:defRPr>
            </a:lvl3pPr>
            <a:lvl4pPr marL="0" indent="0" algn="ctr">
              <a:lnSpc>
                <a:spcPct val="110000"/>
              </a:lnSpc>
              <a:buNone/>
              <a:defRPr sz="2000" b="1">
                <a:solidFill>
                  <a:schemeClr val="bg1"/>
                </a:solidFill>
                <a:latin typeface="Greycliff CF Bold"/>
              </a:defRPr>
            </a:lvl4pPr>
            <a:lvl5pPr marL="0" indent="0" algn="ctr">
              <a:lnSpc>
                <a:spcPct val="110000"/>
              </a:lnSpc>
              <a:buNone/>
              <a:defRPr sz="2000" b="1">
                <a:solidFill>
                  <a:schemeClr val="bg1"/>
                </a:solidFill>
                <a:latin typeface="Greycliff CF Bold"/>
              </a:defRPr>
            </a:lvl5pPr>
            <a:lvl6pPr marL="0" indent="0" algn="ctr">
              <a:lnSpc>
                <a:spcPct val="110000"/>
              </a:lnSpc>
              <a:buNone/>
              <a:defRPr sz="2000" b="1">
                <a:solidFill>
                  <a:schemeClr val="bg1"/>
                </a:solidFill>
                <a:latin typeface="Greycliff CF Bold"/>
              </a:defRPr>
            </a:lvl6pPr>
            <a:lvl7pPr marL="0" indent="0" algn="ctr">
              <a:lnSpc>
                <a:spcPct val="110000"/>
              </a:lnSpc>
              <a:buNone/>
              <a:defRPr sz="2000" b="1">
                <a:solidFill>
                  <a:schemeClr val="bg1"/>
                </a:solidFill>
                <a:latin typeface="Greycliff CF Bold"/>
              </a:defRPr>
            </a:lvl7pPr>
            <a:lvl8pPr marL="0" indent="0" algn="ctr">
              <a:lnSpc>
                <a:spcPct val="110000"/>
              </a:lnSpc>
              <a:buNone/>
              <a:defRPr sz="2000" b="1">
                <a:solidFill>
                  <a:schemeClr val="bg1"/>
                </a:solidFill>
                <a:latin typeface="Greycliff CF Bold"/>
              </a:defRPr>
            </a:lvl8pPr>
            <a:lvl9pPr marL="0" indent="0" algn="ctr">
              <a:lnSpc>
                <a:spcPct val="110000"/>
              </a:lnSpc>
              <a:buNone/>
              <a:defRPr sz="2000" b="1">
                <a:solidFill>
                  <a:schemeClr val="bg1"/>
                </a:solidFill>
                <a:latin typeface="Greycliff CF Bold"/>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2" name="Straight Arrow Connector 21">
            <a:extLst>
              <a:ext uri="{FF2B5EF4-FFF2-40B4-BE49-F238E27FC236}">
                <a16:creationId xmlns:a16="http://schemas.microsoft.com/office/drawing/2014/main" id="{2AB51202-761D-48C2-B704-258EC8EAEDDB}"/>
              </a:ext>
            </a:extLst>
          </p:cNvPr>
          <p:cNvCxnSpPr>
            <a:cxnSpLocks/>
          </p:cNvCxnSpPr>
          <p:nvPr/>
        </p:nvCxnSpPr>
        <p:spPr bwMode="gray">
          <a:xfrm>
            <a:off x="2820498" y="3657428"/>
            <a:ext cx="288789" cy="0"/>
          </a:xfrm>
          <a:prstGeom prst="straightConnector1">
            <a:avLst/>
          </a:prstGeom>
          <a:ln w="38100">
            <a:solidFill>
              <a:srgbClr val="2C3043"/>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1991982-1AE9-42F4-BF83-D9E42B61E2F6}"/>
              </a:ext>
            </a:extLst>
          </p:cNvPr>
          <p:cNvCxnSpPr>
            <a:cxnSpLocks/>
          </p:cNvCxnSpPr>
          <p:nvPr/>
        </p:nvCxnSpPr>
        <p:spPr bwMode="gray">
          <a:xfrm>
            <a:off x="4908509" y="3657428"/>
            <a:ext cx="288789" cy="0"/>
          </a:xfrm>
          <a:prstGeom prst="straightConnector1">
            <a:avLst/>
          </a:prstGeom>
          <a:ln w="38100">
            <a:solidFill>
              <a:srgbClr val="2C3043"/>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BA97DF5-0293-474E-AA63-542312FAF609}"/>
              </a:ext>
            </a:extLst>
          </p:cNvPr>
          <p:cNvCxnSpPr>
            <a:cxnSpLocks/>
          </p:cNvCxnSpPr>
          <p:nvPr/>
        </p:nvCxnSpPr>
        <p:spPr bwMode="gray">
          <a:xfrm>
            <a:off x="6996520" y="3657428"/>
            <a:ext cx="288789" cy="0"/>
          </a:xfrm>
          <a:prstGeom prst="straightConnector1">
            <a:avLst/>
          </a:prstGeom>
          <a:ln w="38100">
            <a:solidFill>
              <a:srgbClr val="2C3043"/>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08B5E0D-68B5-44E7-81D9-F2C72D4D300C}"/>
              </a:ext>
            </a:extLst>
          </p:cNvPr>
          <p:cNvCxnSpPr>
            <a:cxnSpLocks/>
          </p:cNvCxnSpPr>
          <p:nvPr/>
        </p:nvCxnSpPr>
        <p:spPr bwMode="gray">
          <a:xfrm>
            <a:off x="9084531" y="3657428"/>
            <a:ext cx="288789" cy="0"/>
          </a:xfrm>
          <a:prstGeom prst="straightConnector1">
            <a:avLst/>
          </a:prstGeom>
          <a:ln w="38100">
            <a:solidFill>
              <a:srgbClr val="2C3043"/>
            </a:solidFill>
            <a:tailEnd type="triangle"/>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9B37EDA5-6679-1C4B-AB24-8E388CC8A49A}"/>
              </a:ext>
            </a:extLst>
          </p:cNvPr>
          <p:cNvSpPr>
            <a:spLocks noGrp="1"/>
          </p:cNvSpPr>
          <p:nvPr>
            <p:ph type="title"/>
          </p:nvPr>
        </p:nvSpPr>
        <p:spPr bwMode="gray">
          <a:xfrm>
            <a:off x="1101200" y="524043"/>
            <a:ext cx="9997805" cy="1152000"/>
          </a:xfrm>
        </p:spPr>
        <p:txBody>
          <a:bodyPr/>
          <a:lstStyle>
            <a:lvl1pPr algn="l">
              <a:defRPr/>
            </a:lvl1pPr>
          </a:lstStyle>
          <a:p>
            <a:r>
              <a:rPr lang="en-US"/>
              <a:t>Click to edit Master title style</a:t>
            </a:r>
            <a:endParaRPr lang="en-US" dirty="0"/>
          </a:p>
        </p:txBody>
      </p:sp>
      <p:sp>
        <p:nvSpPr>
          <p:cNvPr id="18" name="Subtitle 2">
            <a:extLst>
              <a:ext uri="{FF2B5EF4-FFF2-40B4-BE49-F238E27FC236}">
                <a16:creationId xmlns:a16="http://schemas.microsoft.com/office/drawing/2014/main" id="{97BB35AB-75B8-EE45-A815-EE43A0A7568B}"/>
              </a:ext>
            </a:extLst>
          </p:cNvPr>
          <p:cNvSpPr>
            <a:spLocks noGrp="1"/>
          </p:cNvSpPr>
          <p:nvPr>
            <p:ph type="subTitle" idx="1"/>
          </p:nvPr>
        </p:nvSpPr>
        <p:spPr bwMode="gray">
          <a:xfrm>
            <a:off x="1092200" y="1831489"/>
            <a:ext cx="10006805" cy="337285"/>
          </a:xfrm>
        </p:spPr>
        <p:txBody>
          <a:bodyPr/>
          <a:lstStyle>
            <a:lvl1pPr marL="0" indent="0" algn="l">
              <a:buNone/>
              <a:defRPr sz="2200" b="1">
                <a:solidFill>
                  <a:schemeClr val="accent1"/>
                </a:solidFill>
                <a:latin typeface="Greycliff CF Bold"/>
              </a:defRPr>
            </a:lvl1pPr>
            <a:lvl2pPr marL="0" indent="0" algn="l">
              <a:buNone/>
              <a:defRPr sz="2200" b="1">
                <a:solidFill>
                  <a:schemeClr val="accent1"/>
                </a:solidFill>
                <a:latin typeface="Greycliff CF Bold"/>
              </a:defRPr>
            </a:lvl2pPr>
            <a:lvl3pPr marL="0" indent="0" algn="l">
              <a:buNone/>
              <a:defRPr sz="2200" b="1">
                <a:solidFill>
                  <a:schemeClr val="accent1"/>
                </a:solidFill>
                <a:latin typeface="Greycliff CF Bold"/>
              </a:defRPr>
            </a:lvl3pPr>
            <a:lvl4pPr marL="0" indent="0" algn="l">
              <a:buNone/>
              <a:defRPr sz="2200" b="1">
                <a:solidFill>
                  <a:schemeClr val="accent1"/>
                </a:solidFill>
                <a:latin typeface="Greycliff CF Bold"/>
              </a:defRPr>
            </a:lvl4pPr>
            <a:lvl5pPr marL="0" indent="0" algn="l">
              <a:buNone/>
              <a:defRPr sz="2200" b="1">
                <a:solidFill>
                  <a:schemeClr val="accent1"/>
                </a:solidFill>
                <a:latin typeface="Greycliff CF Bold"/>
              </a:defRPr>
            </a:lvl5pPr>
            <a:lvl6pPr marL="0" indent="0" algn="l">
              <a:lnSpc>
                <a:spcPct val="90000"/>
              </a:lnSpc>
              <a:buNone/>
              <a:defRPr sz="2200" b="1">
                <a:solidFill>
                  <a:schemeClr val="accent1"/>
                </a:solidFill>
                <a:latin typeface="Greycliff CF Bold"/>
              </a:defRPr>
            </a:lvl6pPr>
            <a:lvl7pPr marL="0" indent="0" algn="l">
              <a:lnSpc>
                <a:spcPct val="90000"/>
              </a:lnSpc>
              <a:buNone/>
              <a:defRPr sz="2200" b="1">
                <a:solidFill>
                  <a:schemeClr val="accent1"/>
                </a:solidFill>
                <a:latin typeface="Greycliff CF Bold"/>
              </a:defRPr>
            </a:lvl7pPr>
            <a:lvl8pPr marL="0" indent="0" algn="l">
              <a:lnSpc>
                <a:spcPct val="90000"/>
              </a:lnSpc>
              <a:buNone/>
              <a:defRPr sz="2200" b="1">
                <a:solidFill>
                  <a:schemeClr val="accent1"/>
                </a:solidFill>
                <a:latin typeface="Greycliff CF Bold"/>
              </a:defRPr>
            </a:lvl8pPr>
            <a:lvl9pPr marL="0" indent="0" algn="l">
              <a:lnSpc>
                <a:spcPct val="90000"/>
              </a:lnSpc>
              <a:buNone/>
              <a:defRPr sz="2200" b="1">
                <a:solidFill>
                  <a:schemeClr val="accent1"/>
                </a:solidFill>
                <a:latin typeface="Greycliff CF Bold"/>
              </a:defRPr>
            </a:lvl9pPr>
          </a:lstStyle>
          <a:p>
            <a:pPr lvl="0"/>
            <a:r>
              <a:rPr lang="en-US"/>
              <a:t>Click to edit Master subtitle style</a:t>
            </a:r>
            <a:endParaRPr lang="en-US" dirty="0"/>
          </a:p>
        </p:txBody>
      </p:sp>
    </p:spTree>
    <p:extLst>
      <p:ext uri="{BB962C8B-B14F-4D97-AF65-F5344CB8AC3E}">
        <p14:creationId xmlns:p14="http://schemas.microsoft.com/office/powerpoint/2010/main" val="4048220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 Row Box Layou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E03E737-F5EE-4DC3-A632-490A6A663EAA}"/>
              </a:ext>
            </a:extLst>
          </p:cNvPr>
          <p:cNvSpPr>
            <a:spLocks noGrp="1"/>
          </p:cNvSpPr>
          <p:nvPr>
            <p:ph type="dt" sz="half" idx="10"/>
          </p:nvPr>
        </p:nvSpPr>
        <p:spPr bwMode="gray"/>
        <p:txBody>
          <a:bodyPr/>
          <a:lstStyle/>
          <a:p>
            <a:fld id="{3BE59606-3B39-417F-B6B8-7476D03892E2}" type="datetime1">
              <a:rPr lang="en-US" smtClean="0"/>
              <a:t>10/5/2022</a:t>
            </a:fld>
            <a:endParaRPr lang="en-US" dirty="0"/>
          </a:p>
        </p:txBody>
      </p:sp>
      <p:sp>
        <p:nvSpPr>
          <p:cNvPr id="5" name="Footer Placeholder 4">
            <a:extLst>
              <a:ext uri="{FF2B5EF4-FFF2-40B4-BE49-F238E27FC236}">
                <a16:creationId xmlns:a16="http://schemas.microsoft.com/office/drawing/2014/main" id="{185ED7DD-2B4C-4536-B032-4219E46DAF68}"/>
              </a:ext>
            </a:extLst>
          </p:cNvPr>
          <p:cNvSpPr>
            <a:spLocks noGrp="1"/>
          </p:cNvSpPr>
          <p:nvPr>
            <p:ph type="ftr" sz="quarter" idx="11"/>
          </p:nvPr>
        </p:nvSpPr>
        <p:spPr bwMode="gray"/>
        <p:txBody>
          <a:bodyPr/>
          <a:lstStyle/>
          <a:p>
            <a:r>
              <a:rPr lang="en-US"/>
              <a:t>Federal Reserve Bank of San Francisco</a:t>
            </a:r>
            <a:endParaRPr lang="en-US" dirty="0"/>
          </a:p>
        </p:txBody>
      </p:sp>
      <p:sp>
        <p:nvSpPr>
          <p:cNvPr id="6" name="Slide Number Placeholder 5">
            <a:extLst>
              <a:ext uri="{FF2B5EF4-FFF2-40B4-BE49-F238E27FC236}">
                <a16:creationId xmlns:a16="http://schemas.microsoft.com/office/drawing/2014/main" id="{4A04512C-937C-43C1-BDC0-B691A4DC92BE}"/>
              </a:ext>
            </a:extLst>
          </p:cNvPr>
          <p:cNvSpPr>
            <a:spLocks noGrp="1"/>
          </p:cNvSpPr>
          <p:nvPr>
            <p:ph type="sldNum" sz="quarter" idx="12"/>
          </p:nvPr>
        </p:nvSpPr>
        <p:spPr bwMode="gray"/>
        <p:txBody>
          <a:bodyPr/>
          <a:lstStyle/>
          <a:p>
            <a:fld id="{680AB541-CA38-4EE1-926E-407917AE7576}" type="slidenum">
              <a:rPr lang="en-US" smtClean="0"/>
              <a:pPr/>
              <a:t>‹#›</a:t>
            </a:fld>
            <a:endParaRPr lang="en-US" dirty="0"/>
          </a:p>
        </p:txBody>
      </p:sp>
      <p:sp>
        <p:nvSpPr>
          <p:cNvPr id="14" name="Text Placeholder 7">
            <a:extLst>
              <a:ext uri="{FF2B5EF4-FFF2-40B4-BE49-F238E27FC236}">
                <a16:creationId xmlns:a16="http://schemas.microsoft.com/office/drawing/2014/main" id="{BD3E54F2-11C2-46F9-A728-21F92760791B}"/>
              </a:ext>
            </a:extLst>
          </p:cNvPr>
          <p:cNvSpPr>
            <a:spLocks noGrp="1"/>
          </p:cNvSpPr>
          <p:nvPr>
            <p:ph type="body" sz="quarter" idx="13" hasCustomPrompt="1"/>
          </p:nvPr>
        </p:nvSpPr>
        <p:spPr bwMode="gray">
          <a:xfrm>
            <a:off x="1810262" y="2386330"/>
            <a:ext cx="1432800" cy="1432800"/>
          </a:xfrm>
          <a:solidFill>
            <a:schemeClr val="bg2"/>
          </a:solidFill>
        </p:spPr>
        <p:txBody>
          <a:bodyPr anchor="ctr"/>
          <a:lstStyle>
            <a:lvl1pPr marL="0" indent="0" algn="ctr">
              <a:lnSpc>
                <a:spcPct val="110000"/>
              </a:lnSpc>
              <a:buFont typeface="Arial" panose="020B0604020202020204" pitchFamily="34" charset="0"/>
              <a:buNone/>
              <a:defRPr sz="2000" b="1">
                <a:solidFill>
                  <a:schemeClr val="bg1"/>
                </a:solidFill>
                <a:latin typeface="Greycliff CF Bold"/>
              </a:defRPr>
            </a:lvl1pPr>
            <a:lvl2pPr marL="0" indent="0" algn="ctr">
              <a:lnSpc>
                <a:spcPct val="110000"/>
              </a:lnSpc>
              <a:buFont typeface="Arial" panose="020B0604020202020204" pitchFamily="34" charset="0"/>
              <a:buNone/>
              <a:defRPr sz="2000" b="1">
                <a:solidFill>
                  <a:schemeClr val="bg1"/>
                </a:solidFill>
                <a:latin typeface="Greycliff CF Bold"/>
              </a:defRPr>
            </a:lvl2pPr>
            <a:lvl3pPr marL="0" indent="0" algn="ctr">
              <a:lnSpc>
                <a:spcPct val="110000"/>
              </a:lnSpc>
              <a:buFont typeface="Arial" panose="020B0604020202020204" pitchFamily="34" charset="0"/>
              <a:buNone/>
              <a:defRPr sz="2000" b="1">
                <a:solidFill>
                  <a:schemeClr val="bg1"/>
                </a:solidFill>
                <a:latin typeface="Greycliff CF Bold"/>
              </a:defRPr>
            </a:lvl3pPr>
            <a:lvl4pPr marL="0" indent="0" algn="ctr">
              <a:lnSpc>
                <a:spcPct val="110000"/>
              </a:lnSpc>
              <a:buNone/>
              <a:defRPr sz="2000" b="1">
                <a:solidFill>
                  <a:schemeClr val="bg1"/>
                </a:solidFill>
                <a:latin typeface="Greycliff CF Bold"/>
              </a:defRPr>
            </a:lvl4pPr>
            <a:lvl5pPr marL="0" indent="0" algn="ctr">
              <a:lnSpc>
                <a:spcPct val="110000"/>
              </a:lnSpc>
              <a:buNone/>
              <a:defRPr sz="2000" b="1">
                <a:solidFill>
                  <a:schemeClr val="bg1"/>
                </a:solidFill>
                <a:latin typeface="Greycliff CF Bold"/>
              </a:defRPr>
            </a:lvl5pPr>
            <a:lvl6pPr marL="0" indent="0" algn="ctr">
              <a:lnSpc>
                <a:spcPct val="110000"/>
              </a:lnSpc>
              <a:buNone/>
              <a:defRPr sz="2000" b="1">
                <a:solidFill>
                  <a:schemeClr val="bg1"/>
                </a:solidFill>
                <a:latin typeface="Greycliff CF Bold"/>
              </a:defRPr>
            </a:lvl6pPr>
            <a:lvl7pPr marL="0" indent="0" algn="ctr">
              <a:lnSpc>
                <a:spcPct val="110000"/>
              </a:lnSpc>
              <a:buNone/>
              <a:defRPr sz="2000" b="1">
                <a:solidFill>
                  <a:schemeClr val="bg1"/>
                </a:solidFill>
                <a:latin typeface="Greycliff CF Bold"/>
              </a:defRPr>
            </a:lvl7pPr>
            <a:lvl8pPr marL="0" indent="0" algn="ctr">
              <a:lnSpc>
                <a:spcPct val="110000"/>
              </a:lnSpc>
              <a:buNone/>
              <a:defRPr sz="2000" b="1">
                <a:solidFill>
                  <a:schemeClr val="bg1"/>
                </a:solidFill>
                <a:latin typeface="Greycliff CF Bold"/>
              </a:defRPr>
            </a:lvl8pPr>
            <a:lvl9pPr marL="0" indent="0" algn="ctr">
              <a:lnSpc>
                <a:spcPct val="110000"/>
              </a:lnSpc>
              <a:buNone/>
              <a:defRPr sz="2000" b="1">
                <a:solidFill>
                  <a:schemeClr val="bg1"/>
                </a:solidFill>
                <a:latin typeface="Greycliff CF Bold"/>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7">
            <a:extLst>
              <a:ext uri="{FF2B5EF4-FFF2-40B4-BE49-F238E27FC236}">
                <a16:creationId xmlns:a16="http://schemas.microsoft.com/office/drawing/2014/main" id="{651481FD-4EDC-46E1-80D0-7E97D89F14BC}"/>
              </a:ext>
            </a:extLst>
          </p:cNvPr>
          <p:cNvSpPr>
            <a:spLocks noGrp="1"/>
          </p:cNvSpPr>
          <p:nvPr>
            <p:ph type="body" sz="quarter" idx="14" hasCustomPrompt="1"/>
          </p:nvPr>
        </p:nvSpPr>
        <p:spPr bwMode="gray">
          <a:xfrm>
            <a:off x="3594931" y="2386330"/>
            <a:ext cx="1432800" cy="1432800"/>
          </a:xfrm>
          <a:solidFill>
            <a:schemeClr val="accent1"/>
          </a:solidFill>
        </p:spPr>
        <p:txBody>
          <a:bodyPr anchor="ctr"/>
          <a:lstStyle>
            <a:lvl1pPr marL="0" indent="0" algn="ctr">
              <a:lnSpc>
                <a:spcPct val="110000"/>
              </a:lnSpc>
              <a:buFont typeface="Arial" panose="020B0604020202020204" pitchFamily="34" charset="0"/>
              <a:buNone/>
              <a:defRPr sz="2000" b="1">
                <a:solidFill>
                  <a:schemeClr val="bg1"/>
                </a:solidFill>
                <a:latin typeface="Greycliff CF Bold"/>
              </a:defRPr>
            </a:lvl1pPr>
            <a:lvl2pPr marL="0" indent="0" algn="ctr">
              <a:lnSpc>
                <a:spcPct val="110000"/>
              </a:lnSpc>
              <a:buFont typeface="Arial" panose="020B0604020202020204" pitchFamily="34" charset="0"/>
              <a:buNone/>
              <a:defRPr sz="2000" b="1">
                <a:solidFill>
                  <a:schemeClr val="bg1"/>
                </a:solidFill>
                <a:latin typeface="Greycliff CF Bold"/>
              </a:defRPr>
            </a:lvl2pPr>
            <a:lvl3pPr marL="0" indent="0" algn="ctr">
              <a:lnSpc>
                <a:spcPct val="110000"/>
              </a:lnSpc>
              <a:buFont typeface="Arial" panose="020B0604020202020204" pitchFamily="34" charset="0"/>
              <a:buNone/>
              <a:defRPr sz="2000" b="1">
                <a:solidFill>
                  <a:schemeClr val="bg1"/>
                </a:solidFill>
                <a:latin typeface="Greycliff CF Bold"/>
              </a:defRPr>
            </a:lvl3pPr>
            <a:lvl4pPr marL="0" indent="0" algn="ctr">
              <a:lnSpc>
                <a:spcPct val="110000"/>
              </a:lnSpc>
              <a:buNone/>
              <a:defRPr sz="2000" b="1">
                <a:solidFill>
                  <a:schemeClr val="bg1"/>
                </a:solidFill>
                <a:latin typeface="Greycliff CF Bold"/>
              </a:defRPr>
            </a:lvl4pPr>
            <a:lvl5pPr marL="0" indent="0" algn="ctr">
              <a:lnSpc>
                <a:spcPct val="110000"/>
              </a:lnSpc>
              <a:buNone/>
              <a:defRPr sz="2000" b="1">
                <a:solidFill>
                  <a:schemeClr val="bg1"/>
                </a:solidFill>
                <a:latin typeface="Greycliff CF Bold"/>
              </a:defRPr>
            </a:lvl5pPr>
            <a:lvl6pPr marL="0" indent="0" algn="ctr">
              <a:lnSpc>
                <a:spcPct val="110000"/>
              </a:lnSpc>
              <a:buNone/>
              <a:defRPr sz="2000" b="1">
                <a:solidFill>
                  <a:schemeClr val="bg1"/>
                </a:solidFill>
                <a:latin typeface="Greycliff CF Bold"/>
              </a:defRPr>
            </a:lvl6pPr>
            <a:lvl7pPr marL="0" indent="0" algn="ctr">
              <a:lnSpc>
                <a:spcPct val="110000"/>
              </a:lnSpc>
              <a:buNone/>
              <a:defRPr sz="2000" b="1">
                <a:solidFill>
                  <a:schemeClr val="bg1"/>
                </a:solidFill>
                <a:latin typeface="Greycliff CF Bold"/>
              </a:defRPr>
            </a:lvl7pPr>
            <a:lvl8pPr marL="0" indent="0" algn="ctr">
              <a:lnSpc>
                <a:spcPct val="110000"/>
              </a:lnSpc>
              <a:buNone/>
              <a:defRPr sz="2000" b="1">
                <a:solidFill>
                  <a:schemeClr val="bg1"/>
                </a:solidFill>
                <a:latin typeface="Greycliff CF Bold"/>
              </a:defRPr>
            </a:lvl8pPr>
            <a:lvl9pPr marL="0" indent="0" algn="ctr">
              <a:lnSpc>
                <a:spcPct val="110000"/>
              </a:lnSpc>
              <a:buNone/>
              <a:defRPr sz="2000" b="1">
                <a:solidFill>
                  <a:schemeClr val="bg1"/>
                </a:solidFill>
                <a:latin typeface="Greycliff CF Bold"/>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7">
            <a:extLst>
              <a:ext uri="{FF2B5EF4-FFF2-40B4-BE49-F238E27FC236}">
                <a16:creationId xmlns:a16="http://schemas.microsoft.com/office/drawing/2014/main" id="{69BFCB8B-8721-4080-BD5D-E70117BA2D97}"/>
              </a:ext>
            </a:extLst>
          </p:cNvPr>
          <p:cNvSpPr>
            <a:spLocks noGrp="1"/>
          </p:cNvSpPr>
          <p:nvPr>
            <p:ph type="body" sz="quarter" idx="15" hasCustomPrompt="1"/>
          </p:nvPr>
        </p:nvSpPr>
        <p:spPr bwMode="gray">
          <a:xfrm>
            <a:off x="5379600" y="2386330"/>
            <a:ext cx="1432800" cy="1432800"/>
          </a:xfrm>
          <a:solidFill>
            <a:schemeClr val="tx2"/>
          </a:solidFill>
        </p:spPr>
        <p:txBody>
          <a:bodyPr anchor="ctr"/>
          <a:lstStyle>
            <a:lvl1pPr marL="0" indent="0" algn="ctr">
              <a:lnSpc>
                <a:spcPct val="110000"/>
              </a:lnSpc>
              <a:buFont typeface="Arial" panose="020B0604020202020204" pitchFamily="34" charset="0"/>
              <a:buNone/>
              <a:defRPr sz="2000" b="1">
                <a:solidFill>
                  <a:schemeClr val="bg1"/>
                </a:solidFill>
                <a:latin typeface="Greycliff CF Bold"/>
              </a:defRPr>
            </a:lvl1pPr>
            <a:lvl2pPr marL="0" indent="0" algn="ctr">
              <a:lnSpc>
                <a:spcPct val="110000"/>
              </a:lnSpc>
              <a:buFont typeface="Arial" panose="020B0604020202020204" pitchFamily="34" charset="0"/>
              <a:buNone/>
              <a:defRPr sz="2000" b="1">
                <a:solidFill>
                  <a:schemeClr val="bg1"/>
                </a:solidFill>
                <a:latin typeface="Greycliff CF Bold"/>
              </a:defRPr>
            </a:lvl2pPr>
            <a:lvl3pPr marL="0" indent="0" algn="ctr">
              <a:lnSpc>
                <a:spcPct val="110000"/>
              </a:lnSpc>
              <a:buFont typeface="Arial" panose="020B0604020202020204" pitchFamily="34" charset="0"/>
              <a:buNone/>
              <a:defRPr sz="2000" b="1">
                <a:solidFill>
                  <a:schemeClr val="bg1"/>
                </a:solidFill>
                <a:latin typeface="Greycliff CF Bold"/>
              </a:defRPr>
            </a:lvl3pPr>
            <a:lvl4pPr marL="0" indent="0" algn="ctr">
              <a:lnSpc>
                <a:spcPct val="110000"/>
              </a:lnSpc>
              <a:buNone/>
              <a:defRPr sz="2000" b="1">
                <a:solidFill>
                  <a:schemeClr val="bg1"/>
                </a:solidFill>
                <a:latin typeface="Greycliff CF Bold"/>
              </a:defRPr>
            </a:lvl4pPr>
            <a:lvl5pPr marL="0" indent="0" algn="ctr">
              <a:lnSpc>
                <a:spcPct val="110000"/>
              </a:lnSpc>
              <a:buNone/>
              <a:defRPr sz="2000" b="1">
                <a:solidFill>
                  <a:schemeClr val="bg1"/>
                </a:solidFill>
                <a:latin typeface="Greycliff CF Bold"/>
              </a:defRPr>
            </a:lvl5pPr>
            <a:lvl6pPr marL="0" indent="0" algn="ctr">
              <a:lnSpc>
                <a:spcPct val="110000"/>
              </a:lnSpc>
              <a:buNone/>
              <a:defRPr sz="2000" b="1">
                <a:solidFill>
                  <a:schemeClr val="bg1"/>
                </a:solidFill>
                <a:latin typeface="Greycliff CF Bold"/>
              </a:defRPr>
            </a:lvl6pPr>
            <a:lvl7pPr marL="0" indent="0" algn="ctr">
              <a:lnSpc>
                <a:spcPct val="110000"/>
              </a:lnSpc>
              <a:buNone/>
              <a:defRPr sz="2000" b="1">
                <a:solidFill>
                  <a:schemeClr val="bg1"/>
                </a:solidFill>
                <a:latin typeface="Greycliff CF Bold"/>
              </a:defRPr>
            </a:lvl7pPr>
            <a:lvl8pPr marL="0" indent="0" algn="ctr">
              <a:lnSpc>
                <a:spcPct val="110000"/>
              </a:lnSpc>
              <a:buNone/>
              <a:defRPr sz="2000" b="1">
                <a:solidFill>
                  <a:schemeClr val="bg1"/>
                </a:solidFill>
                <a:latin typeface="Greycliff CF Bold"/>
              </a:defRPr>
            </a:lvl8pPr>
            <a:lvl9pPr marL="0" indent="0" algn="ctr">
              <a:lnSpc>
                <a:spcPct val="110000"/>
              </a:lnSpc>
              <a:buNone/>
              <a:defRPr sz="2000" b="1">
                <a:solidFill>
                  <a:schemeClr val="bg1"/>
                </a:solidFill>
                <a:latin typeface="Greycliff CF Bold"/>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7">
            <a:extLst>
              <a:ext uri="{FF2B5EF4-FFF2-40B4-BE49-F238E27FC236}">
                <a16:creationId xmlns:a16="http://schemas.microsoft.com/office/drawing/2014/main" id="{A7E52AE7-1559-4EC6-A79B-5A68C98E7EF7}"/>
              </a:ext>
            </a:extLst>
          </p:cNvPr>
          <p:cNvSpPr>
            <a:spLocks noGrp="1"/>
          </p:cNvSpPr>
          <p:nvPr>
            <p:ph type="body" sz="quarter" idx="16" hasCustomPrompt="1"/>
          </p:nvPr>
        </p:nvSpPr>
        <p:spPr bwMode="gray">
          <a:xfrm>
            <a:off x="7164269" y="2386330"/>
            <a:ext cx="1432800" cy="1432800"/>
          </a:xfrm>
          <a:solidFill>
            <a:schemeClr val="accent4"/>
          </a:solidFill>
        </p:spPr>
        <p:txBody>
          <a:bodyPr anchor="ctr"/>
          <a:lstStyle>
            <a:lvl1pPr marL="0" indent="0" algn="ctr">
              <a:lnSpc>
                <a:spcPct val="110000"/>
              </a:lnSpc>
              <a:buFont typeface="Arial" panose="020B0604020202020204" pitchFamily="34" charset="0"/>
              <a:buNone/>
              <a:defRPr sz="2000" b="1">
                <a:solidFill>
                  <a:schemeClr val="bg1"/>
                </a:solidFill>
                <a:latin typeface="Greycliff CF Bold"/>
              </a:defRPr>
            </a:lvl1pPr>
            <a:lvl2pPr marL="0" indent="0" algn="ctr">
              <a:lnSpc>
                <a:spcPct val="110000"/>
              </a:lnSpc>
              <a:buFont typeface="Arial" panose="020B0604020202020204" pitchFamily="34" charset="0"/>
              <a:buNone/>
              <a:defRPr sz="2000" b="1">
                <a:solidFill>
                  <a:schemeClr val="bg1"/>
                </a:solidFill>
                <a:latin typeface="Greycliff CF Bold"/>
              </a:defRPr>
            </a:lvl2pPr>
            <a:lvl3pPr marL="0" indent="0" algn="ctr">
              <a:lnSpc>
                <a:spcPct val="110000"/>
              </a:lnSpc>
              <a:buFont typeface="Arial" panose="020B0604020202020204" pitchFamily="34" charset="0"/>
              <a:buNone/>
              <a:defRPr sz="2000" b="1">
                <a:solidFill>
                  <a:schemeClr val="bg1"/>
                </a:solidFill>
                <a:latin typeface="Greycliff CF Bold"/>
              </a:defRPr>
            </a:lvl3pPr>
            <a:lvl4pPr marL="0" indent="0" algn="ctr">
              <a:lnSpc>
                <a:spcPct val="110000"/>
              </a:lnSpc>
              <a:buNone/>
              <a:defRPr sz="2000" b="1">
                <a:solidFill>
                  <a:schemeClr val="bg1"/>
                </a:solidFill>
                <a:latin typeface="Greycliff CF Bold"/>
              </a:defRPr>
            </a:lvl4pPr>
            <a:lvl5pPr marL="0" indent="0" algn="ctr">
              <a:lnSpc>
                <a:spcPct val="110000"/>
              </a:lnSpc>
              <a:buNone/>
              <a:defRPr sz="2000" b="1">
                <a:solidFill>
                  <a:schemeClr val="bg1"/>
                </a:solidFill>
                <a:latin typeface="Greycliff CF Bold"/>
              </a:defRPr>
            </a:lvl5pPr>
            <a:lvl6pPr marL="0" indent="0" algn="ctr">
              <a:lnSpc>
                <a:spcPct val="110000"/>
              </a:lnSpc>
              <a:buNone/>
              <a:defRPr sz="2000" b="1">
                <a:solidFill>
                  <a:schemeClr val="bg1"/>
                </a:solidFill>
                <a:latin typeface="Greycliff CF Bold"/>
              </a:defRPr>
            </a:lvl6pPr>
            <a:lvl7pPr marL="0" indent="0" algn="ctr">
              <a:lnSpc>
                <a:spcPct val="110000"/>
              </a:lnSpc>
              <a:buNone/>
              <a:defRPr sz="2000" b="1">
                <a:solidFill>
                  <a:schemeClr val="bg1"/>
                </a:solidFill>
                <a:latin typeface="Greycliff CF Bold"/>
              </a:defRPr>
            </a:lvl7pPr>
            <a:lvl8pPr marL="0" indent="0" algn="ctr">
              <a:lnSpc>
                <a:spcPct val="110000"/>
              </a:lnSpc>
              <a:buNone/>
              <a:defRPr sz="2000" b="1">
                <a:solidFill>
                  <a:schemeClr val="bg1"/>
                </a:solidFill>
                <a:latin typeface="Greycliff CF Bold"/>
              </a:defRPr>
            </a:lvl8pPr>
            <a:lvl9pPr marL="0" indent="0" algn="ctr">
              <a:lnSpc>
                <a:spcPct val="110000"/>
              </a:lnSpc>
              <a:buNone/>
              <a:defRPr sz="2000" b="1">
                <a:solidFill>
                  <a:schemeClr val="bg1"/>
                </a:solidFill>
                <a:latin typeface="Greycliff CF Bold"/>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7">
            <a:extLst>
              <a:ext uri="{FF2B5EF4-FFF2-40B4-BE49-F238E27FC236}">
                <a16:creationId xmlns:a16="http://schemas.microsoft.com/office/drawing/2014/main" id="{5D177746-B609-4A12-8E23-3641D78CBCF2}"/>
              </a:ext>
            </a:extLst>
          </p:cNvPr>
          <p:cNvSpPr>
            <a:spLocks noGrp="1"/>
          </p:cNvSpPr>
          <p:nvPr>
            <p:ph type="body" sz="quarter" idx="21" hasCustomPrompt="1"/>
          </p:nvPr>
        </p:nvSpPr>
        <p:spPr bwMode="gray">
          <a:xfrm>
            <a:off x="8948938" y="2386330"/>
            <a:ext cx="1432800" cy="1432800"/>
          </a:xfrm>
          <a:solidFill>
            <a:schemeClr val="accent3"/>
          </a:solidFill>
        </p:spPr>
        <p:txBody>
          <a:bodyPr anchor="ctr"/>
          <a:lstStyle>
            <a:lvl1pPr marL="0" indent="0" algn="ctr">
              <a:lnSpc>
                <a:spcPct val="110000"/>
              </a:lnSpc>
              <a:buFont typeface="Arial" panose="020B0604020202020204" pitchFamily="34" charset="0"/>
              <a:buNone/>
              <a:defRPr sz="2000" b="1">
                <a:solidFill>
                  <a:schemeClr val="bg1"/>
                </a:solidFill>
                <a:latin typeface="Greycliff CF Bold"/>
              </a:defRPr>
            </a:lvl1pPr>
            <a:lvl2pPr marL="0" indent="0" algn="ctr">
              <a:lnSpc>
                <a:spcPct val="110000"/>
              </a:lnSpc>
              <a:buFont typeface="Arial" panose="020B0604020202020204" pitchFamily="34" charset="0"/>
              <a:buNone/>
              <a:defRPr sz="2000" b="1">
                <a:solidFill>
                  <a:schemeClr val="bg1"/>
                </a:solidFill>
                <a:latin typeface="Greycliff CF Bold"/>
              </a:defRPr>
            </a:lvl2pPr>
            <a:lvl3pPr marL="0" indent="0" algn="ctr">
              <a:lnSpc>
                <a:spcPct val="110000"/>
              </a:lnSpc>
              <a:buFont typeface="Arial" panose="020B0604020202020204" pitchFamily="34" charset="0"/>
              <a:buNone/>
              <a:defRPr sz="2000" b="1">
                <a:solidFill>
                  <a:schemeClr val="bg1"/>
                </a:solidFill>
                <a:latin typeface="Greycliff CF Bold"/>
              </a:defRPr>
            </a:lvl3pPr>
            <a:lvl4pPr marL="0" indent="0" algn="ctr">
              <a:lnSpc>
                <a:spcPct val="110000"/>
              </a:lnSpc>
              <a:buNone/>
              <a:defRPr sz="2000" b="1">
                <a:solidFill>
                  <a:schemeClr val="bg1"/>
                </a:solidFill>
                <a:latin typeface="Greycliff CF Bold"/>
              </a:defRPr>
            </a:lvl4pPr>
            <a:lvl5pPr marL="0" indent="0" algn="ctr">
              <a:lnSpc>
                <a:spcPct val="110000"/>
              </a:lnSpc>
              <a:buNone/>
              <a:defRPr sz="2000" b="1">
                <a:solidFill>
                  <a:schemeClr val="bg1"/>
                </a:solidFill>
                <a:latin typeface="Greycliff CF Bold"/>
              </a:defRPr>
            </a:lvl5pPr>
            <a:lvl6pPr marL="0" indent="0" algn="ctr">
              <a:lnSpc>
                <a:spcPct val="110000"/>
              </a:lnSpc>
              <a:buNone/>
              <a:defRPr sz="2000" b="1">
                <a:solidFill>
                  <a:schemeClr val="bg1"/>
                </a:solidFill>
                <a:latin typeface="Greycliff CF Bold"/>
              </a:defRPr>
            </a:lvl6pPr>
            <a:lvl7pPr marL="0" indent="0" algn="ctr">
              <a:lnSpc>
                <a:spcPct val="110000"/>
              </a:lnSpc>
              <a:buNone/>
              <a:defRPr sz="2000" b="1">
                <a:solidFill>
                  <a:schemeClr val="bg1"/>
                </a:solidFill>
                <a:latin typeface="Greycliff CF Bold"/>
              </a:defRPr>
            </a:lvl7pPr>
            <a:lvl8pPr marL="0" indent="0" algn="ctr">
              <a:lnSpc>
                <a:spcPct val="110000"/>
              </a:lnSpc>
              <a:buNone/>
              <a:defRPr sz="2000" b="1">
                <a:solidFill>
                  <a:schemeClr val="bg1"/>
                </a:solidFill>
                <a:latin typeface="Greycliff CF Bold"/>
              </a:defRPr>
            </a:lvl8pPr>
            <a:lvl9pPr marL="0" indent="0" algn="ctr">
              <a:lnSpc>
                <a:spcPct val="110000"/>
              </a:lnSpc>
              <a:buNone/>
              <a:defRPr sz="2000" b="1">
                <a:solidFill>
                  <a:schemeClr val="bg1"/>
                </a:solidFill>
                <a:latin typeface="Greycliff CF Bold"/>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7">
            <a:extLst>
              <a:ext uri="{FF2B5EF4-FFF2-40B4-BE49-F238E27FC236}">
                <a16:creationId xmlns:a16="http://schemas.microsoft.com/office/drawing/2014/main" id="{247C890C-01FB-45A1-ABC1-7882CB76D909}"/>
              </a:ext>
            </a:extLst>
          </p:cNvPr>
          <p:cNvSpPr>
            <a:spLocks noGrp="1"/>
          </p:cNvSpPr>
          <p:nvPr>
            <p:ph type="body" sz="quarter" idx="22" hasCustomPrompt="1"/>
          </p:nvPr>
        </p:nvSpPr>
        <p:spPr bwMode="gray">
          <a:xfrm>
            <a:off x="2675620" y="4330460"/>
            <a:ext cx="1432800" cy="1432800"/>
          </a:xfrm>
          <a:noFill/>
          <a:ln w="12700">
            <a:solidFill>
              <a:schemeClr val="bg2"/>
            </a:solidFill>
          </a:ln>
        </p:spPr>
        <p:txBody>
          <a:bodyPr anchor="ctr"/>
          <a:lstStyle>
            <a:lvl1pPr marL="0" indent="0" algn="ctr">
              <a:lnSpc>
                <a:spcPct val="110000"/>
              </a:lnSpc>
              <a:buFont typeface="Arial" panose="020B0604020202020204" pitchFamily="34" charset="0"/>
              <a:buNone/>
              <a:defRPr sz="2000" b="1">
                <a:solidFill>
                  <a:schemeClr val="bg2"/>
                </a:solidFill>
                <a:latin typeface="Greycliff CF Bold"/>
              </a:defRPr>
            </a:lvl1pPr>
            <a:lvl2pPr marL="0" indent="0" algn="ctr">
              <a:lnSpc>
                <a:spcPct val="100000"/>
              </a:lnSpc>
              <a:spcBef>
                <a:spcPts val="0"/>
              </a:spcBef>
              <a:buFont typeface="Arial" panose="020B0604020202020204" pitchFamily="34" charset="0"/>
              <a:buNone/>
              <a:defRPr sz="1300" b="0">
                <a:solidFill>
                  <a:schemeClr val="bg2"/>
                </a:solidFill>
                <a:latin typeface="Greycliff CF Bold"/>
              </a:defRPr>
            </a:lvl2pPr>
            <a:lvl3pPr marL="0" indent="0" algn="ctr">
              <a:lnSpc>
                <a:spcPct val="100000"/>
              </a:lnSpc>
              <a:spcBef>
                <a:spcPts val="0"/>
              </a:spcBef>
              <a:buFont typeface="Arial" panose="020B0604020202020204" pitchFamily="34" charset="0"/>
              <a:buNone/>
              <a:defRPr sz="1300" b="0">
                <a:solidFill>
                  <a:schemeClr val="bg2"/>
                </a:solidFill>
                <a:latin typeface="Greycliff CF Bold"/>
              </a:defRPr>
            </a:lvl3pPr>
            <a:lvl4pPr marL="0" indent="0" algn="ctr">
              <a:lnSpc>
                <a:spcPct val="100000"/>
              </a:lnSpc>
              <a:spcBef>
                <a:spcPts val="0"/>
              </a:spcBef>
              <a:buNone/>
              <a:defRPr sz="1300" b="0">
                <a:solidFill>
                  <a:schemeClr val="bg2"/>
                </a:solidFill>
                <a:latin typeface="Greycliff CF Bold"/>
              </a:defRPr>
            </a:lvl4pPr>
            <a:lvl5pPr marL="0" indent="0" algn="ctr">
              <a:lnSpc>
                <a:spcPct val="100000"/>
              </a:lnSpc>
              <a:spcBef>
                <a:spcPts val="0"/>
              </a:spcBef>
              <a:buNone/>
              <a:tabLst/>
              <a:defRPr sz="1300" b="0">
                <a:solidFill>
                  <a:schemeClr val="bg2"/>
                </a:solidFill>
                <a:latin typeface="Greycliff CF Bold"/>
              </a:defRPr>
            </a:lvl5pPr>
            <a:lvl6pPr marL="0" indent="0" algn="ctr">
              <a:lnSpc>
                <a:spcPct val="100000"/>
              </a:lnSpc>
              <a:spcBef>
                <a:spcPts val="0"/>
              </a:spcBef>
              <a:buNone/>
              <a:defRPr sz="1300" b="0">
                <a:solidFill>
                  <a:schemeClr val="bg2"/>
                </a:solidFill>
                <a:latin typeface="Greycliff CF Bold"/>
              </a:defRPr>
            </a:lvl6pPr>
            <a:lvl7pPr marL="0" indent="0" algn="ctr">
              <a:lnSpc>
                <a:spcPct val="100000"/>
              </a:lnSpc>
              <a:spcBef>
                <a:spcPts val="0"/>
              </a:spcBef>
              <a:buNone/>
              <a:defRPr sz="1300" b="0">
                <a:solidFill>
                  <a:schemeClr val="bg2"/>
                </a:solidFill>
                <a:latin typeface="Greycliff CF Bold"/>
              </a:defRPr>
            </a:lvl7pPr>
            <a:lvl8pPr marL="0" indent="0" algn="ctr">
              <a:lnSpc>
                <a:spcPct val="100000"/>
              </a:lnSpc>
              <a:spcBef>
                <a:spcPts val="0"/>
              </a:spcBef>
              <a:buNone/>
              <a:defRPr sz="1300" b="0">
                <a:solidFill>
                  <a:schemeClr val="bg2"/>
                </a:solidFill>
                <a:latin typeface="Greycliff CF Bold"/>
              </a:defRPr>
            </a:lvl8pPr>
            <a:lvl9pPr marL="0" indent="0" algn="ctr">
              <a:lnSpc>
                <a:spcPct val="100000"/>
              </a:lnSpc>
              <a:spcBef>
                <a:spcPts val="0"/>
              </a:spcBef>
              <a:buNone/>
              <a:defRPr sz="1300" b="0">
                <a:solidFill>
                  <a:schemeClr val="bg2"/>
                </a:solidFill>
                <a:latin typeface="Greycliff CF Bold"/>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ext Placeholder 7">
            <a:extLst>
              <a:ext uri="{FF2B5EF4-FFF2-40B4-BE49-F238E27FC236}">
                <a16:creationId xmlns:a16="http://schemas.microsoft.com/office/drawing/2014/main" id="{08EA01D2-DA5C-4A74-A575-28B8A4097FE2}"/>
              </a:ext>
            </a:extLst>
          </p:cNvPr>
          <p:cNvSpPr>
            <a:spLocks noGrp="1"/>
          </p:cNvSpPr>
          <p:nvPr>
            <p:ph type="body" sz="quarter" idx="23" hasCustomPrompt="1"/>
          </p:nvPr>
        </p:nvSpPr>
        <p:spPr bwMode="gray">
          <a:xfrm>
            <a:off x="4469281" y="4330460"/>
            <a:ext cx="1432800" cy="1432800"/>
          </a:xfrm>
          <a:noFill/>
          <a:ln w="12700">
            <a:solidFill>
              <a:schemeClr val="bg2"/>
            </a:solidFill>
          </a:ln>
        </p:spPr>
        <p:txBody>
          <a:bodyPr anchor="ctr"/>
          <a:lstStyle>
            <a:lvl1pPr marL="0" indent="0" algn="ctr">
              <a:lnSpc>
                <a:spcPct val="110000"/>
              </a:lnSpc>
              <a:buFont typeface="Arial" panose="020B0604020202020204" pitchFamily="34" charset="0"/>
              <a:buNone/>
              <a:defRPr sz="2000" b="1">
                <a:solidFill>
                  <a:schemeClr val="bg2"/>
                </a:solidFill>
                <a:latin typeface="Greycliff CF Bold"/>
              </a:defRPr>
            </a:lvl1pPr>
            <a:lvl2pPr marL="0" indent="0" algn="ctr">
              <a:lnSpc>
                <a:spcPct val="100000"/>
              </a:lnSpc>
              <a:spcBef>
                <a:spcPts val="0"/>
              </a:spcBef>
              <a:buFont typeface="Arial" panose="020B0604020202020204" pitchFamily="34" charset="0"/>
              <a:buNone/>
              <a:defRPr sz="1300" b="0">
                <a:solidFill>
                  <a:schemeClr val="bg2"/>
                </a:solidFill>
                <a:latin typeface="Greycliff CF Bold"/>
              </a:defRPr>
            </a:lvl2pPr>
            <a:lvl3pPr marL="0" indent="0" algn="ctr">
              <a:lnSpc>
                <a:spcPct val="100000"/>
              </a:lnSpc>
              <a:spcBef>
                <a:spcPts val="0"/>
              </a:spcBef>
              <a:buFont typeface="Arial" panose="020B0604020202020204" pitchFamily="34" charset="0"/>
              <a:buNone/>
              <a:defRPr sz="1300" b="0">
                <a:solidFill>
                  <a:schemeClr val="bg2"/>
                </a:solidFill>
                <a:latin typeface="Greycliff CF Bold"/>
              </a:defRPr>
            </a:lvl3pPr>
            <a:lvl4pPr marL="0" indent="0" algn="ctr">
              <a:lnSpc>
                <a:spcPct val="100000"/>
              </a:lnSpc>
              <a:spcBef>
                <a:spcPts val="0"/>
              </a:spcBef>
              <a:buNone/>
              <a:defRPr sz="1300" b="0">
                <a:solidFill>
                  <a:schemeClr val="bg2"/>
                </a:solidFill>
                <a:latin typeface="Greycliff CF Bold"/>
              </a:defRPr>
            </a:lvl4pPr>
            <a:lvl5pPr marL="0" indent="0" algn="ctr">
              <a:lnSpc>
                <a:spcPct val="100000"/>
              </a:lnSpc>
              <a:spcBef>
                <a:spcPts val="0"/>
              </a:spcBef>
              <a:buNone/>
              <a:tabLst/>
              <a:defRPr sz="1300" b="0">
                <a:solidFill>
                  <a:schemeClr val="bg2"/>
                </a:solidFill>
                <a:latin typeface="Greycliff CF Bold"/>
              </a:defRPr>
            </a:lvl5pPr>
            <a:lvl6pPr marL="0" indent="0" algn="ctr">
              <a:lnSpc>
                <a:spcPct val="100000"/>
              </a:lnSpc>
              <a:spcBef>
                <a:spcPts val="0"/>
              </a:spcBef>
              <a:buNone/>
              <a:defRPr sz="1300" b="0">
                <a:solidFill>
                  <a:schemeClr val="bg2"/>
                </a:solidFill>
                <a:latin typeface="Greycliff CF Bold"/>
              </a:defRPr>
            </a:lvl6pPr>
            <a:lvl7pPr marL="0" indent="0" algn="ctr">
              <a:lnSpc>
                <a:spcPct val="100000"/>
              </a:lnSpc>
              <a:spcBef>
                <a:spcPts val="0"/>
              </a:spcBef>
              <a:buNone/>
              <a:defRPr sz="1300" b="0">
                <a:solidFill>
                  <a:schemeClr val="bg2"/>
                </a:solidFill>
                <a:latin typeface="Greycliff CF Bold"/>
              </a:defRPr>
            </a:lvl7pPr>
            <a:lvl8pPr marL="0" indent="0" algn="ctr">
              <a:lnSpc>
                <a:spcPct val="100000"/>
              </a:lnSpc>
              <a:spcBef>
                <a:spcPts val="0"/>
              </a:spcBef>
              <a:buNone/>
              <a:defRPr sz="1300" b="0">
                <a:solidFill>
                  <a:schemeClr val="bg2"/>
                </a:solidFill>
                <a:latin typeface="Greycliff CF Bold"/>
              </a:defRPr>
            </a:lvl8pPr>
            <a:lvl9pPr marL="0" indent="0" algn="ctr">
              <a:lnSpc>
                <a:spcPct val="100000"/>
              </a:lnSpc>
              <a:spcBef>
                <a:spcPts val="0"/>
              </a:spcBef>
              <a:buNone/>
              <a:defRPr sz="1300" b="0">
                <a:solidFill>
                  <a:schemeClr val="bg2"/>
                </a:solidFill>
                <a:latin typeface="Greycliff CF Bold"/>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ext Placeholder 7">
            <a:extLst>
              <a:ext uri="{FF2B5EF4-FFF2-40B4-BE49-F238E27FC236}">
                <a16:creationId xmlns:a16="http://schemas.microsoft.com/office/drawing/2014/main" id="{34369EE3-261D-41A9-B067-25A0AB766761}"/>
              </a:ext>
            </a:extLst>
          </p:cNvPr>
          <p:cNvSpPr>
            <a:spLocks noGrp="1"/>
          </p:cNvSpPr>
          <p:nvPr>
            <p:ph type="body" sz="quarter" idx="24" hasCustomPrompt="1"/>
          </p:nvPr>
        </p:nvSpPr>
        <p:spPr bwMode="gray">
          <a:xfrm>
            <a:off x="6262942" y="4330460"/>
            <a:ext cx="1432800" cy="1432800"/>
          </a:xfrm>
          <a:noFill/>
          <a:ln w="12700">
            <a:solidFill>
              <a:schemeClr val="bg2"/>
            </a:solidFill>
          </a:ln>
        </p:spPr>
        <p:txBody>
          <a:bodyPr anchor="ctr"/>
          <a:lstStyle>
            <a:lvl1pPr marL="0" indent="0" algn="ctr">
              <a:lnSpc>
                <a:spcPct val="110000"/>
              </a:lnSpc>
              <a:buFont typeface="Arial" panose="020B0604020202020204" pitchFamily="34" charset="0"/>
              <a:buNone/>
              <a:defRPr sz="2000" b="1">
                <a:solidFill>
                  <a:schemeClr val="bg2"/>
                </a:solidFill>
                <a:latin typeface="Greycliff CF Bold"/>
              </a:defRPr>
            </a:lvl1pPr>
            <a:lvl2pPr marL="0" indent="0" algn="ctr">
              <a:lnSpc>
                <a:spcPct val="100000"/>
              </a:lnSpc>
              <a:spcBef>
                <a:spcPts val="0"/>
              </a:spcBef>
              <a:buFont typeface="Arial" panose="020B0604020202020204" pitchFamily="34" charset="0"/>
              <a:buNone/>
              <a:defRPr sz="1300" b="0">
                <a:solidFill>
                  <a:schemeClr val="bg2"/>
                </a:solidFill>
                <a:latin typeface="Greycliff CF Bold"/>
              </a:defRPr>
            </a:lvl2pPr>
            <a:lvl3pPr marL="0" indent="0" algn="ctr">
              <a:lnSpc>
                <a:spcPct val="100000"/>
              </a:lnSpc>
              <a:spcBef>
                <a:spcPts val="0"/>
              </a:spcBef>
              <a:buFont typeface="Arial" panose="020B0604020202020204" pitchFamily="34" charset="0"/>
              <a:buNone/>
              <a:defRPr sz="1300" b="0">
                <a:solidFill>
                  <a:schemeClr val="bg2"/>
                </a:solidFill>
                <a:latin typeface="Greycliff CF Bold"/>
              </a:defRPr>
            </a:lvl3pPr>
            <a:lvl4pPr marL="0" indent="0" algn="ctr">
              <a:lnSpc>
                <a:spcPct val="100000"/>
              </a:lnSpc>
              <a:spcBef>
                <a:spcPts val="0"/>
              </a:spcBef>
              <a:buNone/>
              <a:defRPr sz="1300" b="0">
                <a:solidFill>
                  <a:schemeClr val="bg2"/>
                </a:solidFill>
                <a:latin typeface="Greycliff CF Bold"/>
              </a:defRPr>
            </a:lvl4pPr>
            <a:lvl5pPr marL="0" indent="0" algn="ctr">
              <a:lnSpc>
                <a:spcPct val="100000"/>
              </a:lnSpc>
              <a:spcBef>
                <a:spcPts val="0"/>
              </a:spcBef>
              <a:buNone/>
              <a:tabLst/>
              <a:defRPr sz="1300" b="0">
                <a:solidFill>
                  <a:schemeClr val="bg2"/>
                </a:solidFill>
                <a:latin typeface="Greycliff CF Bold"/>
              </a:defRPr>
            </a:lvl5pPr>
            <a:lvl6pPr marL="0" indent="0" algn="ctr">
              <a:lnSpc>
                <a:spcPct val="100000"/>
              </a:lnSpc>
              <a:spcBef>
                <a:spcPts val="0"/>
              </a:spcBef>
              <a:buNone/>
              <a:defRPr sz="1300" b="0">
                <a:solidFill>
                  <a:schemeClr val="bg2"/>
                </a:solidFill>
                <a:latin typeface="Greycliff CF Bold"/>
              </a:defRPr>
            </a:lvl6pPr>
            <a:lvl7pPr marL="0" indent="0" algn="ctr">
              <a:lnSpc>
                <a:spcPct val="100000"/>
              </a:lnSpc>
              <a:spcBef>
                <a:spcPts val="0"/>
              </a:spcBef>
              <a:buNone/>
              <a:defRPr sz="1300" b="0">
                <a:solidFill>
                  <a:schemeClr val="bg2"/>
                </a:solidFill>
                <a:latin typeface="Greycliff CF Bold"/>
              </a:defRPr>
            </a:lvl7pPr>
            <a:lvl8pPr marL="0" indent="0" algn="ctr">
              <a:lnSpc>
                <a:spcPct val="100000"/>
              </a:lnSpc>
              <a:spcBef>
                <a:spcPts val="0"/>
              </a:spcBef>
              <a:buNone/>
              <a:defRPr sz="1300" b="0">
                <a:solidFill>
                  <a:schemeClr val="bg2"/>
                </a:solidFill>
                <a:latin typeface="Greycliff CF Bold"/>
              </a:defRPr>
            </a:lvl8pPr>
            <a:lvl9pPr marL="0" indent="0" algn="ctr">
              <a:lnSpc>
                <a:spcPct val="100000"/>
              </a:lnSpc>
              <a:spcBef>
                <a:spcPts val="0"/>
              </a:spcBef>
              <a:buNone/>
              <a:defRPr sz="1300" b="0">
                <a:solidFill>
                  <a:schemeClr val="bg2"/>
                </a:solidFill>
                <a:latin typeface="Greycliff CF Bold"/>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7">
            <a:extLst>
              <a:ext uri="{FF2B5EF4-FFF2-40B4-BE49-F238E27FC236}">
                <a16:creationId xmlns:a16="http://schemas.microsoft.com/office/drawing/2014/main" id="{0ED953F5-3D0F-4709-912D-BD735F006E42}"/>
              </a:ext>
            </a:extLst>
          </p:cNvPr>
          <p:cNvSpPr>
            <a:spLocks noGrp="1"/>
          </p:cNvSpPr>
          <p:nvPr>
            <p:ph type="body" sz="quarter" idx="25" hasCustomPrompt="1"/>
          </p:nvPr>
        </p:nvSpPr>
        <p:spPr bwMode="gray">
          <a:xfrm>
            <a:off x="8056604" y="4330460"/>
            <a:ext cx="1432800" cy="1432800"/>
          </a:xfrm>
          <a:noFill/>
          <a:ln w="12700">
            <a:solidFill>
              <a:schemeClr val="bg2"/>
            </a:solidFill>
          </a:ln>
        </p:spPr>
        <p:txBody>
          <a:bodyPr anchor="ctr"/>
          <a:lstStyle>
            <a:lvl1pPr marL="0" indent="0" algn="ctr">
              <a:lnSpc>
                <a:spcPct val="110000"/>
              </a:lnSpc>
              <a:buFont typeface="Arial" panose="020B0604020202020204" pitchFamily="34" charset="0"/>
              <a:buNone/>
              <a:defRPr sz="2000" b="1">
                <a:solidFill>
                  <a:schemeClr val="bg2"/>
                </a:solidFill>
                <a:latin typeface="Greycliff CF Bold"/>
              </a:defRPr>
            </a:lvl1pPr>
            <a:lvl2pPr marL="0" indent="0" algn="ctr">
              <a:lnSpc>
                <a:spcPct val="100000"/>
              </a:lnSpc>
              <a:spcBef>
                <a:spcPts val="0"/>
              </a:spcBef>
              <a:buFont typeface="Arial" panose="020B0604020202020204" pitchFamily="34" charset="0"/>
              <a:buNone/>
              <a:defRPr sz="1300" b="0">
                <a:solidFill>
                  <a:schemeClr val="bg2"/>
                </a:solidFill>
                <a:latin typeface="Greycliff CF Bold"/>
              </a:defRPr>
            </a:lvl2pPr>
            <a:lvl3pPr marL="0" indent="0" algn="ctr">
              <a:lnSpc>
                <a:spcPct val="100000"/>
              </a:lnSpc>
              <a:spcBef>
                <a:spcPts val="0"/>
              </a:spcBef>
              <a:buFont typeface="Arial" panose="020B0604020202020204" pitchFamily="34" charset="0"/>
              <a:buNone/>
              <a:defRPr sz="1300" b="0">
                <a:solidFill>
                  <a:schemeClr val="bg2"/>
                </a:solidFill>
                <a:latin typeface="Greycliff CF Bold"/>
              </a:defRPr>
            </a:lvl3pPr>
            <a:lvl4pPr marL="0" indent="0" algn="ctr">
              <a:lnSpc>
                <a:spcPct val="100000"/>
              </a:lnSpc>
              <a:spcBef>
                <a:spcPts val="0"/>
              </a:spcBef>
              <a:buNone/>
              <a:defRPr sz="1300" b="0">
                <a:solidFill>
                  <a:schemeClr val="bg2"/>
                </a:solidFill>
                <a:latin typeface="Greycliff CF Bold"/>
              </a:defRPr>
            </a:lvl4pPr>
            <a:lvl5pPr marL="0" indent="0" algn="ctr">
              <a:lnSpc>
                <a:spcPct val="100000"/>
              </a:lnSpc>
              <a:spcBef>
                <a:spcPts val="0"/>
              </a:spcBef>
              <a:buNone/>
              <a:tabLst/>
              <a:defRPr sz="1300" b="0">
                <a:solidFill>
                  <a:schemeClr val="bg2"/>
                </a:solidFill>
                <a:latin typeface="Greycliff CF Bold"/>
              </a:defRPr>
            </a:lvl5pPr>
            <a:lvl6pPr marL="0" indent="0" algn="ctr">
              <a:lnSpc>
                <a:spcPct val="100000"/>
              </a:lnSpc>
              <a:spcBef>
                <a:spcPts val="0"/>
              </a:spcBef>
              <a:buNone/>
              <a:defRPr sz="1300" b="0">
                <a:solidFill>
                  <a:schemeClr val="bg2"/>
                </a:solidFill>
                <a:latin typeface="Greycliff CF Bold"/>
              </a:defRPr>
            </a:lvl6pPr>
            <a:lvl7pPr marL="0" indent="0" algn="ctr">
              <a:lnSpc>
                <a:spcPct val="100000"/>
              </a:lnSpc>
              <a:spcBef>
                <a:spcPts val="0"/>
              </a:spcBef>
              <a:buNone/>
              <a:defRPr sz="1300" b="0">
                <a:solidFill>
                  <a:schemeClr val="bg2"/>
                </a:solidFill>
                <a:latin typeface="Greycliff CF Bold"/>
              </a:defRPr>
            </a:lvl7pPr>
            <a:lvl8pPr marL="0" indent="0" algn="ctr">
              <a:lnSpc>
                <a:spcPct val="100000"/>
              </a:lnSpc>
              <a:spcBef>
                <a:spcPts val="0"/>
              </a:spcBef>
              <a:buNone/>
              <a:defRPr sz="1300" b="0">
                <a:solidFill>
                  <a:schemeClr val="bg2"/>
                </a:solidFill>
                <a:latin typeface="Greycliff CF Bold"/>
              </a:defRPr>
            </a:lvl8pPr>
            <a:lvl9pPr marL="0" indent="0" algn="ctr">
              <a:lnSpc>
                <a:spcPct val="100000"/>
              </a:lnSpc>
              <a:spcBef>
                <a:spcPts val="0"/>
              </a:spcBef>
              <a:buNone/>
              <a:defRPr sz="1300" b="0">
                <a:solidFill>
                  <a:schemeClr val="bg2"/>
                </a:solidFill>
                <a:latin typeface="Greycliff CF Bold"/>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
            <a:extLst>
              <a:ext uri="{FF2B5EF4-FFF2-40B4-BE49-F238E27FC236}">
                <a16:creationId xmlns:a16="http://schemas.microsoft.com/office/drawing/2014/main" id="{8F390829-3991-DE4F-9639-6A2655E07D27}"/>
              </a:ext>
            </a:extLst>
          </p:cNvPr>
          <p:cNvSpPr>
            <a:spLocks noGrp="1"/>
          </p:cNvSpPr>
          <p:nvPr>
            <p:ph type="title"/>
          </p:nvPr>
        </p:nvSpPr>
        <p:spPr bwMode="gray">
          <a:xfrm>
            <a:off x="1101200" y="524043"/>
            <a:ext cx="9997805" cy="1152000"/>
          </a:xfrm>
        </p:spPr>
        <p:txBody>
          <a:bodyPr/>
          <a:lstStyle>
            <a:lvl1pPr algn="l">
              <a:defRPr/>
            </a:lvl1pPr>
          </a:lstStyle>
          <a:p>
            <a:r>
              <a:rPr lang="en-US"/>
              <a:t>Click to edit Master title style</a:t>
            </a:r>
            <a:endParaRPr lang="en-US" dirty="0"/>
          </a:p>
        </p:txBody>
      </p:sp>
      <p:sp>
        <p:nvSpPr>
          <p:cNvPr id="18" name="Subtitle 2">
            <a:extLst>
              <a:ext uri="{FF2B5EF4-FFF2-40B4-BE49-F238E27FC236}">
                <a16:creationId xmlns:a16="http://schemas.microsoft.com/office/drawing/2014/main" id="{0BC064B4-BC81-4344-BDC0-142D484AF2E1}"/>
              </a:ext>
            </a:extLst>
          </p:cNvPr>
          <p:cNvSpPr>
            <a:spLocks noGrp="1"/>
          </p:cNvSpPr>
          <p:nvPr>
            <p:ph type="subTitle" idx="1"/>
          </p:nvPr>
        </p:nvSpPr>
        <p:spPr bwMode="gray">
          <a:xfrm>
            <a:off x="1092200" y="1831489"/>
            <a:ext cx="10006805" cy="337285"/>
          </a:xfrm>
        </p:spPr>
        <p:txBody>
          <a:bodyPr/>
          <a:lstStyle>
            <a:lvl1pPr marL="0" indent="0" algn="l">
              <a:buNone/>
              <a:defRPr sz="2200" b="1">
                <a:solidFill>
                  <a:schemeClr val="accent1"/>
                </a:solidFill>
                <a:latin typeface="Greycliff CF Bold"/>
              </a:defRPr>
            </a:lvl1pPr>
            <a:lvl2pPr marL="0" indent="0" algn="l">
              <a:buNone/>
              <a:defRPr sz="2200" b="1">
                <a:solidFill>
                  <a:schemeClr val="accent1"/>
                </a:solidFill>
                <a:latin typeface="Greycliff CF Bold"/>
              </a:defRPr>
            </a:lvl2pPr>
            <a:lvl3pPr marL="0" indent="0" algn="l">
              <a:buNone/>
              <a:defRPr sz="2200" b="1">
                <a:solidFill>
                  <a:schemeClr val="accent1"/>
                </a:solidFill>
                <a:latin typeface="Greycliff CF Bold"/>
              </a:defRPr>
            </a:lvl3pPr>
            <a:lvl4pPr marL="0" indent="0" algn="l">
              <a:buNone/>
              <a:defRPr sz="2200" b="1">
                <a:solidFill>
                  <a:schemeClr val="accent1"/>
                </a:solidFill>
                <a:latin typeface="Greycliff CF Bold"/>
              </a:defRPr>
            </a:lvl4pPr>
            <a:lvl5pPr marL="0" indent="0" algn="l">
              <a:buNone/>
              <a:defRPr sz="2200" b="1">
                <a:solidFill>
                  <a:schemeClr val="accent1"/>
                </a:solidFill>
                <a:latin typeface="Greycliff CF Bold"/>
              </a:defRPr>
            </a:lvl5pPr>
            <a:lvl6pPr marL="0" indent="0" algn="l">
              <a:lnSpc>
                <a:spcPct val="90000"/>
              </a:lnSpc>
              <a:buNone/>
              <a:defRPr sz="2200" b="1">
                <a:solidFill>
                  <a:schemeClr val="accent1"/>
                </a:solidFill>
                <a:latin typeface="Greycliff CF Bold"/>
              </a:defRPr>
            </a:lvl6pPr>
            <a:lvl7pPr marL="0" indent="0" algn="l">
              <a:lnSpc>
                <a:spcPct val="90000"/>
              </a:lnSpc>
              <a:buNone/>
              <a:defRPr sz="2200" b="1">
                <a:solidFill>
                  <a:schemeClr val="accent1"/>
                </a:solidFill>
                <a:latin typeface="Greycliff CF Bold"/>
              </a:defRPr>
            </a:lvl7pPr>
            <a:lvl8pPr marL="0" indent="0" algn="l">
              <a:lnSpc>
                <a:spcPct val="90000"/>
              </a:lnSpc>
              <a:buNone/>
              <a:defRPr sz="2200" b="1">
                <a:solidFill>
                  <a:schemeClr val="accent1"/>
                </a:solidFill>
                <a:latin typeface="Greycliff CF Bold"/>
              </a:defRPr>
            </a:lvl8pPr>
            <a:lvl9pPr marL="0" indent="0" algn="l">
              <a:lnSpc>
                <a:spcPct val="90000"/>
              </a:lnSpc>
              <a:buNone/>
              <a:defRPr sz="2200" b="1">
                <a:solidFill>
                  <a:schemeClr val="accent1"/>
                </a:solidFill>
                <a:latin typeface="Greycliff CF Bold"/>
              </a:defRPr>
            </a:lvl9pPr>
          </a:lstStyle>
          <a:p>
            <a:pPr lvl="0"/>
            <a:r>
              <a:rPr lang="en-US"/>
              <a:t>Click to edit Master subtitle style</a:t>
            </a:r>
            <a:endParaRPr lang="en-US" dirty="0"/>
          </a:p>
        </p:txBody>
      </p:sp>
    </p:spTree>
    <p:extLst>
      <p:ext uri="{BB962C8B-B14F-4D97-AF65-F5344CB8AC3E}">
        <p14:creationId xmlns:p14="http://schemas.microsoft.com/office/powerpoint/2010/main" val="235400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 Images &amp; Text">
    <p:spTree>
      <p:nvGrpSpPr>
        <p:cNvPr id="1" name=""/>
        <p:cNvGrpSpPr/>
        <p:nvPr/>
      </p:nvGrpSpPr>
      <p:grpSpPr>
        <a:xfrm>
          <a:off x="0" y="0"/>
          <a:ext cx="0" cy="0"/>
          <a:chOff x="0" y="0"/>
          <a:chExt cx="0" cy="0"/>
        </a:xfrm>
      </p:grpSpPr>
      <p:sp>
        <p:nvSpPr>
          <p:cNvPr id="35" name="Text Placeholder 7">
            <a:extLst>
              <a:ext uri="{FF2B5EF4-FFF2-40B4-BE49-F238E27FC236}">
                <a16:creationId xmlns:a16="http://schemas.microsoft.com/office/drawing/2014/main" id="{80CBBA6F-9F1B-40D3-B0F1-94642EBC95EC}"/>
              </a:ext>
            </a:extLst>
          </p:cNvPr>
          <p:cNvSpPr>
            <a:spLocks noGrp="1"/>
          </p:cNvSpPr>
          <p:nvPr>
            <p:ph type="body" sz="quarter" idx="13"/>
          </p:nvPr>
        </p:nvSpPr>
        <p:spPr bwMode="gray">
          <a:xfrm>
            <a:off x="1092200" y="4231355"/>
            <a:ext cx="4464050" cy="1537620"/>
          </a:xfrm>
        </p:spPr>
        <p:txBody>
          <a:bodyPr/>
          <a:lstStyle>
            <a:lvl1pPr>
              <a:defRPr>
                <a:solidFill>
                  <a:schemeClr val="accent1"/>
                </a:solidFill>
              </a:defRPr>
            </a:lvl1pPr>
            <a:lvl2pPr>
              <a:defRPr>
                <a:solidFill>
                  <a:schemeClr val="tx2"/>
                </a:solidFill>
              </a:defRPr>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Picture Placeholder 10">
            <a:extLst>
              <a:ext uri="{FF2B5EF4-FFF2-40B4-BE49-F238E27FC236}">
                <a16:creationId xmlns:a16="http://schemas.microsoft.com/office/drawing/2014/main" id="{418E54BA-F8BC-44BD-A488-08FC8627DFC8}"/>
              </a:ext>
            </a:extLst>
          </p:cNvPr>
          <p:cNvSpPr>
            <a:spLocks noGrp="1"/>
          </p:cNvSpPr>
          <p:nvPr>
            <p:ph type="pic" sz="quarter" idx="14"/>
          </p:nvPr>
        </p:nvSpPr>
        <p:spPr bwMode="gray">
          <a:xfrm>
            <a:off x="1092200" y="849794"/>
            <a:ext cx="4464050" cy="3087090"/>
          </a:xfrm>
        </p:spPr>
        <p:txBody>
          <a:bodyPr tIns="720000" anchor="ctr"/>
          <a:lstStyle>
            <a:lvl1pPr algn="ctr">
              <a:defRPr/>
            </a:lvl1pPr>
          </a:lstStyle>
          <a:p>
            <a:r>
              <a:rPr lang="en-US"/>
              <a:t>Click icon to add picture</a:t>
            </a:r>
            <a:endParaRPr lang="en-US" dirty="0"/>
          </a:p>
        </p:txBody>
      </p:sp>
      <p:sp>
        <p:nvSpPr>
          <p:cNvPr id="4" name="Date Placeholder 3">
            <a:extLst>
              <a:ext uri="{FF2B5EF4-FFF2-40B4-BE49-F238E27FC236}">
                <a16:creationId xmlns:a16="http://schemas.microsoft.com/office/drawing/2014/main" id="{2E03E737-F5EE-4DC3-A632-490A6A663EAA}"/>
              </a:ext>
            </a:extLst>
          </p:cNvPr>
          <p:cNvSpPr>
            <a:spLocks noGrp="1"/>
          </p:cNvSpPr>
          <p:nvPr>
            <p:ph type="dt" sz="half" idx="10"/>
          </p:nvPr>
        </p:nvSpPr>
        <p:spPr bwMode="gray"/>
        <p:txBody>
          <a:bodyPr/>
          <a:lstStyle/>
          <a:p>
            <a:fld id="{CD891AAB-6D25-40E0-8D3A-08F479FD89D1}" type="datetime1">
              <a:rPr lang="en-US" smtClean="0"/>
              <a:t>10/5/2022</a:t>
            </a:fld>
            <a:endParaRPr lang="en-US"/>
          </a:p>
        </p:txBody>
      </p:sp>
      <p:sp>
        <p:nvSpPr>
          <p:cNvPr id="5" name="Footer Placeholder 4">
            <a:extLst>
              <a:ext uri="{FF2B5EF4-FFF2-40B4-BE49-F238E27FC236}">
                <a16:creationId xmlns:a16="http://schemas.microsoft.com/office/drawing/2014/main" id="{185ED7DD-2B4C-4536-B032-4219E46DAF68}"/>
              </a:ext>
            </a:extLst>
          </p:cNvPr>
          <p:cNvSpPr>
            <a:spLocks noGrp="1"/>
          </p:cNvSpPr>
          <p:nvPr>
            <p:ph type="ftr" sz="quarter" idx="11"/>
          </p:nvPr>
        </p:nvSpPr>
        <p:spPr bwMode="gray"/>
        <p:txBody>
          <a:bodyPr/>
          <a:lstStyle/>
          <a:p>
            <a:r>
              <a:rPr lang="en-US"/>
              <a:t>Federal Reserve Bank of San Francisco</a:t>
            </a:r>
            <a:endParaRPr lang="en-US" dirty="0"/>
          </a:p>
        </p:txBody>
      </p:sp>
      <p:sp>
        <p:nvSpPr>
          <p:cNvPr id="6" name="Slide Number Placeholder 5">
            <a:extLst>
              <a:ext uri="{FF2B5EF4-FFF2-40B4-BE49-F238E27FC236}">
                <a16:creationId xmlns:a16="http://schemas.microsoft.com/office/drawing/2014/main" id="{4A04512C-937C-43C1-BDC0-B691A4DC92BE}"/>
              </a:ext>
            </a:extLst>
          </p:cNvPr>
          <p:cNvSpPr>
            <a:spLocks noGrp="1"/>
          </p:cNvSpPr>
          <p:nvPr>
            <p:ph type="sldNum" sz="quarter" idx="12"/>
          </p:nvPr>
        </p:nvSpPr>
        <p:spPr bwMode="gray"/>
        <p:txBody>
          <a:bodyPr/>
          <a:lstStyle/>
          <a:p>
            <a:fld id="{680AB541-CA38-4EE1-926E-407917AE7576}" type="slidenum">
              <a:rPr lang="en-US" smtClean="0"/>
              <a:t>‹#›</a:t>
            </a:fld>
            <a:endParaRPr lang="en-US"/>
          </a:p>
        </p:txBody>
      </p:sp>
      <p:sp>
        <p:nvSpPr>
          <p:cNvPr id="33" name="Picture Placeholder 10">
            <a:extLst>
              <a:ext uri="{FF2B5EF4-FFF2-40B4-BE49-F238E27FC236}">
                <a16:creationId xmlns:a16="http://schemas.microsoft.com/office/drawing/2014/main" id="{E7A0B026-47F8-4EE9-A0F4-545BA1EF3AC6}"/>
              </a:ext>
            </a:extLst>
          </p:cNvPr>
          <p:cNvSpPr>
            <a:spLocks noGrp="1"/>
          </p:cNvSpPr>
          <p:nvPr>
            <p:ph type="pic" sz="quarter" idx="15"/>
          </p:nvPr>
        </p:nvSpPr>
        <p:spPr bwMode="gray">
          <a:xfrm>
            <a:off x="6635752" y="849794"/>
            <a:ext cx="4464050" cy="3087090"/>
          </a:xfrm>
        </p:spPr>
        <p:txBody>
          <a:bodyPr tIns="720000" anchor="ctr"/>
          <a:lstStyle>
            <a:lvl1pPr algn="ctr">
              <a:defRPr/>
            </a:lvl1pPr>
          </a:lstStyle>
          <a:p>
            <a:r>
              <a:rPr lang="en-US"/>
              <a:t>Click icon to add picture</a:t>
            </a:r>
            <a:endParaRPr lang="en-US" dirty="0"/>
          </a:p>
        </p:txBody>
      </p:sp>
      <p:sp>
        <p:nvSpPr>
          <p:cNvPr id="38" name="Text Placeholder 7">
            <a:extLst>
              <a:ext uri="{FF2B5EF4-FFF2-40B4-BE49-F238E27FC236}">
                <a16:creationId xmlns:a16="http://schemas.microsoft.com/office/drawing/2014/main" id="{33E475B3-D584-4FC0-BBC1-8DF42701C5C6}"/>
              </a:ext>
            </a:extLst>
          </p:cNvPr>
          <p:cNvSpPr>
            <a:spLocks noGrp="1"/>
          </p:cNvSpPr>
          <p:nvPr>
            <p:ph type="body" sz="quarter" idx="16"/>
          </p:nvPr>
        </p:nvSpPr>
        <p:spPr bwMode="gray">
          <a:xfrm>
            <a:off x="6635752" y="4231355"/>
            <a:ext cx="4464050" cy="1537620"/>
          </a:xfrm>
        </p:spPr>
        <p:txBody>
          <a:bodyPr/>
          <a:lstStyle>
            <a:lvl1pPr>
              <a:defRPr>
                <a:solidFill>
                  <a:schemeClr val="accent1"/>
                </a:solidFill>
              </a:defRPr>
            </a:lvl1pPr>
            <a:lvl2pPr>
              <a:defRPr>
                <a:solidFill>
                  <a:schemeClr val="tx2"/>
                </a:solidFill>
              </a:defRPr>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875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extLst>
    <p:ext uri="{DCECCB84-F9BA-43D5-87BE-67443E8EF086}">
      <p15:sldGuideLst xmlns:p15="http://schemas.microsoft.com/office/powerpoint/2012/main">
        <p15:guide id="1" orient="horz" pos="2648">
          <p15:clr>
            <a:srgbClr val="FBAE40"/>
          </p15:clr>
        </p15:guide>
        <p15:guide id="2" orient="horz" pos="248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 Images &amp; Text">
    <p:spTree>
      <p:nvGrpSpPr>
        <p:cNvPr id="1" name=""/>
        <p:cNvGrpSpPr/>
        <p:nvPr/>
      </p:nvGrpSpPr>
      <p:grpSpPr>
        <a:xfrm>
          <a:off x="0" y="0"/>
          <a:ext cx="0" cy="0"/>
          <a:chOff x="0" y="0"/>
          <a:chExt cx="0" cy="0"/>
        </a:xfrm>
      </p:grpSpPr>
      <p:sp>
        <p:nvSpPr>
          <p:cNvPr id="32" name="Picture Placeholder 10">
            <a:extLst>
              <a:ext uri="{FF2B5EF4-FFF2-40B4-BE49-F238E27FC236}">
                <a16:creationId xmlns:a16="http://schemas.microsoft.com/office/drawing/2014/main" id="{418E54BA-F8BC-44BD-A488-08FC8627DFC8}"/>
              </a:ext>
            </a:extLst>
          </p:cNvPr>
          <p:cNvSpPr>
            <a:spLocks noGrp="1"/>
          </p:cNvSpPr>
          <p:nvPr>
            <p:ph type="pic" sz="quarter" idx="14"/>
          </p:nvPr>
        </p:nvSpPr>
        <p:spPr bwMode="gray">
          <a:xfrm>
            <a:off x="1092200" y="849794"/>
            <a:ext cx="3063498" cy="2318077"/>
          </a:xfrm>
        </p:spPr>
        <p:txBody>
          <a:bodyPr tIns="720000" anchor="ctr"/>
          <a:lstStyle>
            <a:lvl1pPr algn="ctr">
              <a:defRPr/>
            </a:lvl1pPr>
          </a:lstStyle>
          <a:p>
            <a:r>
              <a:rPr lang="en-US"/>
              <a:t>Click icon to add picture</a:t>
            </a:r>
            <a:endParaRPr lang="en-US" dirty="0"/>
          </a:p>
        </p:txBody>
      </p:sp>
      <p:sp>
        <p:nvSpPr>
          <p:cNvPr id="35" name="Text Placeholder 7">
            <a:extLst>
              <a:ext uri="{FF2B5EF4-FFF2-40B4-BE49-F238E27FC236}">
                <a16:creationId xmlns:a16="http://schemas.microsoft.com/office/drawing/2014/main" id="{80CBBA6F-9F1B-40D3-B0F1-94642EBC95EC}"/>
              </a:ext>
            </a:extLst>
          </p:cNvPr>
          <p:cNvSpPr>
            <a:spLocks noGrp="1"/>
          </p:cNvSpPr>
          <p:nvPr>
            <p:ph type="body" sz="quarter" idx="13"/>
          </p:nvPr>
        </p:nvSpPr>
        <p:spPr bwMode="gray">
          <a:xfrm>
            <a:off x="1074420" y="3429000"/>
            <a:ext cx="3081278" cy="1537620"/>
          </a:xfrm>
        </p:spPr>
        <p:txBody>
          <a:bodyPr/>
          <a:lstStyle>
            <a:lvl1pPr>
              <a:defRPr>
                <a:solidFill>
                  <a:schemeClr val="accent1"/>
                </a:solidFill>
              </a:defRPr>
            </a:lvl1pPr>
            <a:lvl2pPr>
              <a:defRPr>
                <a:solidFill>
                  <a:schemeClr val="tx2"/>
                </a:solidFill>
              </a:defRPr>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E03E737-F5EE-4DC3-A632-490A6A663EAA}"/>
              </a:ext>
            </a:extLst>
          </p:cNvPr>
          <p:cNvSpPr>
            <a:spLocks noGrp="1"/>
          </p:cNvSpPr>
          <p:nvPr>
            <p:ph type="dt" sz="half" idx="10"/>
          </p:nvPr>
        </p:nvSpPr>
        <p:spPr bwMode="gray"/>
        <p:txBody>
          <a:bodyPr/>
          <a:lstStyle/>
          <a:p>
            <a:fld id="{CD891AAB-6D25-40E0-8D3A-08F479FD89D1}" type="datetime1">
              <a:rPr lang="en-US" smtClean="0"/>
              <a:t>10/5/2022</a:t>
            </a:fld>
            <a:endParaRPr lang="en-US"/>
          </a:p>
        </p:txBody>
      </p:sp>
      <p:sp>
        <p:nvSpPr>
          <p:cNvPr id="5" name="Footer Placeholder 4">
            <a:extLst>
              <a:ext uri="{FF2B5EF4-FFF2-40B4-BE49-F238E27FC236}">
                <a16:creationId xmlns:a16="http://schemas.microsoft.com/office/drawing/2014/main" id="{185ED7DD-2B4C-4536-B032-4219E46DAF68}"/>
              </a:ext>
            </a:extLst>
          </p:cNvPr>
          <p:cNvSpPr>
            <a:spLocks noGrp="1"/>
          </p:cNvSpPr>
          <p:nvPr>
            <p:ph type="ftr" sz="quarter" idx="11"/>
          </p:nvPr>
        </p:nvSpPr>
        <p:spPr bwMode="gray"/>
        <p:txBody>
          <a:bodyPr/>
          <a:lstStyle/>
          <a:p>
            <a:r>
              <a:rPr lang="en-US"/>
              <a:t>Federal Reserve Bank of San Francisco</a:t>
            </a:r>
            <a:endParaRPr lang="en-US" dirty="0"/>
          </a:p>
        </p:txBody>
      </p:sp>
      <p:sp>
        <p:nvSpPr>
          <p:cNvPr id="6" name="Slide Number Placeholder 5">
            <a:extLst>
              <a:ext uri="{FF2B5EF4-FFF2-40B4-BE49-F238E27FC236}">
                <a16:creationId xmlns:a16="http://schemas.microsoft.com/office/drawing/2014/main" id="{4A04512C-937C-43C1-BDC0-B691A4DC92BE}"/>
              </a:ext>
            </a:extLst>
          </p:cNvPr>
          <p:cNvSpPr>
            <a:spLocks noGrp="1"/>
          </p:cNvSpPr>
          <p:nvPr>
            <p:ph type="sldNum" sz="quarter" idx="12"/>
          </p:nvPr>
        </p:nvSpPr>
        <p:spPr bwMode="gray"/>
        <p:txBody>
          <a:bodyPr/>
          <a:lstStyle/>
          <a:p>
            <a:fld id="{680AB541-CA38-4EE1-926E-407917AE7576}" type="slidenum">
              <a:rPr lang="en-US" smtClean="0"/>
              <a:t>‹#›</a:t>
            </a:fld>
            <a:endParaRPr lang="en-US"/>
          </a:p>
        </p:txBody>
      </p:sp>
      <p:sp>
        <p:nvSpPr>
          <p:cNvPr id="14" name="Picture Placeholder 10">
            <a:extLst>
              <a:ext uri="{FF2B5EF4-FFF2-40B4-BE49-F238E27FC236}">
                <a16:creationId xmlns:a16="http://schemas.microsoft.com/office/drawing/2014/main" id="{16E741CA-377E-434C-9925-D8B8EB8BDFAB}"/>
              </a:ext>
            </a:extLst>
          </p:cNvPr>
          <p:cNvSpPr>
            <a:spLocks noGrp="1"/>
          </p:cNvSpPr>
          <p:nvPr>
            <p:ph type="pic" sz="quarter" idx="17"/>
          </p:nvPr>
        </p:nvSpPr>
        <p:spPr bwMode="gray">
          <a:xfrm>
            <a:off x="4564252" y="849794"/>
            <a:ext cx="3063498" cy="2318077"/>
          </a:xfrm>
        </p:spPr>
        <p:txBody>
          <a:bodyPr tIns="720000" anchor="ctr"/>
          <a:lstStyle>
            <a:lvl1pPr algn="ctr">
              <a:defRPr/>
            </a:lvl1pPr>
          </a:lstStyle>
          <a:p>
            <a:r>
              <a:rPr lang="en-US"/>
              <a:t>Click icon to add picture</a:t>
            </a:r>
            <a:endParaRPr lang="en-US" dirty="0"/>
          </a:p>
        </p:txBody>
      </p:sp>
      <p:sp>
        <p:nvSpPr>
          <p:cNvPr id="15" name="Picture Placeholder 10">
            <a:extLst>
              <a:ext uri="{FF2B5EF4-FFF2-40B4-BE49-F238E27FC236}">
                <a16:creationId xmlns:a16="http://schemas.microsoft.com/office/drawing/2014/main" id="{FBC59C93-A265-444D-B4CC-1EC46B027C9B}"/>
              </a:ext>
            </a:extLst>
          </p:cNvPr>
          <p:cNvSpPr>
            <a:spLocks noGrp="1"/>
          </p:cNvSpPr>
          <p:nvPr>
            <p:ph type="pic" sz="quarter" idx="18"/>
          </p:nvPr>
        </p:nvSpPr>
        <p:spPr bwMode="gray">
          <a:xfrm>
            <a:off x="8036304" y="849794"/>
            <a:ext cx="3063498" cy="2318077"/>
          </a:xfrm>
        </p:spPr>
        <p:txBody>
          <a:bodyPr tIns="720000" anchor="ctr"/>
          <a:lstStyle>
            <a:lvl1pPr algn="ctr">
              <a:defRPr/>
            </a:lvl1pPr>
          </a:lstStyle>
          <a:p>
            <a:r>
              <a:rPr lang="en-US"/>
              <a:t>Click icon to add picture</a:t>
            </a:r>
            <a:endParaRPr lang="en-US" dirty="0"/>
          </a:p>
        </p:txBody>
      </p:sp>
      <p:sp>
        <p:nvSpPr>
          <p:cNvPr id="18" name="Text Placeholder 7">
            <a:extLst>
              <a:ext uri="{FF2B5EF4-FFF2-40B4-BE49-F238E27FC236}">
                <a16:creationId xmlns:a16="http://schemas.microsoft.com/office/drawing/2014/main" id="{16657717-886B-4F2B-BFDF-4DBFF4274AD5}"/>
              </a:ext>
            </a:extLst>
          </p:cNvPr>
          <p:cNvSpPr>
            <a:spLocks noGrp="1"/>
          </p:cNvSpPr>
          <p:nvPr>
            <p:ph type="body" sz="quarter" idx="19"/>
          </p:nvPr>
        </p:nvSpPr>
        <p:spPr bwMode="gray">
          <a:xfrm>
            <a:off x="4546472" y="3429000"/>
            <a:ext cx="3081278" cy="1537620"/>
          </a:xfrm>
        </p:spPr>
        <p:txBody>
          <a:bodyPr/>
          <a:lstStyle>
            <a:lvl1pPr>
              <a:defRPr>
                <a:solidFill>
                  <a:schemeClr val="accent1"/>
                </a:solidFill>
              </a:defRPr>
            </a:lvl1pPr>
            <a:lvl2pPr>
              <a:defRPr>
                <a:solidFill>
                  <a:schemeClr val="tx2"/>
                </a:solidFill>
              </a:defRPr>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7">
            <a:extLst>
              <a:ext uri="{FF2B5EF4-FFF2-40B4-BE49-F238E27FC236}">
                <a16:creationId xmlns:a16="http://schemas.microsoft.com/office/drawing/2014/main" id="{ABFEF218-38FF-4BEC-8C1B-FFA6DF4BA2DB}"/>
              </a:ext>
            </a:extLst>
          </p:cNvPr>
          <p:cNvSpPr>
            <a:spLocks noGrp="1"/>
          </p:cNvSpPr>
          <p:nvPr>
            <p:ph type="body" sz="quarter" idx="20"/>
          </p:nvPr>
        </p:nvSpPr>
        <p:spPr bwMode="gray">
          <a:xfrm>
            <a:off x="8018524" y="3429000"/>
            <a:ext cx="3081278" cy="1537620"/>
          </a:xfrm>
        </p:spPr>
        <p:txBody>
          <a:bodyPr/>
          <a:lstStyle>
            <a:lvl1pPr>
              <a:defRPr>
                <a:solidFill>
                  <a:schemeClr val="accent1"/>
                </a:solidFill>
              </a:defRPr>
            </a:lvl1pPr>
            <a:lvl2pPr>
              <a:defRPr>
                <a:solidFill>
                  <a:schemeClr val="tx2"/>
                </a:solidFill>
              </a:defRPr>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3247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1997">
          <p15:clr>
            <a:srgbClr val="FBAE40"/>
          </p15:clr>
        </p15:guide>
        <p15:guide id="3" orient="horz" pos="53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4 Images &amp; Text">
    <p:spTree>
      <p:nvGrpSpPr>
        <p:cNvPr id="1" name=""/>
        <p:cNvGrpSpPr/>
        <p:nvPr/>
      </p:nvGrpSpPr>
      <p:grpSpPr>
        <a:xfrm>
          <a:off x="0" y="0"/>
          <a:ext cx="0" cy="0"/>
          <a:chOff x="0" y="0"/>
          <a:chExt cx="0" cy="0"/>
        </a:xfrm>
      </p:grpSpPr>
      <p:sp>
        <p:nvSpPr>
          <p:cNvPr id="32" name="Picture Placeholder 10">
            <a:extLst>
              <a:ext uri="{FF2B5EF4-FFF2-40B4-BE49-F238E27FC236}">
                <a16:creationId xmlns:a16="http://schemas.microsoft.com/office/drawing/2014/main" id="{418E54BA-F8BC-44BD-A488-08FC8627DFC8}"/>
              </a:ext>
            </a:extLst>
          </p:cNvPr>
          <p:cNvSpPr>
            <a:spLocks noGrp="1"/>
          </p:cNvSpPr>
          <p:nvPr>
            <p:ph type="pic" sz="quarter" idx="14"/>
          </p:nvPr>
        </p:nvSpPr>
        <p:spPr bwMode="gray">
          <a:xfrm>
            <a:off x="1092200" y="849794"/>
            <a:ext cx="2196000" cy="2318077"/>
          </a:xfrm>
        </p:spPr>
        <p:txBody>
          <a:bodyPr tIns="720000" anchor="ctr"/>
          <a:lstStyle>
            <a:lvl1pPr algn="ctr">
              <a:defRPr/>
            </a:lvl1pPr>
          </a:lstStyle>
          <a:p>
            <a:r>
              <a:rPr lang="en-US"/>
              <a:t>Click icon to add picture</a:t>
            </a:r>
            <a:endParaRPr lang="en-US" dirty="0"/>
          </a:p>
        </p:txBody>
      </p:sp>
      <p:sp>
        <p:nvSpPr>
          <p:cNvPr id="35" name="Text Placeholder 7">
            <a:extLst>
              <a:ext uri="{FF2B5EF4-FFF2-40B4-BE49-F238E27FC236}">
                <a16:creationId xmlns:a16="http://schemas.microsoft.com/office/drawing/2014/main" id="{80CBBA6F-9F1B-40D3-B0F1-94642EBC95EC}"/>
              </a:ext>
            </a:extLst>
          </p:cNvPr>
          <p:cNvSpPr>
            <a:spLocks noGrp="1"/>
          </p:cNvSpPr>
          <p:nvPr>
            <p:ph type="body" sz="quarter" idx="13"/>
          </p:nvPr>
        </p:nvSpPr>
        <p:spPr bwMode="gray">
          <a:xfrm>
            <a:off x="1074420" y="3429000"/>
            <a:ext cx="2213780" cy="1537620"/>
          </a:xfrm>
        </p:spPr>
        <p:txBody>
          <a:bodyPr/>
          <a:lstStyle>
            <a:lvl1pPr>
              <a:defRPr>
                <a:solidFill>
                  <a:schemeClr val="accent1"/>
                </a:solidFill>
              </a:defRPr>
            </a:lvl1pPr>
            <a:lvl2pPr>
              <a:defRPr>
                <a:solidFill>
                  <a:schemeClr val="tx2"/>
                </a:solidFill>
              </a:defRPr>
            </a:lvl2pPr>
            <a:lvl3pPr>
              <a:lnSpc>
                <a:spcPct val="100000"/>
              </a:lnSpc>
              <a:defRPr sz="1500"/>
            </a:lvl3pPr>
            <a:lvl4pPr>
              <a:lnSpc>
                <a:spcPct val="100000"/>
              </a:lnSpc>
              <a:defRPr sz="1500"/>
            </a:lvl4pPr>
            <a:lvl5pPr>
              <a:lnSpc>
                <a:spcPct val="100000"/>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E03E737-F5EE-4DC3-A632-490A6A663EAA}"/>
              </a:ext>
            </a:extLst>
          </p:cNvPr>
          <p:cNvSpPr>
            <a:spLocks noGrp="1"/>
          </p:cNvSpPr>
          <p:nvPr>
            <p:ph type="dt" sz="half" idx="10"/>
          </p:nvPr>
        </p:nvSpPr>
        <p:spPr bwMode="gray"/>
        <p:txBody>
          <a:bodyPr/>
          <a:lstStyle/>
          <a:p>
            <a:fld id="{CD891AAB-6D25-40E0-8D3A-08F479FD89D1}" type="datetime1">
              <a:rPr lang="en-US" smtClean="0"/>
              <a:t>10/5/2022</a:t>
            </a:fld>
            <a:endParaRPr lang="en-US"/>
          </a:p>
        </p:txBody>
      </p:sp>
      <p:sp>
        <p:nvSpPr>
          <p:cNvPr id="5" name="Footer Placeholder 4">
            <a:extLst>
              <a:ext uri="{FF2B5EF4-FFF2-40B4-BE49-F238E27FC236}">
                <a16:creationId xmlns:a16="http://schemas.microsoft.com/office/drawing/2014/main" id="{185ED7DD-2B4C-4536-B032-4219E46DAF68}"/>
              </a:ext>
            </a:extLst>
          </p:cNvPr>
          <p:cNvSpPr>
            <a:spLocks noGrp="1"/>
          </p:cNvSpPr>
          <p:nvPr>
            <p:ph type="ftr" sz="quarter" idx="11"/>
          </p:nvPr>
        </p:nvSpPr>
        <p:spPr bwMode="gray"/>
        <p:txBody>
          <a:bodyPr/>
          <a:lstStyle/>
          <a:p>
            <a:r>
              <a:rPr lang="en-US"/>
              <a:t>Federal Reserve Bank of San Francisco</a:t>
            </a:r>
            <a:endParaRPr lang="en-US" dirty="0"/>
          </a:p>
        </p:txBody>
      </p:sp>
      <p:sp>
        <p:nvSpPr>
          <p:cNvPr id="6" name="Slide Number Placeholder 5">
            <a:extLst>
              <a:ext uri="{FF2B5EF4-FFF2-40B4-BE49-F238E27FC236}">
                <a16:creationId xmlns:a16="http://schemas.microsoft.com/office/drawing/2014/main" id="{4A04512C-937C-43C1-BDC0-B691A4DC92BE}"/>
              </a:ext>
            </a:extLst>
          </p:cNvPr>
          <p:cNvSpPr>
            <a:spLocks noGrp="1"/>
          </p:cNvSpPr>
          <p:nvPr>
            <p:ph type="sldNum" sz="quarter" idx="12"/>
          </p:nvPr>
        </p:nvSpPr>
        <p:spPr bwMode="gray"/>
        <p:txBody>
          <a:bodyPr/>
          <a:lstStyle/>
          <a:p>
            <a:fld id="{680AB541-CA38-4EE1-926E-407917AE7576}" type="slidenum">
              <a:rPr lang="en-US" smtClean="0"/>
              <a:t>‹#›</a:t>
            </a:fld>
            <a:endParaRPr lang="en-US"/>
          </a:p>
        </p:txBody>
      </p:sp>
      <p:sp>
        <p:nvSpPr>
          <p:cNvPr id="14" name="Picture Placeholder 10">
            <a:extLst>
              <a:ext uri="{FF2B5EF4-FFF2-40B4-BE49-F238E27FC236}">
                <a16:creationId xmlns:a16="http://schemas.microsoft.com/office/drawing/2014/main" id="{16E741CA-377E-434C-9925-D8B8EB8BDFAB}"/>
              </a:ext>
            </a:extLst>
          </p:cNvPr>
          <p:cNvSpPr>
            <a:spLocks noGrp="1"/>
          </p:cNvSpPr>
          <p:nvPr>
            <p:ph type="pic" sz="quarter" idx="17"/>
          </p:nvPr>
        </p:nvSpPr>
        <p:spPr bwMode="gray">
          <a:xfrm>
            <a:off x="3696067" y="849794"/>
            <a:ext cx="2196000" cy="2318077"/>
          </a:xfrm>
        </p:spPr>
        <p:txBody>
          <a:bodyPr tIns="720000" anchor="ctr"/>
          <a:lstStyle>
            <a:lvl1pPr algn="ctr">
              <a:defRPr/>
            </a:lvl1pPr>
          </a:lstStyle>
          <a:p>
            <a:r>
              <a:rPr lang="en-US"/>
              <a:t>Click icon to add picture</a:t>
            </a:r>
            <a:endParaRPr lang="en-US" dirty="0"/>
          </a:p>
        </p:txBody>
      </p:sp>
      <p:sp>
        <p:nvSpPr>
          <p:cNvPr id="15" name="Picture Placeholder 10">
            <a:extLst>
              <a:ext uri="{FF2B5EF4-FFF2-40B4-BE49-F238E27FC236}">
                <a16:creationId xmlns:a16="http://schemas.microsoft.com/office/drawing/2014/main" id="{FBC59C93-A265-444D-B4CC-1EC46B027C9B}"/>
              </a:ext>
            </a:extLst>
          </p:cNvPr>
          <p:cNvSpPr>
            <a:spLocks noGrp="1"/>
          </p:cNvSpPr>
          <p:nvPr>
            <p:ph type="pic" sz="quarter" idx="18"/>
          </p:nvPr>
        </p:nvSpPr>
        <p:spPr bwMode="gray">
          <a:xfrm>
            <a:off x="6299934" y="849794"/>
            <a:ext cx="2196000" cy="2318077"/>
          </a:xfrm>
        </p:spPr>
        <p:txBody>
          <a:bodyPr tIns="720000" anchor="ctr"/>
          <a:lstStyle>
            <a:lvl1pPr algn="ctr">
              <a:defRPr/>
            </a:lvl1pPr>
          </a:lstStyle>
          <a:p>
            <a:r>
              <a:rPr lang="en-US"/>
              <a:t>Click icon to add picture</a:t>
            </a:r>
            <a:endParaRPr lang="en-US" dirty="0"/>
          </a:p>
        </p:txBody>
      </p:sp>
      <p:sp>
        <p:nvSpPr>
          <p:cNvPr id="25" name="Picture Placeholder 10">
            <a:extLst>
              <a:ext uri="{FF2B5EF4-FFF2-40B4-BE49-F238E27FC236}">
                <a16:creationId xmlns:a16="http://schemas.microsoft.com/office/drawing/2014/main" id="{F4DE2753-E48E-4A7C-8A22-710C76287C38}"/>
              </a:ext>
            </a:extLst>
          </p:cNvPr>
          <p:cNvSpPr>
            <a:spLocks noGrp="1"/>
          </p:cNvSpPr>
          <p:nvPr>
            <p:ph type="pic" sz="quarter" idx="21"/>
          </p:nvPr>
        </p:nvSpPr>
        <p:spPr bwMode="gray">
          <a:xfrm>
            <a:off x="8903802" y="849794"/>
            <a:ext cx="2196000" cy="2318077"/>
          </a:xfrm>
        </p:spPr>
        <p:txBody>
          <a:bodyPr tIns="720000" anchor="ctr"/>
          <a:lstStyle>
            <a:lvl1pPr algn="ctr">
              <a:defRPr/>
            </a:lvl1pPr>
          </a:lstStyle>
          <a:p>
            <a:r>
              <a:rPr lang="en-US"/>
              <a:t>Click icon to add picture</a:t>
            </a:r>
            <a:endParaRPr lang="en-US" dirty="0"/>
          </a:p>
        </p:txBody>
      </p:sp>
      <p:sp>
        <p:nvSpPr>
          <p:cNvPr id="30" name="Text Placeholder 7">
            <a:extLst>
              <a:ext uri="{FF2B5EF4-FFF2-40B4-BE49-F238E27FC236}">
                <a16:creationId xmlns:a16="http://schemas.microsoft.com/office/drawing/2014/main" id="{850CA87D-DB8C-4640-8BBA-C38865F7CFFE}"/>
              </a:ext>
            </a:extLst>
          </p:cNvPr>
          <p:cNvSpPr>
            <a:spLocks noGrp="1"/>
          </p:cNvSpPr>
          <p:nvPr>
            <p:ph type="body" sz="quarter" idx="22"/>
          </p:nvPr>
        </p:nvSpPr>
        <p:spPr bwMode="gray">
          <a:xfrm>
            <a:off x="3678287" y="3429000"/>
            <a:ext cx="2213780" cy="1537620"/>
          </a:xfrm>
        </p:spPr>
        <p:txBody>
          <a:bodyPr/>
          <a:lstStyle>
            <a:lvl1pPr>
              <a:defRPr>
                <a:solidFill>
                  <a:schemeClr val="accent1"/>
                </a:solidFill>
              </a:defRPr>
            </a:lvl1pPr>
            <a:lvl2pPr>
              <a:defRPr>
                <a:solidFill>
                  <a:schemeClr val="tx2"/>
                </a:solidFill>
              </a:defRPr>
            </a:lvl2pPr>
            <a:lvl3pPr>
              <a:lnSpc>
                <a:spcPct val="100000"/>
              </a:lnSpc>
              <a:defRPr sz="1500"/>
            </a:lvl3pPr>
            <a:lvl4pPr>
              <a:lnSpc>
                <a:spcPct val="100000"/>
              </a:lnSpc>
              <a:defRPr sz="1500"/>
            </a:lvl4pPr>
            <a:lvl5pPr>
              <a:lnSpc>
                <a:spcPct val="100000"/>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ext Placeholder 7">
            <a:extLst>
              <a:ext uri="{FF2B5EF4-FFF2-40B4-BE49-F238E27FC236}">
                <a16:creationId xmlns:a16="http://schemas.microsoft.com/office/drawing/2014/main" id="{388C101F-49BA-4D9D-9C7F-157AB0DF897D}"/>
              </a:ext>
            </a:extLst>
          </p:cNvPr>
          <p:cNvSpPr>
            <a:spLocks noGrp="1"/>
          </p:cNvSpPr>
          <p:nvPr>
            <p:ph type="body" sz="quarter" idx="23"/>
          </p:nvPr>
        </p:nvSpPr>
        <p:spPr bwMode="gray">
          <a:xfrm>
            <a:off x="6282154" y="3429000"/>
            <a:ext cx="2213780" cy="1537620"/>
          </a:xfrm>
        </p:spPr>
        <p:txBody>
          <a:bodyPr/>
          <a:lstStyle>
            <a:lvl1pPr>
              <a:defRPr>
                <a:solidFill>
                  <a:schemeClr val="accent1"/>
                </a:solidFill>
              </a:defRPr>
            </a:lvl1pPr>
            <a:lvl2pPr>
              <a:defRPr>
                <a:solidFill>
                  <a:schemeClr val="tx2"/>
                </a:solidFill>
              </a:defRPr>
            </a:lvl2pPr>
            <a:lvl3pPr>
              <a:lnSpc>
                <a:spcPct val="100000"/>
              </a:lnSpc>
              <a:defRPr sz="1500"/>
            </a:lvl3pPr>
            <a:lvl4pPr>
              <a:lnSpc>
                <a:spcPct val="100000"/>
              </a:lnSpc>
              <a:defRPr sz="1500"/>
            </a:lvl4pPr>
            <a:lvl5pPr>
              <a:lnSpc>
                <a:spcPct val="100000"/>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7">
            <a:extLst>
              <a:ext uri="{FF2B5EF4-FFF2-40B4-BE49-F238E27FC236}">
                <a16:creationId xmlns:a16="http://schemas.microsoft.com/office/drawing/2014/main" id="{DC97BAAA-F718-42A7-A962-35F4073D08A9}"/>
              </a:ext>
            </a:extLst>
          </p:cNvPr>
          <p:cNvSpPr>
            <a:spLocks noGrp="1"/>
          </p:cNvSpPr>
          <p:nvPr>
            <p:ph type="body" sz="quarter" idx="24"/>
          </p:nvPr>
        </p:nvSpPr>
        <p:spPr bwMode="gray">
          <a:xfrm>
            <a:off x="8886022" y="3429000"/>
            <a:ext cx="2213780" cy="1537620"/>
          </a:xfrm>
        </p:spPr>
        <p:txBody>
          <a:bodyPr/>
          <a:lstStyle>
            <a:lvl1pPr>
              <a:defRPr>
                <a:solidFill>
                  <a:schemeClr val="accent1"/>
                </a:solidFill>
              </a:defRPr>
            </a:lvl1pPr>
            <a:lvl2pPr>
              <a:defRPr>
                <a:solidFill>
                  <a:schemeClr val="tx2"/>
                </a:solidFill>
              </a:defRPr>
            </a:lvl2pPr>
            <a:lvl3pPr>
              <a:lnSpc>
                <a:spcPct val="100000"/>
              </a:lnSpc>
              <a:defRPr sz="1500"/>
            </a:lvl3pPr>
            <a:lvl4pPr>
              <a:lnSpc>
                <a:spcPct val="100000"/>
              </a:lnSpc>
              <a:defRPr sz="1500"/>
            </a:lvl4pPr>
            <a:lvl5pPr>
              <a:lnSpc>
                <a:spcPct val="100000"/>
              </a:lnSpc>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177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extLst>
    <p:ext uri="{DCECCB84-F9BA-43D5-87BE-67443E8EF086}">
      <p15:sldGuideLst xmlns:p15="http://schemas.microsoft.com/office/powerpoint/2012/main">
        <p15:guide id="1" orient="horz" pos="2162">
          <p15:clr>
            <a:srgbClr val="FBAE40"/>
          </p15:clr>
        </p15:guide>
        <p15:guide id="2" orient="horz" pos="2160">
          <p15:clr>
            <a:srgbClr val="FBAE40"/>
          </p15:clr>
        </p15:guide>
        <p15:guide id="3" orient="horz" pos="531">
          <p15:clr>
            <a:srgbClr val="FBAE40"/>
          </p15:clr>
        </p15:guide>
        <p15:guide id="4" orient="horz" pos="1997">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Questions?">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8F10E78F-1F21-4A72-8932-8FCB7DF3F624}"/>
              </a:ext>
            </a:extLst>
          </p:cNvPr>
          <p:cNvSpPr>
            <a:spLocks noGrp="1"/>
          </p:cNvSpPr>
          <p:nvPr>
            <p:ph type="dt" sz="half" idx="2"/>
          </p:nvPr>
        </p:nvSpPr>
        <p:spPr bwMode="gray">
          <a:xfrm>
            <a:off x="1092200" y="6334225"/>
            <a:ext cx="647316" cy="180000"/>
          </a:xfrm>
          <a:prstGeom prst="rect">
            <a:avLst/>
          </a:prstGeom>
        </p:spPr>
        <p:txBody>
          <a:bodyPr vert="horz" lIns="0" tIns="0" rIns="0" bIns="0" rtlCol="0" anchor="ctr">
            <a:noAutofit/>
          </a:bodyPr>
          <a:lstStyle>
            <a:lvl1pPr marL="0" indent="0" algn="l">
              <a:defRPr sz="1200">
                <a:noFill/>
              </a:defRPr>
            </a:lvl1pPr>
            <a:lvl2pPr marL="0" indent="0">
              <a:defRPr sz="1200">
                <a:noFill/>
              </a:defRPr>
            </a:lvl2pPr>
            <a:lvl3pPr marL="0" indent="0">
              <a:defRPr sz="1200">
                <a:noFill/>
              </a:defRPr>
            </a:lvl3pPr>
            <a:lvl4pPr marL="0" indent="0">
              <a:defRPr sz="1200">
                <a:noFill/>
              </a:defRPr>
            </a:lvl4pPr>
            <a:lvl5pPr marL="0" indent="0">
              <a:defRPr sz="1200">
                <a:noFill/>
              </a:defRPr>
            </a:lvl5pPr>
            <a:lvl6pPr marL="0" indent="0">
              <a:defRPr sz="1200">
                <a:noFill/>
              </a:defRPr>
            </a:lvl6pPr>
            <a:lvl7pPr marL="0" indent="0">
              <a:defRPr sz="1200">
                <a:noFill/>
              </a:defRPr>
            </a:lvl7pPr>
            <a:lvl8pPr marL="0" indent="0">
              <a:defRPr sz="1200">
                <a:noFill/>
              </a:defRPr>
            </a:lvl8pPr>
            <a:lvl9pPr marL="0" indent="0">
              <a:defRPr sz="1200">
                <a:noFill/>
              </a:defRPr>
            </a:lvl9pPr>
          </a:lstStyle>
          <a:p>
            <a:fld id="{B9135C0C-347F-47DA-8A7A-991C2CB481AD}" type="datetime1">
              <a:rPr lang="en-US" smtClean="0"/>
              <a:t>10/5/2022</a:t>
            </a:fld>
            <a:endParaRPr lang="en-US" dirty="0"/>
          </a:p>
        </p:txBody>
      </p:sp>
      <p:sp>
        <p:nvSpPr>
          <p:cNvPr id="8" name="Footer Placeholder 4">
            <a:extLst>
              <a:ext uri="{FF2B5EF4-FFF2-40B4-BE49-F238E27FC236}">
                <a16:creationId xmlns:a16="http://schemas.microsoft.com/office/drawing/2014/main" id="{09549B15-CD4C-4444-A35A-F26332DFDABD}"/>
              </a:ext>
            </a:extLst>
          </p:cNvPr>
          <p:cNvSpPr>
            <a:spLocks noGrp="1"/>
          </p:cNvSpPr>
          <p:nvPr>
            <p:ph type="ftr" sz="quarter" idx="3"/>
          </p:nvPr>
        </p:nvSpPr>
        <p:spPr bwMode="gray">
          <a:xfrm>
            <a:off x="4977241" y="6334225"/>
            <a:ext cx="2237519" cy="180000"/>
          </a:xfrm>
          <a:prstGeom prst="rect">
            <a:avLst/>
          </a:prstGeom>
        </p:spPr>
        <p:txBody>
          <a:bodyPr vert="horz" lIns="0" tIns="0" rIns="0" bIns="0" rtlCol="0" anchor="ctr">
            <a:noAutofit/>
          </a:bodyPr>
          <a:lstStyle>
            <a:lvl1pPr algn="ctr">
              <a:defRPr sz="1200">
                <a:noFill/>
              </a:defRPr>
            </a:lvl1pPr>
            <a:lvl2pPr marL="0" indent="0" algn="ctr">
              <a:defRPr sz="1200">
                <a:noFill/>
              </a:defRPr>
            </a:lvl2pPr>
            <a:lvl3pPr marL="0" indent="0" algn="ctr">
              <a:defRPr sz="1200">
                <a:noFill/>
              </a:defRPr>
            </a:lvl3pPr>
            <a:lvl4pPr marL="0" indent="0" algn="ctr">
              <a:defRPr sz="1200">
                <a:noFill/>
              </a:defRPr>
            </a:lvl4pPr>
            <a:lvl5pPr marL="0" indent="0" algn="ctr">
              <a:defRPr sz="1200">
                <a:noFill/>
              </a:defRPr>
            </a:lvl5pPr>
            <a:lvl6pPr marL="0" indent="0" algn="ctr">
              <a:defRPr sz="1200">
                <a:noFill/>
              </a:defRPr>
            </a:lvl6pPr>
            <a:lvl7pPr marL="0" indent="0" algn="ctr">
              <a:defRPr sz="1200">
                <a:noFill/>
              </a:defRPr>
            </a:lvl7pPr>
            <a:lvl8pPr marL="0" indent="0" algn="ctr">
              <a:defRPr sz="1200">
                <a:noFill/>
              </a:defRPr>
            </a:lvl8pPr>
            <a:lvl9pPr marL="0" indent="0" algn="ctr">
              <a:defRPr sz="1200">
                <a:noFill/>
              </a:defRPr>
            </a:lvl9pPr>
          </a:lstStyle>
          <a:p>
            <a:r>
              <a:rPr lang="en-US"/>
              <a:t>Federal Reserve Bank of San Francisco</a:t>
            </a:r>
            <a:endParaRPr lang="en-US" dirty="0"/>
          </a:p>
        </p:txBody>
      </p:sp>
      <p:sp>
        <p:nvSpPr>
          <p:cNvPr id="9" name="Slide Number Placeholder 5">
            <a:extLst>
              <a:ext uri="{FF2B5EF4-FFF2-40B4-BE49-F238E27FC236}">
                <a16:creationId xmlns:a16="http://schemas.microsoft.com/office/drawing/2014/main" id="{957B2B23-7305-44CF-90B8-946817B4E7BA}"/>
              </a:ext>
            </a:extLst>
          </p:cNvPr>
          <p:cNvSpPr>
            <a:spLocks noGrp="1"/>
          </p:cNvSpPr>
          <p:nvPr>
            <p:ph type="sldNum" sz="quarter" idx="4"/>
          </p:nvPr>
        </p:nvSpPr>
        <p:spPr bwMode="gray">
          <a:xfrm>
            <a:off x="11099800" y="6334225"/>
            <a:ext cx="692148" cy="180000"/>
          </a:xfrm>
          <a:prstGeom prst="rect">
            <a:avLst/>
          </a:prstGeom>
        </p:spPr>
        <p:txBody>
          <a:bodyPr vert="horz" lIns="0" tIns="0" rIns="0" bIns="0" rtlCol="0" anchor="ctr">
            <a:noAutofit/>
          </a:bodyPr>
          <a:lstStyle>
            <a:lvl1pPr algn="r">
              <a:defRPr sz="1500">
                <a:noFill/>
              </a:defRPr>
            </a:lvl1pPr>
            <a:lvl2pPr marL="0" indent="0" algn="r">
              <a:defRPr sz="1500">
                <a:noFill/>
              </a:defRPr>
            </a:lvl2pPr>
            <a:lvl3pPr marL="0" indent="0" algn="r">
              <a:defRPr sz="1500">
                <a:noFill/>
              </a:defRPr>
            </a:lvl3pPr>
            <a:lvl4pPr marL="0" indent="0" algn="r">
              <a:defRPr sz="1500">
                <a:noFill/>
              </a:defRPr>
            </a:lvl4pPr>
            <a:lvl5pPr marL="0" indent="0" algn="r">
              <a:defRPr sz="1500">
                <a:noFill/>
              </a:defRPr>
            </a:lvl5pPr>
            <a:lvl6pPr marL="0" indent="0" algn="r">
              <a:defRPr sz="1500">
                <a:noFill/>
              </a:defRPr>
            </a:lvl6pPr>
            <a:lvl7pPr marL="0" indent="0" algn="r">
              <a:defRPr sz="1500">
                <a:noFill/>
              </a:defRPr>
            </a:lvl7pPr>
            <a:lvl8pPr marL="0" indent="0" algn="r">
              <a:defRPr sz="1500">
                <a:noFill/>
              </a:defRPr>
            </a:lvl8pPr>
            <a:lvl9pPr marL="0" indent="0" algn="r">
              <a:defRPr sz="1500">
                <a:noFill/>
              </a:defRPr>
            </a:lvl9pPr>
          </a:lstStyle>
          <a:p>
            <a:fld id="{680AB541-CA38-4EE1-926E-407917AE7576}" type="slidenum">
              <a:rPr lang="en-US" smtClean="0"/>
              <a:pPr/>
              <a:t>‹#›</a:t>
            </a:fld>
            <a:endParaRPr lang="en-US" dirty="0"/>
          </a:p>
        </p:txBody>
      </p:sp>
      <p:sp>
        <p:nvSpPr>
          <p:cNvPr id="11" name="Rectangle 10">
            <a:extLst>
              <a:ext uri="{FF2B5EF4-FFF2-40B4-BE49-F238E27FC236}">
                <a16:creationId xmlns:a16="http://schemas.microsoft.com/office/drawing/2014/main" id="{CA6CE702-2A85-4BA9-84D6-6AEC5BC41C4D}"/>
              </a:ext>
            </a:extLst>
          </p:cNvPr>
          <p:cNvSpPr/>
          <p:nvPr/>
        </p:nvSpPr>
        <p:spPr bwMode="gray">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6" name="Rectangle 15">
            <a:extLst>
              <a:ext uri="{FF2B5EF4-FFF2-40B4-BE49-F238E27FC236}">
                <a16:creationId xmlns:a16="http://schemas.microsoft.com/office/drawing/2014/main" id="{29F8F2A1-F124-47D8-9A92-7864EF822395}"/>
              </a:ext>
            </a:extLst>
          </p:cNvPr>
          <p:cNvSpPr/>
          <p:nvPr/>
        </p:nvSpPr>
        <p:spPr bwMode="gray">
          <a:xfrm>
            <a:off x="4048812" y="3589452"/>
            <a:ext cx="4094375" cy="2377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8" name="TextBox 17">
            <a:extLst>
              <a:ext uri="{FF2B5EF4-FFF2-40B4-BE49-F238E27FC236}">
                <a16:creationId xmlns:a16="http://schemas.microsoft.com/office/drawing/2014/main" id="{9D7EBFF9-FB0A-4832-95F3-51A1009A895D}"/>
              </a:ext>
            </a:extLst>
          </p:cNvPr>
          <p:cNvSpPr txBox="1"/>
          <p:nvPr/>
        </p:nvSpPr>
        <p:spPr bwMode="gray">
          <a:xfrm>
            <a:off x="3467708" y="2671202"/>
            <a:ext cx="5256584" cy="1295698"/>
          </a:xfrm>
          <a:prstGeom prst="rect">
            <a:avLst/>
          </a:prstGeom>
          <a:noFill/>
        </p:spPr>
        <p:txBody>
          <a:bodyPr wrap="square" lIns="0" tIns="0" rIns="0" bIns="0" rtlCol="0" anchor="ctr">
            <a:noAutofit/>
          </a:bodyPr>
          <a:lstStyle/>
          <a:p>
            <a:pPr algn="ctr" rtl="0"/>
            <a:r>
              <a:rPr lang="es-US" sz="6500">
                <a:solidFill>
                  <a:schemeClr val="bg1"/>
                </a:solidFill>
                <a:latin typeface="Greycliff CF Extra Bold" panose="00000900000000000000" pitchFamily="50" charset="0"/>
              </a:rPr>
              <a:t>¿Preguntas?</a:t>
            </a:r>
          </a:p>
        </p:txBody>
      </p:sp>
    </p:spTree>
    <p:extLst>
      <p:ext uri="{BB962C8B-B14F-4D97-AF65-F5344CB8AC3E}">
        <p14:creationId xmlns:p14="http://schemas.microsoft.com/office/powerpoint/2010/main" val="148897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Ending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8F10E78F-1F21-4A72-8932-8FCB7DF3F624}"/>
              </a:ext>
            </a:extLst>
          </p:cNvPr>
          <p:cNvSpPr>
            <a:spLocks noGrp="1"/>
          </p:cNvSpPr>
          <p:nvPr>
            <p:ph type="dt" sz="half" idx="2"/>
          </p:nvPr>
        </p:nvSpPr>
        <p:spPr bwMode="gray">
          <a:xfrm>
            <a:off x="1092200" y="6334225"/>
            <a:ext cx="647316" cy="180000"/>
          </a:xfrm>
          <a:prstGeom prst="rect">
            <a:avLst/>
          </a:prstGeom>
        </p:spPr>
        <p:txBody>
          <a:bodyPr vert="horz" lIns="0" tIns="0" rIns="0" bIns="0" rtlCol="0" anchor="ctr">
            <a:noAutofit/>
          </a:bodyPr>
          <a:lstStyle>
            <a:lvl1pPr marL="0" indent="0" algn="l">
              <a:defRPr sz="1200">
                <a:noFill/>
              </a:defRPr>
            </a:lvl1pPr>
            <a:lvl2pPr marL="0" indent="0">
              <a:defRPr sz="1200">
                <a:noFill/>
              </a:defRPr>
            </a:lvl2pPr>
            <a:lvl3pPr marL="0" indent="0">
              <a:defRPr sz="1200">
                <a:noFill/>
              </a:defRPr>
            </a:lvl3pPr>
            <a:lvl4pPr marL="0" indent="0">
              <a:defRPr sz="1200">
                <a:noFill/>
              </a:defRPr>
            </a:lvl4pPr>
            <a:lvl5pPr marL="0" indent="0">
              <a:defRPr sz="1200">
                <a:noFill/>
              </a:defRPr>
            </a:lvl5pPr>
            <a:lvl6pPr marL="0" indent="0">
              <a:defRPr sz="1200">
                <a:noFill/>
              </a:defRPr>
            </a:lvl6pPr>
            <a:lvl7pPr marL="0" indent="0">
              <a:defRPr sz="1200">
                <a:noFill/>
              </a:defRPr>
            </a:lvl7pPr>
            <a:lvl8pPr marL="0" indent="0">
              <a:defRPr sz="1200">
                <a:noFill/>
              </a:defRPr>
            </a:lvl8pPr>
            <a:lvl9pPr marL="0" indent="0">
              <a:defRPr sz="1200">
                <a:noFill/>
              </a:defRPr>
            </a:lvl9pPr>
          </a:lstStyle>
          <a:p>
            <a:fld id="{C62EDC0E-3A23-4434-9566-3A9AB3FFA4E1}" type="datetime1">
              <a:rPr lang="en-US" smtClean="0"/>
              <a:t>10/5/2022</a:t>
            </a:fld>
            <a:endParaRPr lang="en-US" dirty="0"/>
          </a:p>
        </p:txBody>
      </p:sp>
      <p:sp>
        <p:nvSpPr>
          <p:cNvPr id="8" name="Footer Placeholder 4">
            <a:extLst>
              <a:ext uri="{FF2B5EF4-FFF2-40B4-BE49-F238E27FC236}">
                <a16:creationId xmlns:a16="http://schemas.microsoft.com/office/drawing/2014/main" id="{09549B15-CD4C-4444-A35A-F26332DFDABD}"/>
              </a:ext>
            </a:extLst>
          </p:cNvPr>
          <p:cNvSpPr>
            <a:spLocks noGrp="1"/>
          </p:cNvSpPr>
          <p:nvPr>
            <p:ph type="ftr" sz="quarter" idx="3"/>
          </p:nvPr>
        </p:nvSpPr>
        <p:spPr bwMode="gray">
          <a:xfrm>
            <a:off x="4977241" y="6334225"/>
            <a:ext cx="2237519" cy="180000"/>
          </a:xfrm>
          <a:prstGeom prst="rect">
            <a:avLst/>
          </a:prstGeom>
        </p:spPr>
        <p:txBody>
          <a:bodyPr vert="horz" lIns="0" tIns="0" rIns="0" bIns="0" rtlCol="0" anchor="ctr">
            <a:noAutofit/>
          </a:bodyPr>
          <a:lstStyle>
            <a:lvl1pPr algn="ctr">
              <a:defRPr sz="1200">
                <a:noFill/>
              </a:defRPr>
            </a:lvl1pPr>
            <a:lvl2pPr marL="0" indent="0" algn="ctr">
              <a:defRPr sz="1200">
                <a:noFill/>
              </a:defRPr>
            </a:lvl2pPr>
            <a:lvl3pPr marL="0" indent="0" algn="ctr">
              <a:defRPr sz="1200">
                <a:noFill/>
              </a:defRPr>
            </a:lvl3pPr>
            <a:lvl4pPr marL="0" indent="0" algn="ctr">
              <a:defRPr sz="1200">
                <a:noFill/>
              </a:defRPr>
            </a:lvl4pPr>
            <a:lvl5pPr marL="0" indent="0" algn="ctr">
              <a:defRPr sz="1200">
                <a:noFill/>
              </a:defRPr>
            </a:lvl5pPr>
            <a:lvl6pPr marL="0" indent="0" algn="ctr">
              <a:defRPr sz="1200">
                <a:noFill/>
              </a:defRPr>
            </a:lvl6pPr>
            <a:lvl7pPr marL="0" indent="0" algn="ctr">
              <a:defRPr sz="1200">
                <a:noFill/>
              </a:defRPr>
            </a:lvl7pPr>
            <a:lvl8pPr marL="0" indent="0" algn="ctr">
              <a:defRPr sz="1200">
                <a:noFill/>
              </a:defRPr>
            </a:lvl8pPr>
            <a:lvl9pPr marL="0" indent="0" algn="ctr">
              <a:defRPr sz="1200">
                <a:noFill/>
              </a:defRPr>
            </a:lvl9pPr>
          </a:lstStyle>
          <a:p>
            <a:r>
              <a:rPr lang="en-US"/>
              <a:t>Federal Reserve Bank of San Francisco</a:t>
            </a:r>
            <a:endParaRPr lang="en-US" dirty="0"/>
          </a:p>
        </p:txBody>
      </p:sp>
      <p:sp>
        <p:nvSpPr>
          <p:cNvPr id="9" name="Slide Number Placeholder 5">
            <a:extLst>
              <a:ext uri="{FF2B5EF4-FFF2-40B4-BE49-F238E27FC236}">
                <a16:creationId xmlns:a16="http://schemas.microsoft.com/office/drawing/2014/main" id="{957B2B23-7305-44CF-90B8-946817B4E7BA}"/>
              </a:ext>
            </a:extLst>
          </p:cNvPr>
          <p:cNvSpPr>
            <a:spLocks noGrp="1"/>
          </p:cNvSpPr>
          <p:nvPr>
            <p:ph type="sldNum" sz="quarter" idx="4"/>
          </p:nvPr>
        </p:nvSpPr>
        <p:spPr bwMode="gray">
          <a:xfrm>
            <a:off x="11099800" y="6334225"/>
            <a:ext cx="692148" cy="180000"/>
          </a:xfrm>
          <a:prstGeom prst="rect">
            <a:avLst/>
          </a:prstGeom>
        </p:spPr>
        <p:txBody>
          <a:bodyPr vert="horz" lIns="0" tIns="0" rIns="0" bIns="0" rtlCol="0" anchor="ctr">
            <a:noAutofit/>
          </a:bodyPr>
          <a:lstStyle>
            <a:lvl1pPr algn="r">
              <a:defRPr sz="1500">
                <a:noFill/>
              </a:defRPr>
            </a:lvl1pPr>
            <a:lvl2pPr marL="0" indent="0" algn="r">
              <a:defRPr sz="1500">
                <a:noFill/>
              </a:defRPr>
            </a:lvl2pPr>
            <a:lvl3pPr marL="0" indent="0" algn="r">
              <a:defRPr sz="1500">
                <a:noFill/>
              </a:defRPr>
            </a:lvl3pPr>
            <a:lvl4pPr marL="0" indent="0" algn="r">
              <a:defRPr sz="1500">
                <a:noFill/>
              </a:defRPr>
            </a:lvl4pPr>
            <a:lvl5pPr marL="0" indent="0" algn="r">
              <a:defRPr sz="1500">
                <a:noFill/>
              </a:defRPr>
            </a:lvl5pPr>
            <a:lvl6pPr marL="0" indent="0" algn="r">
              <a:defRPr sz="1500">
                <a:noFill/>
              </a:defRPr>
            </a:lvl6pPr>
            <a:lvl7pPr marL="0" indent="0" algn="r">
              <a:defRPr sz="1500">
                <a:noFill/>
              </a:defRPr>
            </a:lvl7pPr>
            <a:lvl8pPr marL="0" indent="0" algn="r">
              <a:defRPr sz="1500">
                <a:noFill/>
              </a:defRPr>
            </a:lvl8pPr>
            <a:lvl9pPr marL="0" indent="0" algn="r">
              <a:defRPr sz="1500">
                <a:noFill/>
              </a:defRPr>
            </a:lvl9pPr>
          </a:lstStyle>
          <a:p>
            <a:fld id="{680AB541-CA38-4EE1-926E-407917AE7576}" type="slidenum">
              <a:rPr lang="en-US" smtClean="0"/>
              <a:pPr/>
              <a:t>‹#›</a:t>
            </a:fld>
            <a:endParaRPr lang="en-US" dirty="0"/>
          </a:p>
        </p:txBody>
      </p:sp>
      <p:sp>
        <p:nvSpPr>
          <p:cNvPr id="11" name="Rectangle 10">
            <a:extLst>
              <a:ext uri="{FF2B5EF4-FFF2-40B4-BE49-F238E27FC236}">
                <a16:creationId xmlns:a16="http://schemas.microsoft.com/office/drawing/2014/main" id="{CA6CE702-2A85-4BA9-84D6-6AEC5BC41C4D}"/>
              </a:ext>
            </a:extLst>
          </p:cNvPr>
          <p:cNvSpPr/>
          <p:nvPr/>
        </p:nvSpPr>
        <p:spPr bwMode="gray">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 name="Title 1">
            <a:extLst>
              <a:ext uri="{FF2B5EF4-FFF2-40B4-BE49-F238E27FC236}">
                <a16:creationId xmlns:a16="http://schemas.microsoft.com/office/drawing/2014/main" id="{E3F765EC-950F-4646-9CFA-0633F79441BD}"/>
              </a:ext>
            </a:extLst>
          </p:cNvPr>
          <p:cNvSpPr>
            <a:spLocks noGrp="1"/>
          </p:cNvSpPr>
          <p:nvPr>
            <p:ph type="ctrTitle"/>
          </p:nvPr>
        </p:nvSpPr>
        <p:spPr bwMode="gray">
          <a:xfrm>
            <a:off x="1095374" y="2830829"/>
            <a:ext cx="10004425" cy="2356959"/>
          </a:xfrm>
        </p:spPr>
        <p:txBody>
          <a:bodyPr anchor="b"/>
          <a:lstStyle>
            <a:lvl1pPr algn="r">
              <a:lnSpc>
                <a:spcPct val="100000"/>
              </a:lnSpc>
              <a:defRPr sz="6500" b="1">
                <a:solidFill>
                  <a:schemeClr val="bg1"/>
                </a:solidFill>
                <a:latin typeface="Greycliff CF Bold"/>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D8E0513-5EDD-4273-A5D2-7684085B5523}"/>
              </a:ext>
            </a:extLst>
          </p:cNvPr>
          <p:cNvSpPr>
            <a:spLocks noGrp="1"/>
          </p:cNvSpPr>
          <p:nvPr>
            <p:ph type="subTitle" idx="1" hasCustomPrompt="1"/>
          </p:nvPr>
        </p:nvSpPr>
        <p:spPr bwMode="gray">
          <a:xfrm>
            <a:off x="1092994" y="5429652"/>
            <a:ext cx="10004425" cy="406952"/>
          </a:xfrm>
        </p:spPr>
        <p:txBody>
          <a:bodyPr/>
          <a:lstStyle>
            <a:lvl1pPr marL="0" indent="0" algn="r">
              <a:buNone/>
              <a:defRPr sz="3000" b="0">
                <a:solidFill>
                  <a:schemeClr val="accent6"/>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a:extLst>
              <a:ext uri="{FF2B5EF4-FFF2-40B4-BE49-F238E27FC236}">
                <a16:creationId xmlns:a16="http://schemas.microsoft.com/office/drawing/2014/main" id="{637198CD-19AD-4820-B0C2-9E16BF1E9521}"/>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605445" y="746486"/>
            <a:ext cx="3731738" cy="1036594"/>
          </a:xfrm>
          <a:prstGeom prst="rect">
            <a:avLst/>
          </a:prstGeom>
        </p:spPr>
      </p:pic>
    </p:spTree>
    <p:extLst>
      <p:ext uri="{BB962C8B-B14F-4D97-AF65-F5344CB8AC3E}">
        <p14:creationId xmlns:p14="http://schemas.microsoft.com/office/powerpoint/2010/main" val="424244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Motive Slide">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8F10E78F-1F21-4A72-8932-8FCB7DF3F624}"/>
              </a:ext>
            </a:extLst>
          </p:cNvPr>
          <p:cNvSpPr>
            <a:spLocks noGrp="1"/>
          </p:cNvSpPr>
          <p:nvPr>
            <p:ph type="dt" sz="half" idx="2"/>
          </p:nvPr>
        </p:nvSpPr>
        <p:spPr bwMode="gray">
          <a:xfrm>
            <a:off x="1092200" y="6334225"/>
            <a:ext cx="647316" cy="180000"/>
          </a:xfrm>
          <a:prstGeom prst="rect">
            <a:avLst/>
          </a:prstGeom>
        </p:spPr>
        <p:txBody>
          <a:bodyPr vert="horz" lIns="0" tIns="0" rIns="0" bIns="0" rtlCol="0" anchor="ctr">
            <a:noAutofit/>
          </a:bodyPr>
          <a:lstStyle>
            <a:lvl1pPr marL="0" indent="0" algn="l">
              <a:defRPr sz="1200">
                <a:noFill/>
              </a:defRPr>
            </a:lvl1pPr>
            <a:lvl2pPr marL="0" indent="0">
              <a:defRPr sz="1200">
                <a:noFill/>
              </a:defRPr>
            </a:lvl2pPr>
            <a:lvl3pPr marL="0" indent="0">
              <a:defRPr sz="1200">
                <a:noFill/>
              </a:defRPr>
            </a:lvl3pPr>
            <a:lvl4pPr marL="0" indent="0">
              <a:defRPr sz="1200">
                <a:noFill/>
              </a:defRPr>
            </a:lvl4pPr>
            <a:lvl5pPr marL="0" indent="0">
              <a:defRPr sz="1200">
                <a:noFill/>
              </a:defRPr>
            </a:lvl5pPr>
            <a:lvl6pPr marL="0" indent="0">
              <a:defRPr sz="1200">
                <a:noFill/>
              </a:defRPr>
            </a:lvl6pPr>
            <a:lvl7pPr marL="0" indent="0">
              <a:defRPr sz="1200">
                <a:noFill/>
              </a:defRPr>
            </a:lvl7pPr>
            <a:lvl8pPr marL="0" indent="0">
              <a:defRPr sz="1200">
                <a:noFill/>
              </a:defRPr>
            </a:lvl8pPr>
            <a:lvl9pPr marL="0" indent="0">
              <a:defRPr sz="1200">
                <a:noFill/>
              </a:defRPr>
            </a:lvl9pPr>
          </a:lstStyle>
          <a:p>
            <a:fld id="{8C6A692C-E321-49F0-AE3D-E805A5812F74}" type="datetime1">
              <a:rPr lang="en-US" smtClean="0"/>
              <a:t>10/5/2022</a:t>
            </a:fld>
            <a:endParaRPr lang="en-US" dirty="0"/>
          </a:p>
        </p:txBody>
      </p:sp>
      <p:sp>
        <p:nvSpPr>
          <p:cNvPr id="8" name="Footer Placeholder 4">
            <a:extLst>
              <a:ext uri="{FF2B5EF4-FFF2-40B4-BE49-F238E27FC236}">
                <a16:creationId xmlns:a16="http://schemas.microsoft.com/office/drawing/2014/main" id="{09549B15-CD4C-4444-A35A-F26332DFDABD}"/>
              </a:ext>
            </a:extLst>
          </p:cNvPr>
          <p:cNvSpPr>
            <a:spLocks noGrp="1"/>
          </p:cNvSpPr>
          <p:nvPr>
            <p:ph type="ftr" sz="quarter" idx="3"/>
          </p:nvPr>
        </p:nvSpPr>
        <p:spPr bwMode="gray">
          <a:xfrm>
            <a:off x="4977241" y="6334225"/>
            <a:ext cx="2237519" cy="180000"/>
          </a:xfrm>
          <a:prstGeom prst="rect">
            <a:avLst/>
          </a:prstGeom>
        </p:spPr>
        <p:txBody>
          <a:bodyPr vert="horz" lIns="0" tIns="0" rIns="0" bIns="0" rtlCol="0" anchor="ctr">
            <a:noAutofit/>
          </a:bodyPr>
          <a:lstStyle>
            <a:lvl1pPr algn="ctr">
              <a:defRPr sz="1200">
                <a:noFill/>
              </a:defRPr>
            </a:lvl1pPr>
            <a:lvl2pPr marL="0" indent="0" algn="ctr">
              <a:defRPr sz="1200">
                <a:noFill/>
              </a:defRPr>
            </a:lvl2pPr>
            <a:lvl3pPr marL="0" indent="0" algn="ctr">
              <a:defRPr sz="1200">
                <a:noFill/>
              </a:defRPr>
            </a:lvl3pPr>
            <a:lvl4pPr marL="0" indent="0" algn="ctr">
              <a:defRPr sz="1200">
                <a:noFill/>
              </a:defRPr>
            </a:lvl4pPr>
            <a:lvl5pPr marL="0" indent="0" algn="ctr">
              <a:defRPr sz="1200">
                <a:noFill/>
              </a:defRPr>
            </a:lvl5pPr>
            <a:lvl6pPr marL="0" indent="0" algn="ctr">
              <a:defRPr sz="1200">
                <a:noFill/>
              </a:defRPr>
            </a:lvl6pPr>
            <a:lvl7pPr marL="0" indent="0" algn="ctr">
              <a:defRPr sz="1200">
                <a:noFill/>
              </a:defRPr>
            </a:lvl7pPr>
            <a:lvl8pPr marL="0" indent="0" algn="ctr">
              <a:defRPr sz="1200">
                <a:noFill/>
              </a:defRPr>
            </a:lvl8pPr>
            <a:lvl9pPr marL="0" indent="0" algn="ctr">
              <a:defRPr sz="1200">
                <a:noFill/>
              </a:defRPr>
            </a:lvl9pPr>
          </a:lstStyle>
          <a:p>
            <a:r>
              <a:rPr lang="en-US"/>
              <a:t>Federal Reserve Bank of San Francisco</a:t>
            </a:r>
            <a:endParaRPr lang="en-US" dirty="0"/>
          </a:p>
        </p:txBody>
      </p:sp>
      <p:sp>
        <p:nvSpPr>
          <p:cNvPr id="9" name="Slide Number Placeholder 5">
            <a:extLst>
              <a:ext uri="{FF2B5EF4-FFF2-40B4-BE49-F238E27FC236}">
                <a16:creationId xmlns:a16="http://schemas.microsoft.com/office/drawing/2014/main" id="{957B2B23-7305-44CF-90B8-946817B4E7BA}"/>
              </a:ext>
            </a:extLst>
          </p:cNvPr>
          <p:cNvSpPr>
            <a:spLocks noGrp="1"/>
          </p:cNvSpPr>
          <p:nvPr>
            <p:ph type="sldNum" sz="quarter" idx="4"/>
          </p:nvPr>
        </p:nvSpPr>
        <p:spPr bwMode="gray">
          <a:xfrm>
            <a:off x="11099800" y="6334225"/>
            <a:ext cx="692148" cy="180000"/>
          </a:xfrm>
          <a:prstGeom prst="rect">
            <a:avLst/>
          </a:prstGeom>
        </p:spPr>
        <p:txBody>
          <a:bodyPr vert="horz" lIns="0" tIns="0" rIns="0" bIns="0" rtlCol="0" anchor="ctr">
            <a:noAutofit/>
          </a:bodyPr>
          <a:lstStyle>
            <a:lvl1pPr algn="r">
              <a:defRPr sz="1500">
                <a:noFill/>
              </a:defRPr>
            </a:lvl1pPr>
            <a:lvl2pPr marL="0" indent="0" algn="r">
              <a:defRPr sz="1500">
                <a:noFill/>
              </a:defRPr>
            </a:lvl2pPr>
            <a:lvl3pPr marL="0" indent="0" algn="r">
              <a:defRPr sz="1500">
                <a:noFill/>
              </a:defRPr>
            </a:lvl3pPr>
            <a:lvl4pPr marL="0" indent="0" algn="r">
              <a:defRPr sz="1500">
                <a:noFill/>
              </a:defRPr>
            </a:lvl4pPr>
            <a:lvl5pPr marL="0" indent="0" algn="r">
              <a:defRPr sz="1500">
                <a:noFill/>
              </a:defRPr>
            </a:lvl5pPr>
            <a:lvl6pPr marL="0" indent="0" algn="r">
              <a:defRPr sz="1500">
                <a:noFill/>
              </a:defRPr>
            </a:lvl6pPr>
            <a:lvl7pPr marL="0" indent="0" algn="r">
              <a:defRPr sz="1500">
                <a:noFill/>
              </a:defRPr>
            </a:lvl7pPr>
            <a:lvl8pPr marL="0" indent="0" algn="r">
              <a:defRPr sz="1500">
                <a:noFill/>
              </a:defRPr>
            </a:lvl8pPr>
            <a:lvl9pPr marL="0" indent="0" algn="r">
              <a:defRPr sz="1500">
                <a:noFill/>
              </a:defRPr>
            </a:lvl9pPr>
          </a:lstStyle>
          <a:p>
            <a:fld id="{680AB541-CA38-4EE1-926E-407917AE7576}" type="slidenum">
              <a:rPr lang="en-US" smtClean="0"/>
              <a:pPr/>
              <a:t>‹#›</a:t>
            </a:fld>
            <a:endParaRPr lang="en-US" dirty="0"/>
          </a:p>
        </p:txBody>
      </p:sp>
      <p:sp>
        <p:nvSpPr>
          <p:cNvPr id="11" name="Rectangle 10">
            <a:extLst>
              <a:ext uri="{FF2B5EF4-FFF2-40B4-BE49-F238E27FC236}">
                <a16:creationId xmlns:a16="http://schemas.microsoft.com/office/drawing/2014/main" id="{CA6CE702-2A85-4BA9-84D6-6AEC5BC41C4D}"/>
              </a:ext>
            </a:extLst>
          </p:cNvPr>
          <p:cNvSpPr/>
          <p:nvPr/>
        </p:nvSpPr>
        <p:spPr bwMode="gray">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pic>
        <p:nvPicPr>
          <p:cNvPr id="10" name="Picture 9">
            <a:extLst>
              <a:ext uri="{FF2B5EF4-FFF2-40B4-BE49-F238E27FC236}">
                <a16:creationId xmlns:a16="http://schemas.microsoft.com/office/drawing/2014/main" id="{BEFD156E-C61B-415C-AA4E-3D77F85E7FC3}"/>
              </a:ext>
            </a:extLst>
          </p:cNvPr>
          <p:cNvPicPr>
            <a:picLocks noChangeAspect="1"/>
          </p:cNvPicPr>
          <p:nvPr/>
        </p:nvPicPr>
        <p:blipFill rotWithShape="1">
          <a:blip r:embed="rId2"/>
          <a:srcRect l="8006" r="8006"/>
          <a:stretch/>
        </p:blipFill>
        <p:spPr bwMode="gray">
          <a:xfrm>
            <a:off x="0" y="155356"/>
            <a:ext cx="12192000" cy="6547289"/>
          </a:xfrm>
          <a:prstGeom prst="rect">
            <a:avLst/>
          </a:prstGeom>
        </p:spPr>
      </p:pic>
    </p:spTree>
    <p:extLst>
      <p:ext uri="{BB962C8B-B14F-4D97-AF65-F5344CB8AC3E}">
        <p14:creationId xmlns:p14="http://schemas.microsoft.com/office/powerpoint/2010/main" val="1799468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Motive Slide ll">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8F10E78F-1F21-4A72-8932-8FCB7DF3F624}"/>
              </a:ext>
            </a:extLst>
          </p:cNvPr>
          <p:cNvSpPr>
            <a:spLocks noGrp="1"/>
          </p:cNvSpPr>
          <p:nvPr>
            <p:ph type="dt" sz="half" idx="2"/>
          </p:nvPr>
        </p:nvSpPr>
        <p:spPr bwMode="gray">
          <a:xfrm>
            <a:off x="1092200" y="6334225"/>
            <a:ext cx="647316" cy="180000"/>
          </a:xfrm>
          <a:prstGeom prst="rect">
            <a:avLst/>
          </a:prstGeom>
        </p:spPr>
        <p:txBody>
          <a:bodyPr vert="horz" lIns="0" tIns="0" rIns="0" bIns="0" rtlCol="0" anchor="ctr">
            <a:noAutofit/>
          </a:bodyPr>
          <a:lstStyle>
            <a:lvl1pPr marL="0" indent="0" algn="l">
              <a:defRPr sz="1200">
                <a:noFill/>
              </a:defRPr>
            </a:lvl1pPr>
            <a:lvl2pPr marL="0" indent="0">
              <a:defRPr sz="1200">
                <a:noFill/>
              </a:defRPr>
            </a:lvl2pPr>
            <a:lvl3pPr marL="0" indent="0">
              <a:defRPr sz="1200">
                <a:noFill/>
              </a:defRPr>
            </a:lvl3pPr>
            <a:lvl4pPr marL="0" indent="0">
              <a:defRPr sz="1200">
                <a:noFill/>
              </a:defRPr>
            </a:lvl4pPr>
            <a:lvl5pPr marL="0" indent="0">
              <a:defRPr sz="1200">
                <a:noFill/>
              </a:defRPr>
            </a:lvl5pPr>
            <a:lvl6pPr marL="0" indent="0">
              <a:defRPr sz="1200">
                <a:noFill/>
              </a:defRPr>
            </a:lvl6pPr>
            <a:lvl7pPr marL="0" indent="0">
              <a:defRPr sz="1200">
                <a:noFill/>
              </a:defRPr>
            </a:lvl7pPr>
            <a:lvl8pPr marL="0" indent="0">
              <a:defRPr sz="1200">
                <a:noFill/>
              </a:defRPr>
            </a:lvl8pPr>
            <a:lvl9pPr marL="0" indent="0">
              <a:defRPr sz="1200">
                <a:noFill/>
              </a:defRPr>
            </a:lvl9pPr>
          </a:lstStyle>
          <a:p>
            <a:fld id="{4FB9190E-AB6A-410E-ACF3-3C2B4A57CFBD}" type="datetime1">
              <a:rPr lang="en-US" smtClean="0"/>
              <a:t>10/5/2022</a:t>
            </a:fld>
            <a:endParaRPr lang="en-US" dirty="0"/>
          </a:p>
        </p:txBody>
      </p:sp>
      <p:sp>
        <p:nvSpPr>
          <p:cNvPr id="8" name="Footer Placeholder 4">
            <a:extLst>
              <a:ext uri="{FF2B5EF4-FFF2-40B4-BE49-F238E27FC236}">
                <a16:creationId xmlns:a16="http://schemas.microsoft.com/office/drawing/2014/main" id="{09549B15-CD4C-4444-A35A-F26332DFDABD}"/>
              </a:ext>
            </a:extLst>
          </p:cNvPr>
          <p:cNvSpPr>
            <a:spLocks noGrp="1"/>
          </p:cNvSpPr>
          <p:nvPr>
            <p:ph type="ftr" sz="quarter" idx="3"/>
          </p:nvPr>
        </p:nvSpPr>
        <p:spPr bwMode="gray">
          <a:xfrm>
            <a:off x="4977241" y="6334225"/>
            <a:ext cx="2237519" cy="180000"/>
          </a:xfrm>
          <a:prstGeom prst="rect">
            <a:avLst/>
          </a:prstGeom>
        </p:spPr>
        <p:txBody>
          <a:bodyPr vert="horz" lIns="0" tIns="0" rIns="0" bIns="0" rtlCol="0" anchor="ctr">
            <a:noAutofit/>
          </a:bodyPr>
          <a:lstStyle>
            <a:lvl1pPr algn="ctr">
              <a:defRPr sz="1200">
                <a:noFill/>
              </a:defRPr>
            </a:lvl1pPr>
            <a:lvl2pPr marL="0" indent="0" algn="ctr">
              <a:defRPr sz="1200">
                <a:noFill/>
              </a:defRPr>
            </a:lvl2pPr>
            <a:lvl3pPr marL="0" indent="0" algn="ctr">
              <a:defRPr sz="1200">
                <a:noFill/>
              </a:defRPr>
            </a:lvl3pPr>
            <a:lvl4pPr marL="0" indent="0" algn="ctr">
              <a:defRPr sz="1200">
                <a:noFill/>
              </a:defRPr>
            </a:lvl4pPr>
            <a:lvl5pPr marL="0" indent="0" algn="ctr">
              <a:defRPr sz="1200">
                <a:noFill/>
              </a:defRPr>
            </a:lvl5pPr>
            <a:lvl6pPr marL="0" indent="0" algn="ctr">
              <a:defRPr sz="1200">
                <a:noFill/>
              </a:defRPr>
            </a:lvl6pPr>
            <a:lvl7pPr marL="0" indent="0" algn="ctr">
              <a:defRPr sz="1200">
                <a:noFill/>
              </a:defRPr>
            </a:lvl7pPr>
            <a:lvl8pPr marL="0" indent="0" algn="ctr">
              <a:defRPr sz="1200">
                <a:noFill/>
              </a:defRPr>
            </a:lvl8pPr>
            <a:lvl9pPr marL="0" indent="0" algn="ctr">
              <a:defRPr sz="1200">
                <a:noFill/>
              </a:defRPr>
            </a:lvl9pPr>
          </a:lstStyle>
          <a:p>
            <a:r>
              <a:rPr lang="en-US"/>
              <a:t>Federal Reserve Bank of San Francisco</a:t>
            </a:r>
            <a:endParaRPr lang="en-US" dirty="0"/>
          </a:p>
        </p:txBody>
      </p:sp>
      <p:sp>
        <p:nvSpPr>
          <p:cNvPr id="9" name="Slide Number Placeholder 5">
            <a:extLst>
              <a:ext uri="{FF2B5EF4-FFF2-40B4-BE49-F238E27FC236}">
                <a16:creationId xmlns:a16="http://schemas.microsoft.com/office/drawing/2014/main" id="{957B2B23-7305-44CF-90B8-946817B4E7BA}"/>
              </a:ext>
            </a:extLst>
          </p:cNvPr>
          <p:cNvSpPr>
            <a:spLocks noGrp="1"/>
          </p:cNvSpPr>
          <p:nvPr>
            <p:ph type="sldNum" sz="quarter" idx="4"/>
          </p:nvPr>
        </p:nvSpPr>
        <p:spPr bwMode="gray">
          <a:xfrm>
            <a:off x="11099800" y="6334225"/>
            <a:ext cx="692148" cy="180000"/>
          </a:xfrm>
          <a:prstGeom prst="rect">
            <a:avLst/>
          </a:prstGeom>
        </p:spPr>
        <p:txBody>
          <a:bodyPr vert="horz" lIns="0" tIns="0" rIns="0" bIns="0" rtlCol="0" anchor="ctr">
            <a:noAutofit/>
          </a:bodyPr>
          <a:lstStyle>
            <a:lvl1pPr algn="r">
              <a:defRPr sz="1500">
                <a:noFill/>
              </a:defRPr>
            </a:lvl1pPr>
            <a:lvl2pPr marL="0" indent="0" algn="r">
              <a:defRPr sz="1500">
                <a:noFill/>
              </a:defRPr>
            </a:lvl2pPr>
            <a:lvl3pPr marL="0" indent="0" algn="r">
              <a:defRPr sz="1500">
                <a:noFill/>
              </a:defRPr>
            </a:lvl3pPr>
            <a:lvl4pPr marL="0" indent="0" algn="r">
              <a:defRPr sz="1500">
                <a:noFill/>
              </a:defRPr>
            </a:lvl4pPr>
            <a:lvl5pPr marL="0" indent="0" algn="r">
              <a:defRPr sz="1500">
                <a:noFill/>
              </a:defRPr>
            </a:lvl5pPr>
            <a:lvl6pPr marL="0" indent="0" algn="r">
              <a:defRPr sz="1500">
                <a:noFill/>
              </a:defRPr>
            </a:lvl6pPr>
            <a:lvl7pPr marL="0" indent="0" algn="r">
              <a:defRPr sz="1500">
                <a:noFill/>
              </a:defRPr>
            </a:lvl7pPr>
            <a:lvl8pPr marL="0" indent="0" algn="r">
              <a:defRPr sz="1500">
                <a:noFill/>
              </a:defRPr>
            </a:lvl8pPr>
            <a:lvl9pPr marL="0" indent="0" algn="r">
              <a:defRPr sz="1500">
                <a:noFill/>
              </a:defRPr>
            </a:lvl9pPr>
          </a:lstStyle>
          <a:p>
            <a:fld id="{680AB541-CA38-4EE1-926E-407917AE7576}" type="slidenum">
              <a:rPr lang="en-US" smtClean="0"/>
              <a:pPr/>
              <a:t>‹#›</a:t>
            </a:fld>
            <a:endParaRPr lang="en-US" dirty="0"/>
          </a:p>
        </p:txBody>
      </p:sp>
      <p:sp>
        <p:nvSpPr>
          <p:cNvPr id="11" name="Rectangle 10">
            <a:extLst>
              <a:ext uri="{FF2B5EF4-FFF2-40B4-BE49-F238E27FC236}">
                <a16:creationId xmlns:a16="http://schemas.microsoft.com/office/drawing/2014/main" id="{CA6CE702-2A85-4BA9-84D6-6AEC5BC41C4D}"/>
              </a:ext>
            </a:extLst>
          </p:cNvPr>
          <p:cNvSpPr/>
          <p:nvPr/>
        </p:nvSpPr>
        <p:spPr bwMode="gray">
          <a:xfrm>
            <a:off x="0" y="0"/>
            <a:ext cx="12192000" cy="6858000"/>
          </a:xfrm>
          <a:prstGeom prst="rect">
            <a:avLst/>
          </a:prstGeom>
          <a:solidFill>
            <a:srgbClr val="FCF6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pic>
        <p:nvPicPr>
          <p:cNvPr id="13" name="Picture 12">
            <a:extLst>
              <a:ext uri="{FF2B5EF4-FFF2-40B4-BE49-F238E27FC236}">
                <a16:creationId xmlns:a16="http://schemas.microsoft.com/office/drawing/2014/main" id="{9D6ECB30-E178-4931-96CB-24B19C61E03D}"/>
              </a:ext>
            </a:extLst>
          </p:cNvPr>
          <p:cNvPicPr>
            <a:picLocks noChangeAspect="1"/>
          </p:cNvPicPr>
          <p:nvPr/>
        </p:nvPicPr>
        <p:blipFill rotWithShape="1">
          <a:blip r:embed="rId2"/>
          <a:srcRect l="7997" t="24" r="8288" b="24"/>
          <a:stretch/>
        </p:blipFill>
        <p:spPr bwMode="gray">
          <a:xfrm>
            <a:off x="-1" y="155356"/>
            <a:ext cx="12192001" cy="6546738"/>
          </a:xfrm>
          <a:prstGeom prst="rect">
            <a:avLst/>
          </a:prstGeom>
        </p:spPr>
      </p:pic>
    </p:spTree>
    <p:extLst>
      <p:ext uri="{BB962C8B-B14F-4D97-AF65-F5344CB8AC3E}">
        <p14:creationId xmlns:p14="http://schemas.microsoft.com/office/powerpoint/2010/main" val="52614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slide 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96FB1C-53E1-4A6E-B88C-E46F260DC3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59103" y="-1"/>
            <a:ext cx="12311786" cy="6858881"/>
          </a:xfrm>
          <a:prstGeom prst="rect">
            <a:avLst/>
          </a:prstGeom>
        </p:spPr>
      </p:pic>
      <p:sp>
        <p:nvSpPr>
          <p:cNvPr id="10" name="Text Placeholder 9">
            <a:extLst>
              <a:ext uri="{FF2B5EF4-FFF2-40B4-BE49-F238E27FC236}">
                <a16:creationId xmlns:a16="http://schemas.microsoft.com/office/drawing/2014/main" id="{6C1709F8-20DF-44A4-BE16-4B1D287B4B7A}"/>
              </a:ext>
            </a:extLst>
          </p:cNvPr>
          <p:cNvSpPr>
            <a:spLocks noGrp="1"/>
          </p:cNvSpPr>
          <p:nvPr>
            <p:ph type="body" sz="quarter" idx="13"/>
          </p:nvPr>
        </p:nvSpPr>
        <p:spPr bwMode="gray">
          <a:xfrm>
            <a:off x="4395000" y="1728000"/>
            <a:ext cx="3398945" cy="3402000"/>
          </a:xfrm>
          <a:solidFill>
            <a:schemeClr val="bg1"/>
          </a:solidFill>
        </p:spPr>
        <p:txBody>
          <a:bodyPr/>
          <a:lstStyle>
            <a:lvl1pPr marL="0" indent="0">
              <a:spcAft>
                <a:spcPts val="0"/>
              </a:spcAft>
              <a:buFont typeface="Arial" panose="020B0604020202020204" pitchFamily="34" charset="0"/>
              <a:buNone/>
              <a:defRPr sz="200">
                <a:solidFill>
                  <a:schemeClr val="bg1"/>
                </a:solidFill>
              </a:defRPr>
            </a:lvl1pPr>
            <a:lvl2pPr marL="0" indent="0">
              <a:spcAft>
                <a:spcPts val="0"/>
              </a:spcAft>
              <a:buNone/>
              <a:defRPr sz="200">
                <a:solidFill>
                  <a:schemeClr val="bg1"/>
                </a:solidFill>
              </a:defRPr>
            </a:lvl2pPr>
            <a:lvl3pPr marL="0" indent="0">
              <a:spcAft>
                <a:spcPts val="0"/>
              </a:spcAft>
              <a:buNone/>
              <a:defRPr sz="200">
                <a:solidFill>
                  <a:schemeClr val="bg1"/>
                </a:solidFill>
              </a:defRPr>
            </a:lvl3pPr>
            <a:lvl4pPr marL="0" indent="0">
              <a:spcAft>
                <a:spcPts val="0"/>
              </a:spcAft>
              <a:buNone/>
              <a:defRPr sz="200">
                <a:solidFill>
                  <a:schemeClr val="bg1"/>
                </a:solidFill>
              </a:defRPr>
            </a:lvl4pPr>
            <a:lvl5pPr marL="0" indent="0">
              <a:spcAft>
                <a:spcPts val="0"/>
              </a:spcAft>
              <a:buNone/>
              <a:defRPr sz="200">
                <a:solidFill>
                  <a:schemeClr val="bg1"/>
                </a:solidFill>
              </a:defRPr>
            </a:lvl5pPr>
            <a:lvl6pPr marL="0" indent="0">
              <a:spcAft>
                <a:spcPts val="0"/>
              </a:spcAft>
              <a:buNone/>
              <a:defRPr sz="200">
                <a:solidFill>
                  <a:schemeClr val="bg1"/>
                </a:solidFill>
              </a:defRPr>
            </a:lvl6pPr>
            <a:lvl7pPr marL="0" indent="0">
              <a:spcAft>
                <a:spcPts val="0"/>
              </a:spcAft>
              <a:buNone/>
              <a:defRPr sz="200">
                <a:solidFill>
                  <a:schemeClr val="bg1"/>
                </a:solidFill>
              </a:defRPr>
            </a:lvl7pPr>
            <a:lvl8pPr marL="0" indent="0">
              <a:spcAft>
                <a:spcPts val="0"/>
              </a:spcAft>
              <a:buNone/>
              <a:defRPr sz="200">
                <a:solidFill>
                  <a:schemeClr val="bg1"/>
                </a:solidFill>
              </a:defRPr>
            </a:lvl8pPr>
            <a:lvl9pPr marL="0" indent="0">
              <a:spcAft>
                <a:spcPts val="0"/>
              </a:spcAft>
              <a:buNone/>
              <a:defRPr sz="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A64B9FCB-2C4B-4CAF-AB7B-436AB3C277B4}"/>
              </a:ext>
            </a:extLst>
          </p:cNvPr>
          <p:cNvSpPr>
            <a:spLocks noGrp="1"/>
          </p:cNvSpPr>
          <p:nvPr>
            <p:ph type="ctrTitle"/>
          </p:nvPr>
        </p:nvSpPr>
        <p:spPr bwMode="gray">
          <a:xfrm>
            <a:off x="4575415" y="2240868"/>
            <a:ext cx="3041171" cy="1835832"/>
          </a:xfrm>
          <a:noFill/>
        </p:spPr>
        <p:txBody>
          <a:bodyPr anchor="b"/>
          <a:lstStyle>
            <a:lvl1pPr algn="l">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405E6A3-5BDD-4574-825D-F15FEB4EEA88}"/>
              </a:ext>
            </a:extLst>
          </p:cNvPr>
          <p:cNvSpPr>
            <a:spLocks noGrp="1"/>
          </p:cNvSpPr>
          <p:nvPr>
            <p:ph type="subTitle" idx="1"/>
          </p:nvPr>
        </p:nvSpPr>
        <p:spPr bwMode="gray">
          <a:xfrm>
            <a:off x="4575415" y="4242073"/>
            <a:ext cx="3041171" cy="331018"/>
          </a:xfrm>
        </p:spPr>
        <p:txBody>
          <a:bodyPr anchor="ctr"/>
          <a:lstStyle>
            <a:lvl1pPr marL="0" indent="0" algn="l">
              <a:spcAft>
                <a:spcPts val="0"/>
              </a:spcAft>
              <a:buNone/>
              <a:defRPr sz="1400">
                <a:latin typeface="+mn-lt"/>
              </a:defRPr>
            </a:lvl1pPr>
            <a:lvl2pPr marL="0" indent="0" algn="l">
              <a:spcAft>
                <a:spcPts val="0"/>
              </a:spcAft>
              <a:buNone/>
              <a:defRPr sz="1400">
                <a:latin typeface="+mn-lt"/>
              </a:defRPr>
            </a:lvl2pPr>
            <a:lvl3pPr marL="0" indent="0" algn="l">
              <a:spcAft>
                <a:spcPts val="0"/>
              </a:spcAft>
              <a:buNone/>
              <a:defRPr sz="1400">
                <a:latin typeface="+mn-lt"/>
              </a:defRPr>
            </a:lvl3pPr>
            <a:lvl4pPr marL="0" indent="0" algn="l">
              <a:spcAft>
                <a:spcPts val="0"/>
              </a:spcAft>
              <a:buNone/>
              <a:defRPr sz="1400">
                <a:latin typeface="+mn-lt"/>
              </a:defRPr>
            </a:lvl4pPr>
            <a:lvl5pPr marL="0" indent="0" algn="l">
              <a:spcAft>
                <a:spcPts val="0"/>
              </a:spcAft>
              <a:buNone/>
              <a:defRPr sz="1400">
                <a:latin typeface="+mn-lt"/>
              </a:defRPr>
            </a:lvl5pPr>
            <a:lvl6pPr marL="0" indent="0" algn="l">
              <a:spcAft>
                <a:spcPts val="0"/>
              </a:spcAft>
              <a:buNone/>
              <a:defRPr sz="1400">
                <a:latin typeface="+mn-lt"/>
              </a:defRPr>
            </a:lvl6pPr>
            <a:lvl7pPr marL="0" indent="0" algn="l">
              <a:spcAft>
                <a:spcPts val="0"/>
              </a:spcAft>
              <a:buNone/>
              <a:defRPr sz="1400">
                <a:latin typeface="+mn-lt"/>
              </a:defRPr>
            </a:lvl7pPr>
            <a:lvl8pPr marL="0" indent="0" algn="l">
              <a:spcAft>
                <a:spcPts val="0"/>
              </a:spcAft>
              <a:buNone/>
              <a:defRPr sz="1400">
                <a:latin typeface="+mn-lt"/>
              </a:defRPr>
            </a:lvl8pPr>
            <a:lvl9pPr marL="0" indent="0" algn="l">
              <a:spcAft>
                <a:spcPts val="0"/>
              </a:spcAft>
              <a:buNone/>
              <a:defRPr sz="1400">
                <a:latin typeface="+mn-lt"/>
              </a:defRPr>
            </a:lvl9pPr>
          </a:lstStyle>
          <a:p>
            <a:pPr lvl="0"/>
            <a:r>
              <a:rPr lang="en-US"/>
              <a:t>Click to edit Master subtitle style</a:t>
            </a:r>
            <a:endParaRPr lang="en-US" dirty="0"/>
          </a:p>
        </p:txBody>
      </p:sp>
      <p:sp>
        <p:nvSpPr>
          <p:cNvPr id="4" name="Date Placeholder 3">
            <a:extLst>
              <a:ext uri="{FF2B5EF4-FFF2-40B4-BE49-F238E27FC236}">
                <a16:creationId xmlns:a16="http://schemas.microsoft.com/office/drawing/2014/main" id="{11E6D0B7-4B88-45A3-A31A-4C3B215D0C43}"/>
              </a:ext>
            </a:extLst>
          </p:cNvPr>
          <p:cNvSpPr>
            <a:spLocks noGrp="1"/>
          </p:cNvSpPr>
          <p:nvPr>
            <p:ph type="dt" sz="half" idx="10"/>
          </p:nvPr>
        </p:nvSpPr>
        <p:spPr bwMode="gray"/>
        <p:txBody>
          <a:bodyPr/>
          <a:lstStyle/>
          <a:p>
            <a:fld id="{564A4572-DE6A-4715-8EB0-F9AD03DA1501}" type="datetime1">
              <a:rPr lang="en-US" smtClean="0"/>
              <a:t>10/5/2022</a:t>
            </a:fld>
            <a:endParaRPr lang="en-US"/>
          </a:p>
        </p:txBody>
      </p:sp>
      <p:sp>
        <p:nvSpPr>
          <p:cNvPr id="5" name="Footer Placeholder 4">
            <a:extLst>
              <a:ext uri="{FF2B5EF4-FFF2-40B4-BE49-F238E27FC236}">
                <a16:creationId xmlns:a16="http://schemas.microsoft.com/office/drawing/2014/main" id="{352DD543-6236-4C49-A48B-09212DEB6D33}"/>
              </a:ext>
            </a:extLst>
          </p:cNvPr>
          <p:cNvSpPr>
            <a:spLocks noGrp="1"/>
          </p:cNvSpPr>
          <p:nvPr>
            <p:ph type="ftr" sz="quarter" idx="11"/>
          </p:nvPr>
        </p:nvSpPr>
        <p:spPr bwMode="gray"/>
        <p:txBody>
          <a:bodyPr/>
          <a:lstStyle/>
          <a:p>
            <a:r>
              <a:rPr lang="en-US"/>
              <a:t>Federal Reserve Bank of San Francisco</a:t>
            </a:r>
          </a:p>
        </p:txBody>
      </p:sp>
      <p:sp>
        <p:nvSpPr>
          <p:cNvPr id="6" name="Slide Number Placeholder 5">
            <a:extLst>
              <a:ext uri="{FF2B5EF4-FFF2-40B4-BE49-F238E27FC236}">
                <a16:creationId xmlns:a16="http://schemas.microsoft.com/office/drawing/2014/main" id="{D687D504-0D44-4C47-8C10-73116F1419C1}"/>
              </a:ext>
            </a:extLst>
          </p:cNvPr>
          <p:cNvSpPr>
            <a:spLocks noGrp="1"/>
          </p:cNvSpPr>
          <p:nvPr>
            <p:ph type="sldNum" sz="quarter" idx="12"/>
          </p:nvPr>
        </p:nvSpPr>
        <p:spPr bwMode="gray"/>
        <p:txBody>
          <a:bodyPr/>
          <a:lstStyle/>
          <a:p>
            <a:fld id="{2B578DCA-5389-439B-B0F2-3049ADCA701B}" type="slidenum">
              <a:rPr lang="en-US" smtClean="0"/>
              <a:t>‹#›</a:t>
            </a:fld>
            <a:endParaRPr lang="en-US"/>
          </a:p>
        </p:txBody>
      </p:sp>
      <p:pic>
        <p:nvPicPr>
          <p:cNvPr id="12" name="Picture 11" descr="A close up of a logo&#10;&#10;Description automatically generated">
            <a:extLst>
              <a:ext uri="{FF2B5EF4-FFF2-40B4-BE49-F238E27FC236}">
                <a16:creationId xmlns:a16="http://schemas.microsoft.com/office/drawing/2014/main" id="{9599CEA3-560C-4305-A74F-71213F98F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4392082" y="5672712"/>
            <a:ext cx="3401863" cy="329696"/>
          </a:xfrm>
          <a:prstGeom prst="rect">
            <a:avLst/>
          </a:prstGeom>
        </p:spPr>
      </p:pic>
    </p:spTree>
    <p:extLst>
      <p:ext uri="{BB962C8B-B14F-4D97-AF65-F5344CB8AC3E}">
        <p14:creationId xmlns:p14="http://schemas.microsoft.com/office/powerpoint/2010/main" val="3674848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slide 7">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96FB1C-53E1-4A6E-B88C-E46F260DC3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59103" y="-1"/>
            <a:ext cx="12311786" cy="6858880"/>
          </a:xfrm>
          <a:prstGeom prst="rect">
            <a:avLst/>
          </a:prstGeom>
        </p:spPr>
      </p:pic>
      <p:sp>
        <p:nvSpPr>
          <p:cNvPr id="10" name="Text Placeholder 9">
            <a:extLst>
              <a:ext uri="{FF2B5EF4-FFF2-40B4-BE49-F238E27FC236}">
                <a16:creationId xmlns:a16="http://schemas.microsoft.com/office/drawing/2014/main" id="{6C1709F8-20DF-44A4-BE16-4B1D287B4B7A}"/>
              </a:ext>
            </a:extLst>
          </p:cNvPr>
          <p:cNvSpPr>
            <a:spLocks noGrp="1"/>
          </p:cNvSpPr>
          <p:nvPr>
            <p:ph type="body" sz="quarter" idx="13"/>
          </p:nvPr>
        </p:nvSpPr>
        <p:spPr bwMode="gray">
          <a:xfrm>
            <a:off x="4395000" y="1728000"/>
            <a:ext cx="3398945" cy="3402000"/>
          </a:xfrm>
          <a:solidFill>
            <a:schemeClr val="bg1"/>
          </a:solidFill>
        </p:spPr>
        <p:txBody>
          <a:bodyPr/>
          <a:lstStyle>
            <a:lvl1pPr marL="0" indent="0">
              <a:spcAft>
                <a:spcPts val="0"/>
              </a:spcAft>
              <a:buFont typeface="Arial" panose="020B0604020202020204" pitchFamily="34" charset="0"/>
              <a:buNone/>
              <a:defRPr sz="200">
                <a:solidFill>
                  <a:schemeClr val="bg1"/>
                </a:solidFill>
              </a:defRPr>
            </a:lvl1pPr>
            <a:lvl2pPr marL="0" indent="0">
              <a:spcAft>
                <a:spcPts val="0"/>
              </a:spcAft>
              <a:buNone/>
              <a:defRPr sz="200">
                <a:solidFill>
                  <a:schemeClr val="bg1"/>
                </a:solidFill>
              </a:defRPr>
            </a:lvl2pPr>
            <a:lvl3pPr marL="0" indent="0">
              <a:spcAft>
                <a:spcPts val="0"/>
              </a:spcAft>
              <a:buNone/>
              <a:defRPr sz="200">
                <a:solidFill>
                  <a:schemeClr val="bg1"/>
                </a:solidFill>
              </a:defRPr>
            </a:lvl3pPr>
            <a:lvl4pPr marL="0" indent="0">
              <a:spcAft>
                <a:spcPts val="0"/>
              </a:spcAft>
              <a:buNone/>
              <a:defRPr sz="200">
                <a:solidFill>
                  <a:schemeClr val="bg1"/>
                </a:solidFill>
              </a:defRPr>
            </a:lvl4pPr>
            <a:lvl5pPr marL="0" indent="0">
              <a:spcAft>
                <a:spcPts val="0"/>
              </a:spcAft>
              <a:buNone/>
              <a:defRPr sz="200">
                <a:solidFill>
                  <a:schemeClr val="bg1"/>
                </a:solidFill>
              </a:defRPr>
            </a:lvl5pPr>
            <a:lvl6pPr marL="0" indent="0">
              <a:spcAft>
                <a:spcPts val="0"/>
              </a:spcAft>
              <a:buNone/>
              <a:defRPr sz="200">
                <a:solidFill>
                  <a:schemeClr val="bg1"/>
                </a:solidFill>
              </a:defRPr>
            </a:lvl6pPr>
            <a:lvl7pPr marL="0" indent="0">
              <a:spcAft>
                <a:spcPts val="0"/>
              </a:spcAft>
              <a:buNone/>
              <a:defRPr sz="200">
                <a:solidFill>
                  <a:schemeClr val="bg1"/>
                </a:solidFill>
              </a:defRPr>
            </a:lvl7pPr>
            <a:lvl8pPr marL="0" indent="0">
              <a:spcAft>
                <a:spcPts val="0"/>
              </a:spcAft>
              <a:buNone/>
              <a:defRPr sz="200">
                <a:solidFill>
                  <a:schemeClr val="bg1"/>
                </a:solidFill>
              </a:defRPr>
            </a:lvl8pPr>
            <a:lvl9pPr marL="0" indent="0">
              <a:spcAft>
                <a:spcPts val="0"/>
              </a:spcAft>
              <a:buNone/>
              <a:defRPr sz="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A64B9FCB-2C4B-4CAF-AB7B-436AB3C277B4}"/>
              </a:ext>
            </a:extLst>
          </p:cNvPr>
          <p:cNvSpPr>
            <a:spLocks noGrp="1"/>
          </p:cNvSpPr>
          <p:nvPr>
            <p:ph type="ctrTitle"/>
          </p:nvPr>
        </p:nvSpPr>
        <p:spPr bwMode="gray">
          <a:xfrm>
            <a:off x="4575415" y="2240868"/>
            <a:ext cx="3041171" cy="1835832"/>
          </a:xfrm>
          <a:noFill/>
        </p:spPr>
        <p:txBody>
          <a:bodyPr anchor="b"/>
          <a:lstStyle>
            <a:lvl1pPr algn="l">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405E6A3-5BDD-4574-825D-F15FEB4EEA88}"/>
              </a:ext>
            </a:extLst>
          </p:cNvPr>
          <p:cNvSpPr>
            <a:spLocks noGrp="1"/>
          </p:cNvSpPr>
          <p:nvPr>
            <p:ph type="subTitle" idx="1"/>
          </p:nvPr>
        </p:nvSpPr>
        <p:spPr bwMode="gray">
          <a:xfrm>
            <a:off x="4575415" y="4242073"/>
            <a:ext cx="3041171" cy="331018"/>
          </a:xfrm>
        </p:spPr>
        <p:txBody>
          <a:bodyPr anchor="ctr"/>
          <a:lstStyle>
            <a:lvl1pPr marL="0" indent="0" algn="l">
              <a:spcAft>
                <a:spcPts val="0"/>
              </a:spcAft>
              <a:buNone/>
              <a:defRPr sz="1400">
                <a:latin typeface="+mn-lt"/>
              </a:defRPr>
            </a:lvl1pPr>
            <a:lvl2pPr marL="0" indent="0" algn="l">
              <a:spcAft>
                <a:spcPts val="0"/>
              </a:spcAft>
              <a:buNone/>
              <a:defRPr sz="1400">
                <a:latin typeface="+mn-lt"/>
              </a:defRPr>
            </a:lvl2pPr>
            <a:lvl3pPr marL="0" indent="0" algn="l">
              <a:spcAft>
                <a:spcPts val="0"/>
              </a:spcAft>
              <a:buNone/>
              <a:defRPr sz="1400">
                <a:latin typeface="+mn-lt"/>
              </a:defRPr>
            </a:lvl3pPr>
            <a:lvl4pPr marL="0" indent="0" algn="l">
              <a:spcAft>
                <a:spcPts val="0"/>
              </a:spcAft>
              <a:buNone/>
              <a:defRPr sz="1400">
                <a:latin typeface="+mn-lt"/>
              </a:defRPr>
            </a:lvl4pPr>
            <a:lvl5pPr marL="0" indent="0" algn="l">
              <a:spcAft>
                <a:spcPts val="0"/>
              </a:spcAft>
              <a:buNone/>
              <a:defRPr sz="1400">
                <a:latin typeface="+mn-lt"/>
              </a:defRPr>
            </a:lvl5pPr>
            <a:lvl6pPr marL="0" indent="0" algn="l">
              <a:spcAft>
                <a:spcPts val="0"/>
              </a:spcAft>
              <a:buNone/>
              <a:defRPr sz="1400">
                <a:latin typeface="+mn-lt"/>
              </a:defRPr>
            </a:lvl6pPr>
            <a:lvl7pPr marL="0" indent="0" algn="l">
              <a:spcAft>
                <a:spcPts val="0"/>
              </a:spcAft>
              <a:buNone/>
              <a:defRPr sz="1400">
                <a:latin typeface="+mn-lt"/>
              </a:defRPr>
            </a:lvl7pPr>
            <a:lvl8pPr marL="0" indent="0" algn="l">
              <a:spcAft>
                <a:spcPts val="0"/>
              </a:spcAft>
              <a:buNone/>
              <a:defRPr sz="1400">
                <a:latin typeface="+mn-lt"/>
              </a:defRPr>
            </a:lvl8pPr>
            <a:lvl9pPr marL="0" indent="0" algn="l">
              <a:spcAft>
                <a:spcPts val="0"/>
              </a:spcAft>
              <a:buNone/>
              <a:defRPr sz="1400">
                <a:latin typeface="+mn-lt"/>
              </a:defRPr>
            </a:lvl9pPr>
          </a:lstStyle>
          <a:p>
            <a:pPr lvl="0"/>
            <a:r>
              <a:rPr lang="en-US"/>
              <a:t>Click to edit Master subtitle style</a:t>
            </a:r>
            <a:endParaRPr lang="en-US" dirty="0"/>
          </a:p>
        </p:txBody>
      </p:sp>
      <p:sp>
        <p:nvSpPr>
          <p:cNvPr id="4" name="Date Placeholder 3">
            <a:extLst>
              <a:ext uri="{FF2B5EF4-FFF2-40B4-BE49-F238E27FC236}">
                <a16:creationId xmlns:a16="http://schemas.microsoft.com/office/drawing/2014/main" id="{11E6D0B7-4B88-45A3-A31A-4C3B215D0C43}"/>
              </a:ext>
            </a:extLst>
          </p:cNvPr>
          <p:cNvSpPr>
            <a:spLocks noGrp="1"/>
          </p:cNvSpPr>
          <p:nvPr>
            <p:ph type="dt" sz="half" idx="10"/>
          </p:nvPr>
        </p:nvSpPr>
        <p:spPr bwMode="gray"/>
        <p:txBody>
          <a:bodyPr/>
          <a:lstStyle/>
          <a:p>
            <a:fld id="{564A4572-DE6A-4715-8EB0-F9AD03DA1501}" type="datetime1">
              <a:rPr lang="en-US" smtClean="0"/>
              <a:t>10/5/2022</a:t>
            </a:fld>
            <a:endParaRPr lang="en-US"/>
          </a:p>
        </p:txBody>
      </p:sp>
      <p:sp>
        <p:nvSpPr>
          <p:cNvPr id="5" name="Footer Placeholder 4">
            <a:extLst>
              <a:ext uri="{FF2B5EF4-FFF2-40B4-BE49-F238E27FC236}">
                <a16:creationId xmlns:a16="http://schemas.microsoft.com/office/drawing/2014/main" id="{352DD543-6236-4C49-A48B-09212DEB6D33}"/>
              </a:ext>
            </a:extLst>
          </p:cNvPr>
          <p:cNvSpPr>
            <a:spLocks noGrp="1"/>
          </p:cNvSpPr>
          <p:nvPr>
            <p:ph type="ftr" sz="quarter" idx="11"/>
          </p:nvPr>
        </p:nvSpPr>
        <p:spPr bwMode="gray"/>
        <p:txBody>
          <a:bodyPr/>
          <a:lstStyle/>
          <a:p>
            <a:r>
              <a:rPr lang="en-US"/>
              <a:t>Federal Reserve Bank of San Francisco</a:t>
            </a:r>
          </a:p>
        </p:txBody>
      </p:sp>
      <p:sp>
        <p:nvSpPr>
          <p:cNvPr id="6" name="Slide Number Placeholder 5">
            <a:extLst>
              <a:ext uri="{FF2B5EF4-FFF2-40B4-BE49-F238E27FC236}">
                <a16:creationId xmlns:a16="http://schemas.microsoft.com/office/drawing/2014/main" id="{D687D504-0D44-4C47-8C10-73116F1419C1}"/>
              </a:ext>
            </a:extLst>
          </p:cNvPr>
          <p:cNvSpPr>
            <a:spLocks noGrp="1"/>
          </p:cNvSpPr>
          <p:nvPr>
            <p:ph type="sldNum" sz="quarter" idx="12"/>
          </p:nvPr>
        </p:nvSpPr>
        <p:spPr bwMode="gray"/>
        <p:txBody>
          <a:bodyPr/>
          <a:lstStyle/>
          <a:p>
            <a:fld id="{2B578DCA-5389-439B-B0F2-3049ADCA701B}" type="slidenum">
              <a:rPr lang="en-US" smtClean="0"/>
              <a:t>‹#›</a:t>
            </a:fld>
            <a:endParaRPr lang="en-US"/>
          </a:p>
        </p:txBody>
      </p:sp>
      <p:pic>
        <p:nvPicPr>
          <p:cNvPr id="12" name="Picture 11" descr="A close up of a logo&#10;&#10;Description automatically generated">
            <a:extLst>
              <a:ext uri="{FF2B5EF4-FFF2-40B4-BE49-F238E27FC236}">
                <a16:creationId xmlns:a16="http://schemas.microsoft.com/office/drawing/2014/main" id="{9599CEA3-560C-4305-A74F-71213F98F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4392082" y="5672712"/>
            <a:ext cx="3401863" cy="329696"/>
          </a:xfrm>
          <a:prstGeom prst="rect">
            <a:avLst/>
          </a:prstGeom>
        </p:spPr>
      </p:pic>
    </p:spTree>
    <p:extLst>
      <p:ext uri="{BB962C8B-B14F-4D97-AF65-F5344CB8AC3E}">
        <p14:creationId xmlns:p14="http://schemas.microsoft.com/office/powerpoint/2010/main" val="940184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382C7-D72B-4F1A-BEA5-84DAAFF92445}"/>
              </a:ext>
            </a:extLst>
          </p:cNvPr>
          <p:cNvSpPr>
            <a:spLocks noGrp="1"/>
          </p:cNvSpPr>
          <p:nvPr>
            <p:ph type="title"/>
          </p:nvPr>
        </p:nvSpPr>
        <p:spPr bwMode="gray">
          <a:xfrm>
            <a:off x="2819636" y="1189829"/>
            <a:ext cx="7560593" cy="267496"/>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19FF82A-FA34-4894-BCB9-86DE11DC37AC}"/>
              </a:ext>
            </a:extLst>
          </p:cNvPr>
          <p:cNvSpPr>
            <a:spLocks noGrp="1"/>
          </p:cNvSpPr>
          <p:nvPr>
            <p:ph type="dt" sz="half" idx="10"/>
          </p:nvPr>
        </p:nvSpPr>
        <p:spPr bwMode="gray"/>
        <p:txBody>
          <a:bodyPr/>
          <a:lstStyle/>
          <a:p>
            <a:fld id="{41D6B5F5-F08A-49DF-A90A-B3B9CA374924}" type="datetime1">
              <a:rPr lang="en-US" smtClean="0"/>
              <a:t>10/5/2022</a:t>
            </a:fld>
            <a:endParaRPr lang="en-US" dirty="0"/>
          </a:p>
        </p:txBody>
      </p:sp>
      <p:sp>
        <p:nvSpPr>
          <p:cNvPr id="4" name="Footer Placeholder 3">
            <a:extLst>
              <a:ext uri="{FF2B5EF4-FFF2-40B4-BE49-F238E27FC236}">
                <a16:creationId xmlns:a16="http://schemas.microsoft.com/office/drawing/2014/main" id="{FAB684CB-0E0D-4634-B497-D92EB387DA3A}"/>
              </a:ext>
            </a:extLst>
          </p:cNvPr>
          <p:cNvSpPr>
            <a:spLocks noGrp="1"/>
          </p:cNvSpPr>
          <p:nvPr>
            <p:ph type="ftr" sz="quarter" idx="11"/>
          </p:nvPr>
        </p:nvSpPr>
        <p:spPr bwMode="gray"/>
        <p:txBody>
          <a:bodyPr/>
          <a:lstStyle/>
          <a:p>
            <a:r>
              <a:rPr lang="en-US"/>
              <a:t>Federal Reserve Bank of San Francisco</a:t>
            </a:r>
            <a:endParaRPr lang="en-US" dirty="0"/>
          </a:p>
        </p:txBody>
      </p:sp>
      <p:sp>
        <p:nvSpPr>
          <p:cNvPr id="5" name="Slide Number Placeholder 4">
            <a:extLst>
              <a:ext uri="{FF2B5EF4-FFF2-40B4-BE49-F238E27FC236}">
                <a16:creationId xmlns:a16="http://schemas.microsoft.com/office/drawing/2014/main" id="{68E19E23-290C-4A4C-ACD9-B0EBD8E5A5C0}"/>
              </a:ext>
            </a:extLst>
          </p:cNvPr>
          <p:cNvSpPr>
            <a:spLocks noGrp="1"/>
          </p:cNvSpPr>
          <p:nvPr>
            <p:ph type="sldNum" sz="quarter" idx="12"/>
          </p:nvPr>
        </p:nvSpPr>
        <p:spPr bwMode="gray"/>
        <p:txBody>
          <a:bodyPr/>
          <a:lstStyle/>
          <a:p>
            <a:fld id="{2B578DCA-5389-439B-B0F2-3049ADCA701B}" type="slidenum">
              <a:rPr lang="en-US" smtClean="0"/>
              <a:pPr/>
              <a:t>‹#›</a:t>
            </a:fld>
            <a:endParaRPr lang="en-US" dirty="0"/>
          </a:p>
        </p:txBody>
      </p:sp>
      <p:cxnSp>
        <p:nvCxnSpPr>
          <p:cNvPr id="14" name="Straight Connector 13">
            <a:extLst>
              <a:ext uri="{FF2B5EF4-FFF2-40B4-BE49-F238E27FC236}">
                <a16:creationId xmlns:a16="http://schemas.microsoft.com/office/drawing/2014/main" id="{135EC87F-3605-406F-B049-B979B5F4D1A2}"/>
              </a:ext>
            </a:extLst>
          </p:cNvPr>
          <p:cNvCxnSpPr>
            <a:cxnSpLocks/>
          </p:cNvCxnSpPr>
          <p:nvPr/>
        </p:nvCxnSpPr>
        <p:spPr bwMode="gray">
          <a:xfrm flipH="1">
            <a:off x="3809424" y="2582899"/>
            <a:ext cx="3852428"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621AC9F-A2F7-4BC6-8833-D9FC2A5332CB}"/>
              </a:ext>
            </a:extLst>
          </p:cNvPr>
          <p:cNvCxnSpPr>
            <a:cxnSpLocks/>
          </p:cNvCxnSpPr>
          <p:nvPr/>
        </p:nvCxnSpPr>
        <p:spPr bwMode="gray">
          <a:xfrm flipH="1">
            <a:off x="3809424" y="3034644"/>
            <a:ext cx="3852428"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440350-6028-4B90-9D47-647E7DD59EDA}"/>
              </a:ext>
            </a:extLst>
          </p:cNvPr>
          <p:cNvCxnSpPr>
            <a:cxnSpLocks/>
          </p:cNvCxnSpPr>
          <p:nvPr/>
        </p:nvCxnSpPr>
        <p:spPr bwMode="gray">
          <a:xfrm flipH="1">
            <a:off x="3809424" y="3486389"/>
            <a:ext cx="3852428"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860A029-5D5A-4B7E-9B45-29B0B51C7C24}"/>
              </a:ext>
            </a:extLst>
          </p:cNvPr>
          <p:cNvCxnSpPr>
            <a:cxnSpLocks/>
          </p:cNvCxnSpPr>
          <p:nvPr/>
        </p:nvCxnSpPr>
        <p:spPr bwMode="gray">
          <a:xfrm flipH="1">
            <a:off x="3809424" y="3938134"/>
            <a:ext cx="3852428"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0E8BD74-1F05-4E36-9875-0D482F650F53}"/>
              </a:ext>
            </a:extLst>
          </p:cNvPr>
          <p:cNvCxnSpPr>
            <a:cxnSpLocks/>
          </p:cNvCxnSpPr>
          <p:nvPr/>
        </p:nvCxnSpPr>
        <p:spPr bwMode="gray">
          <a:xfrm flipH="1">
            <a:off x="3809424" y="4389879"/>
            <a:ext cx="3852428"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6C5B288-D956-4D39-959F-713491BC7E63}"/>
              </a:ext>
            </a:extLst>
          </p:cNvPr>
          <p:cNvCxnSpPr>
            <a:cxnSpLocks/>
          </p:cNvCxnSpPr>
          <p:nvPr/>
        </p:nvCxnSpPr>
        <p:spPr bwMode="gray">
          <a:xfrm flipH="1">
            <a:off x="3809424" y="4841624"/>
            <a:ext cx="3852428"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2F7C343-2714-430A-AC4A-4A5F4F684B4C}"/>
              </a:ext>
            </a:extLst>
          </p:cNvPr>
          <p:cNvCxnSpPr>
            <a:cxnSpLocks/>
          </p:cNvCxnSpPr>
          <p:nvPr/>
        </p:nvCxnSpPr>
        <p:spPr bwMode="gray">
          <a:xfrm flipH="1">
            <a:off x="3809424" y="5293369"/>
            <a:ext cx="3852428"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0AA0C44-38E7-473D-BD85-15A4056B2AB6}"/>
              </a:ext>
            </a:extLst>
          </p:cNvPr>
          <p:cNvCxnSpPr>
            <a:cxnSpLocks/>
          </p:cNvCxnSpPr>
          <p:nvPr/>
        </p:nvCxnSpPr>
        <p:spPr bwMode="gray">
          <a:xfrm flipH="1">
            <a:off x="3809424" y="5745117"/>
            <a:ext cx="3852428"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6" name="Text Placeholder 7">
            <a:extLst>
              <a:ext uri="{FF2B5EF4-FFF2-40B4-BE49-F238E27FC236}">
                <a16:creationId xmlns:a16="http://schemas.microsoft.com/office/drawing/2014/main" id="{063F60C0-2C07-42BD-B35D-4CF464D49A00}"/>
              </a:ext>
            </a:extLst>
          </p:cNvPr>
          <p:cNvSpPr>
            <a:spLocks noGrp="1"/>
          </p:cNvSpPr>
          <p:nvPr>
            <p:ph type="body" sz="quarter" idx="27"/>
          </p:nvPr>
        </p:nvSpPr>
        <p:spPr bwMode="gray">
          <a:xfrm>
            <a:off x="2818147" y="5557103"/>
            <a:ext cx="3313857" cy="266400"/>
          </a:xfrm>
          <a:solidFill>
            <a:schemeClr val="bg1"/>
          </a:solidFill>
        </p:spPr>
        <p:txBody>
          <a:bodyPr wrap="square" bIns="0" anchor="ctr">
            <a:noAutofit/>
          </a:bodyPr>
          <a:lstStyle>
            <a:lvl1pPr marL="0" indent="0">
              <a:lnSpc>
                <a:spcPct val="80000"/>
              </a:lnSpc>
              <a:spcAft>
                <a:spcPts val="0"/>
              </a:spcAft>
              <a:buFont typeface="Arial" panose="020B0604020202020204" pitchFamily="34" charset="0"/>
              <a:buNone/>
              <a:defRPr>
                <a:solidFill>
                  <a:sysClr val="windowText" lastClr="000000"/>
                </a:solidFill>
              </a:defRPr>
            </a:lvl1pPr>
            <a:lvl2pPr marL="0" indent="0">
              <a:lnSpc>
                <a:spcPct val="80000"/>
              </a:lnSpc>
              <a:spcAft>
                <a:spcPts val="0"/>
              </a:spcAft>
              <a:buNone/>
              <a:defRPr>
                <a:solidFill>
                  <a:sysClr val="windowText" lastClr="000000"/>
                </a:solidFill>
              </a:defRPr>
            </a:lvl2pPr>
            <a:lvl3pPr marL="0" indent="0">
              <a:lnSpc>
                <a:spcPct val="80000"/>
              </a:lnSpc>
              <a:spcAft>
                <a:spcPts val="0"/>
              </a:spcAft>
              <a:buNone/>
              <a:defRPr>
                <a:solidFill>
                  <a:sysClr val="windowText" lastClr="000000"/>
                </a:solidFill>
              </a:defRPr>
            </a:lvl3pPr>
            <a:lvl4pPr marL="0" indent="0">
              <a:lnSpc>
                <a:spcPct val="80000"/>
              </a:lnSpc>
              <a:spcAft>
                <a:spcPts val="0"/>
              </a:spcAft>
              <a:buNone/>
              <a:defRPr>
                <a:solidFill>
                  <a:sysClr val="windowText" lastClr="000000"/>
                </a:solidFill>
              </a:defRPr>
            </a:lvl4pPr>
            <a:lvl5pPr marL="0" indent="0">
              <a:lnSpc>
                <a:spcPct val="80000"/>
              </a:lnSpc>
              <a:spcAft>
                <a:spcPts val="0"/>
              </a:spcAft>
              <a:buNone/>
              <a:defRPr>
                <a:solidFill>
                  <a:sysClr val="windowText" lastClr="000000"/>
                </a:solidFill>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3" name="Text Placeholder 7">
            <a:extLst>
              <a:ext uri="{FF2B5EF4-FFF2-40B4-BE49-F238E27FC236}">
                <a16:creationId xmlns:a16="http://schemas.microsoft.com/office/drawing/2014/main" id="{23CC9F40-4134-4545-98E8-704E55B34F19}"/>
              </a:ext>
            </a:extLst>
          </p:cNvPr>
          <p:cNvSpPr>
            <a:spLocks noGrp="1"/>
          </p:cNvSpPr>
          <p:nvPr>
            <p:ph type="body" sz="quarter" idx="25"/>
          </p:nvPr>
        </p:nvSpPr>
        <p:spPr bwMode="gray">
          <a:xfrm>
            <a:off x="2818147" y="5105355"/>
            <a:ext cx="3313857" cy="266400"/>
          </a:xfrm>
          <a:solidFill>
            <a:schemeClr val="bg1"/>
          </a:solidFill>
        </p:spPr>
        <p:txBody>
          <a:bodyPr wrap="square" bIns="0" anchor="ctr">
            <a:noAutofit/>
          </a:bodyPr>
          <a:lstStyle>
            <a:lvl1pPr marL="0" indent="0">
              <a:lnSpc>
                <a:spcPct val="80000"/>
              </a:lnSpc>
              <a:spcAft>
                <a:spcPts val="0"/>
              </a:spcAft>
              <a:buFont typeface="Arial" panose="020B0604020202020204" pitchFamily="34" charset="0"/>
              <a:buNone/>
              <a:defRPr>
                <a:solidFill>
                  <a:sysClr val="windowText" lastClr="000000"/>
                </a:solidFill>
              </a:defRPr>
            </a:lvl1pPr>
            <a:lvl2pPr marL="0" indent="0">
              <a:lnSpc>
                <a:spcPct val="80000"/>
              </a:lnSpc>
              <a:spcAft>
                <a:spcPts val="0"/>
              </a:spcAft>
              <a:buNone/>
              <a:defRPr>
                <a:solidFill>
                  <a:sysClr val="windowText" lastClr="000000"/>
                </a:solidFill>
              </a:defRPr>
            </a:lvl2pPr>
            <a:lvl3pPr marL="0" indent="0">
              <a:lnSpc>
                <a:spcPct val="80000"/>
              </a:lnSpc>
              <a:spcAft>
                <a:spcPts val="0"/>
              </a:spcAft>
              <a:buNone/>
              <a:defRPr>
                <a:solidFill>
                  <a:sysClr val="windowText" lastClr="000000"/>
                </a:solidFill>
              </a:defRPr>
            </a:lvl3pPr>
            <a:lvl4pPr marL="0" indent="0">
              <a:lnSpc>
                <a:spcPct val="80000"/>
              </a:lnSpc>
              <a:spcAft>
                <a:spcPts val="0"/>
              </a:spcAft>
              <a:buNone/>
              <a:defRPr>
                <a:solidFill>
                  <a:sysClr val="windowText" lastClr="000000"/>
                </a:solidFill>
              </a:defRPr>
            </a:lvl4pPr>
            <a:lvl5pPr marL="0" indent="0">
              <a:lnSpc>
                <a:spcPct val="80000"/>
              </a:lnSpc>
              <a:spcAft>
                <a:spcPts val="0"/>
              </a:spcAft>
              <a:buNone/>
              <a:defRPr>
                <a:solidFill>
                  <a:sysClr val="windowText" lastClr="000000"/>
                </a:solidFill>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0" name="Text Placeholder 7">
            <a:extLst>
              <a:ext uri="{FF2B5EF4-FFF2-40B4-BE49-F238E27FC236}">
                <a16:creationId xmlns:a16="http://schemas.microsoft.com/office/drawing/2014/main" id="{320F4A60-EE56-4DC9-ADE3-60B4FE803351}"/>
              </a:ext>
            </a:extLst>
          </p:cNvPr>
          <p:cNvSpPr>
            <a:spLocks noGrp="1"/>
          </p:cNvSpPr>
          <p:nvPr>
            <p:ph type="body" sz="quarter" idx="23"/>
          </p:nvPr>
        </p:nvSpPr>
        <p:spPr bwMode="gray">
          <a:xfrm>
            <a:off x="2818147" y="4653610"/>
            <a:ext cx="3313857" cy="266400"/>
          </a:xfrm>
          <a:solidFill>
            <a:schemeClr val="bg1"/>
          </a:solidFill>
        </p:spPr>
        <p:txBody>
          <a:bodyPr wrap="square" bIns="0" anchor="ctr">
            <a:noAutofit/>
          </a:bodyPr>
          <a:lstStyle>
            <a:lvl1pPr marL="0" indent="0">
              <a:lnSpc>
                <a:spcPct val="80000"/>
              </a:lnSpc>
              <a:spcAft>
                <a:spcPts val="0"/>
              </a:spcAft>
              <a:buFont typeface="Arial" panose="020B0604020202020204" pitchFamily="34" charset="0"/>
              <a:buNone/>
              <a:defRPr>
                <a:solidFill>
                  <a:sysClr val="windowText" lastClr="000000"/>
                </a:solidFill>
              </a:defRPr>
            </a:lvl1pPr>
            <a:lvl2pPr marL="0" indent="0">
              <a:lnSpc>
                <a:spcPct val="80000"/>
              </a:lnSpc>
              <a:spcAft>
                <a:spcPts val="0"/>
              </a:spcAft>
              <a:buNone/>
              <a:defRPr>
                <a:solidFill>
                  <a:sysClr val="windowText" lastClr="000000"/>
                </a:solidFill>
              </a:defRPr>
            </a:lvl2pPr>
            <a:lvl3pPr marL="0" indent="0">
              <a:lnSpc>
                <a:spcPct val="80000"/>
              </a:lnSpc>
              <a:spcAft>
                <a:spcPts val="0"/>
              </a:spcAft>
              <a:buNone/>
              <a:defRPr>
                <a:solidFill>
                  <a:sysClr val="windowText" lastClr="000000"/>
                </a:solidFill>
              </a:defRPr>
            </a:lvl3pPr>
            <a:lvl4pPr marL="0" indent="0">
              <a:lnSpc>
                <a:spcPct val="80000"/>
              </a:lnSpc>
              <a:spcAft>
                <a:spcPts val="0"/>
              </a:spcAft>
              <a:buNone/>
              <a:defRPr>
                <a:solidFill>
                  <a:sysClr val="windowText" lastClr="000000"/>
                </a:solidFill>
              </a:defRPr>
            </a:lvl4pPr>
            <a:lvl5pPr marL="0" indent="0">
              <a:lnSpc>
                <a:spcPct val="80000"/>
              </a:lnSpc>
              <a:spcAft>
                <a:spcPts val="0"/>
              </a:spcAft>
              <a:buNone/>
              <a:defRPr>
                <a:solidFill>
                  <a:sysClr val="windowText" lastClr="000000"/>
                </a:solidFill>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7" name="Text Placeholder 7">
            <a:extLst>
              <a:ext uri="{FF2B5EF4-FFF2-40B4-BE49-F238E27FC236}">
                <a16:creationId xmlns:a16="http://schemas.microsoft.com/office/drawing/2014/main" id="{0B17B450-C1EF-402B-9312-96A535427060}"/>
              </a:ext>
            </a:extLst>
          </p:cNvPr>
          <p:cNvSpPr>
            <a:spLocks noGrp="1"/>
          </p:cNvSpPr>
          <p:nvPr>
            <p:ph type="body" sz="quarter" idx="21"/>
          </p:nvPr>
        </p:nvSpPr>
        <p:spPr bwMode="gray">
          <a:xfrm>
            <a:off x="2818147" y="4201865"/>
            <a:ext cx="3313857" cy="266400"/>
          </a:xfrm>
          <a:solidFill>
            <a:schemeClr val="bg1"/>
          </a:solidFill>
        </p:spPr>
        <p:txBody>
          <a:bodyPr wrap="square" bIns="0" anchor="ctr">
            <a:noAutofit/>
          </a:bodyPr>
          <a:lstStyle>
            <a:lvl1pPr marL="0" indent="0">
              <a:lnSpc>
                <a:spcPct val="80000"/>
              </a:lnSpc>
              <a:spcAft>
                <a:spcPts val="0"/>
              </a:spcAft>
              <a:buFont typeface="Arial" panose="020B0604020202020204" pitchFamily="34" charset="0"/>
              <a:buNone/>
              <a:defRPr>
                <a:solidFill>
                  <a:sysClr val="windowText" lastClr="000000"/>
                </a:solidFill>
              </a:defRPr>
            </a:lvl1pPr>
            <a:lvl2pPr marL="0" indent="0">
              <a:lnSpc>
                <a:spcPct val="80000"/>
              </a:lnSpc>
              <a:spcAft>
                <a:spcPts val="0"/>
              </a:spcAft>
              <a:buNone/>
              <a:defRPr>
                <a:solidFill>
                  <a:sysClr val="windowText" lastClr="000000"/>
                </a:solidFill>
              </a:defRPr>
            </a:lvl2pPr>
            <a:lvl3pPr marL="0" indent="0">
              <a:lnSpc>
                <a:spcPct val="80000"/>
              </a:lnSpc>
              <a:spcAft>
                <a:spcPts val="0"/>
              </a:spcAft>
              <a:buNone/>
              <a:defRPr>
                <a:solidFill>
                  <a:sysClr val="windowText" lastClr="000000"/>
                </a:solidFill>
              </a:defRPr>
            </a:lvl3pPr>
            <a:lvl4pPr marL="0" indent="0">
              <a:lnSpc>
                <a:spcPct val="80000"/>
              </a:lnSpc>
              <a:spcAft>
                <a:spcPts val="0"/>
              </a:spcAft>
              <a:buNone/>
              <a:defRPr>
                <a:solidFill>
                  <a:sysClr val="windowText" lastClr="000000"/>
                </a:solidFill>
              </a:defRPr>
            </a:lvl4pPr>
            <a:lvl5pPr marL="0" indent="0">
              <a:lnSpc>
                <a:spcPct val="80000"/>
              </a:lnSpc>
              <a:spcAft>
                <a:spcPts val="0"/>
              </a:spcAft>
              <a:buNone/>
              <a:defRPr>
                <a:solidFill>
                  <a:sysClr val="windowText" lastClr="000000"/>
                </a:solidFill>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4" name="Text Placeholder 7">
            <a:extLst>
              <a:ext uri="{FF2B5EF4-FFF2-40B4-BE49-F238E27FC236}">
                <a16:creationId xmlns:a16="http://schemas.microsoft.com/office/drawing/2014/main" id="{374EAA8D-6091-4487-B908-9E3FE391B5E9}"/>
              </a:ext>
            </a:extLst>
          </p:cNvPr>
          <p:cNvSpPr>
            <a:spLocks noGrp="1"/>
          </p:cNvSpPr>
          <p:nvPr>
            <p:ph type="body" sz="quarter" idx="19"/>
          </p:nvPr>
        </p:nvSpPr>
        <p:spPr bwMode="gray">
          <a:xfrm>
            <a:off x="2818147" y="3750120"/>
            <a:ext cx="3313857" cy="266400"/>
          </a:xfrm>
          <a:solidFill>
            <a:schemeClr val="bg1"/>
          </a:solidFill>
        </p:spPr>
        <p:txBody>
          <a:bodyPr wrap="square" bIns="0" anchor="ctr">
            <a:noAutofit/>
          </a:bodyPr>
          <a:lstStyle>
            <a:lvl1pPr marL="0" indent="0">
              <a:lnSpc>
                <a:spcPct val="80000"/>
              </a:lnSpc>
              <a:spcAft>
                <a:spcPts val="0"/>
              </a:spcAft>
              <a:buFont typeface="Arial" panose="020B0604020202020204" pitchFamily="34" charset="0"/>
              <a:buNone/>
              <a:defRPr>
                <a:solidFill>
                  <a:sysClr val="windowText" lastClr="000000"/>
                </a:solidFill>
              </a:defRPr>
            </a:lvl1pPr>
            <a:lvl2pPr marL="0" indent="0">
              <a:lnSpc>
                <a:spcPct val="80000"/>
              </a:lnSpc>
              <a:spcAft>
                <a:spcPts val="0"/>
              </a:spcAft>
              <a:buNone/>
              <a:defRPr>
                <a:solidFill>
                  <a:sysClr val="windowText" lastClr="000000"/>
                </a:solidFill>
              </a:defRPr>
            </a:lvl2pPr>
            <a:lvl3pPr marL="0" indent="0">
              <a:lnSpc>
                <a:spcPct val="80000"/>
              </a:lnSpc>
              <a:spcAft>
                <a:spcPts val="0"/>
              </a:spcAft>
              <a:buNone/>
              <a:defRPr>
                <a:solidFill>
                  <a:sysClr val="windowText" lastClr="000000"/>
                </a:solidFill>
              </a:defRPr>
            </a:lvl3pPr>
            <a:lvl4pPr marL="0" indent="0">
              <a:lnSpc>
                <a:spcPct val="80000"/>
              </a:lnSpc>
              <a:spcAft>
                <a:spcPts val="0"/>
              </a:spcAft>
              <a:buNone/>
              <a:defRPr>
                <a:solidFill>
                  <a:sysClr val="windowText" lastClr="000000"/>
                </a:solidFill>
              </a:defRPr>
            </a:lvl4pPr>
            <a:lvl5pPr marL="0" indent="0">
              <a:lnSpc>
                <a:spcPct val="80000"/>
              </a:lnSpc>
              <a:spcAft>
                <a:spcPts val="0"/>
              </a:spcAft>
              <a:buNone/>
              <a:defRPr>
                <a:solidFill>
                  <a:sysClr val="windowText" lastClr="000000"/>
                </a:solidFill>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1" name="Text Placeholder 7">
            <a:extLst>
              <a:ext uri="{FF2B5EF4-FFF2-40B4-BE49-F238E27FC236}">
                <a16:creationId xmlns:a16="http://schemas.microsoft.com/office/drawing/2014/main" id="{DE74BEDA-838B-4A75-9E9B-9A3CC152F100}"/>
              </a:ext>
            </a:extLst>
          </p:cNvPr>
          <p:cNvSpPr>
            <a:spLocks noGrp="1"/>
          </p:cNvSpPr>
          <p:nvPr>
            <p:ph type="body" sz="quarter" idx="17"/>
          </p:nvPr>
        </p:nvSpPr>
        <p:spPr bwMode="gray">
          <a:xfrm>
            <a:off x="2818147" y="3298375"/>
            <a:ext cx="3313857" cy="266400"/>
          </a:xfrm>
          <a:solidFill>
            <a:schemeClr val="bg1"/>
          </a:solidFill>
        </p:spPr>
        <p:txBody>
          <a:bodyPr wrap="square" bIns="0" anchor="ctr">
            <a:noAutofit/>
          </a:bodyPr>
          <a:lstStyle>
            <a:lvl1pPr marL="0" indent="0">
              <a:lnSpc>
                <a:spcPct val="80000"/>
              </a:lnSpc>
              <a:spcAft>
                <a:spcPts val="0"/>
              </a:spcAft>
              <a:buFont typeface="Arial" panose="020B0604020202020204" pitchFamily="34" charset="0"/>
              <a:buNone/>
              <a:defRPr>
                <a:solidFill>
                  <a:sysClr val="windowText" lastClr="000000"/>
                </a:solidFill>
              </a:defRPr>
            </a:lvl1pPr>
            <a:lvl2pPr marL="0" indent="0">
              <a:lnSpc>
                <a:spcPct val="80000"/>
              </a:lnSpc>
              <a:spcAft>
                <a:spcPts val="0"/>
              </a:spcAft>
              <a:buNone/>
              <a:defRPr>
                <a:solidFill>
                  <a:sysClr val="windowText" lastClr="000000"/>
                </a:solidFill>
              </a:defRPr>
            </a:lvl2pPr>
            <a:lvl3pPr marL="0" indent="0">
              <a:lnSpc>
                <a:spcPct val="80000"/>
              </a:lnSpc>
              <a:spcAft>
                <a:spcPts val="0"/>
              </a:spcAft>
              <a:buNone/>
              <a:defRPr>
                <a:solidFill>
                  <a:sysClr val="windowText" lastClr="000000"/>
                </a:solidFill>
              </a:defRPr>
            </a:lvl3pPr>
            <a:lvl4pPr marL="0" indent="0">
              <a:lnSpc>
                <a:spcPct val="80000"/>
              </a:lnSpc>
              <a:spcAft>
                <a:spcPts val="0"/>
              </a:spcAft>
              <a:buNone/>
              <a:defRPr>
                <a:solidFill>
                  <a:sysClr val="windowText" lastClr="000000"/>
                </a:solidFill>
              </a:defRPr>
            </a:lvl4pPr>
            <a:lvl5pPr marL="0" indent="0">
              <a:lnSpc>
                <a:spcPct val="80000"/>
              </a:lnSpc>
              <a:spcAft>
                <a:spcPts val="0"/>
              </a:spcAft>
              <a:buNone/>
              <a:defRPr>
                <a:solidFill>
                  <a:sysClr val="windowText" lastClr="000000"/>
                </a:solidFill>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8" name="Text Placeholder 7">
            <a:extLst>
              <a:ext uri="{FF2B5EF4-FFF2-40B4-BE49-F238E27FC236}">
                <a16:creationId xmlns:a16="http://schemas.microsoft.com/office/drawing/2014/main" id="{69C80703-0108-48CF-B1FA-3622173A7C15}"/>
              </a:ext>
            </a:extLst>
          </p:cNvPr>
          <p:cNvSpPr>
            <a:spLocks noGrp="1"/>
          </p:cNvSpPr>
          <p:nvPr>
            <p:ph type="body" sz="quarter" idx="15"/>
          </p:nvPr>
        </p:nvSpPr>
        <p:spPr bwMode="gray">
          <a:xfrm>
            <a:off x="2818147" y="2846630"/>
            <a:ext cx="3313857" cy="266400"/>
          </a:xfrm>
          <a:solidFill>
            <a:schemeClr val="bg1"/>
          </a:solidFill>
        </p:spPr>
        <p:txBody>
          <a:bodyPr wrap="square" bIns="0" anchor="ctr">
            <a:noAutofit/>
          </a:bodyPr>
          <a:lstStyle>
            <a:lvl1pPr marL="0" indent="0">
              <a:lnSpc>
                <a:spcPct val="80000"/>
              </a:lnSpc>
              <a:spcAft>
                <a:spcPts val="0"/>
              </a:spcAft>
              <a:buFont typeface="Arial" panose="020B0604020202020204" pitchFamily="34" charset="0"/>
              <a:buNone/>
              <a:defRPr>
                <a:solidFill>
                  <a:sysClr val="windowText" lastClr="000000"/>
                </a:solidFill>
              </a:defRPr>
            </a:lvl1pPr>
            <a:lvl2pPr marL="0" indent="0">
              <a:lnSpc>
                <a:spcPct val="80000"/>
              </a:lnSpc>
              <a:spcAft>
                <a:spcPts val="0"/>
              </a:spcAft>
              <a:buNone/>
              <a:defRPr>
                <a:solidFill>
                  <a:sysClr val="windowText" lastClr="000000"/>
                </a:solidFill>
              </a:defRPr>
            </a:lvl2pPr>
            <a:lvl3pPr marL="0" indent="0">
              <a:lnSpc>
                <a:spcPct val="80000"/>
              </a:lnSpc>
              <a:spcAft>
                <a:spcPts val="0"/>
              </a:spcAft>
              <a:buNone/>
              <a:defRPr>
                <a:solidFill>
                  <a:sysClr val="windowText" lastClr="000000"/>
                </a:solidFill>
              </a:defRPr>
            </a:lvl3pPr>
            <a:lvl4pPr marL="0" indent="0">
              <a:lnSpc>
                <a:spcPct val="80000"/>
              </a:lnSpc>
              <a:spcAft>
                <a:spcPts val="0"/>
              </a:spcAft>
              <a:buNone/>
              <a:defRPr>
                <a:solidFill>
                  <a:sysClr val="windowText" lastClr="000000"/>
                </a:solidFill>
              </a:defRPr>
            </a:lvl4pPr>
            <a:lvl5pPr marL="0" indent="0">
              <a:lnSpc>
                <a:spcPct val="80000"/>
              </a:lnSpc>
              <a:spcAft>
                <a:spcPts val="0"/>
              </a:spcAft>
              <a:buNone/>
              <a:defRPr>
                <a:solidFill>
                  <a:sysClr val="windowText" lastClr="000000"/>
                </a:solidFill>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86841012-A7DB-4122-9201-214A6B9724D8}"/>
              </a:ext>
            </a:extLst>
          </p:cNvPr>
          <p:cNvSpPr>
            <a:spLocks noGrp="1"/>
          </p:cNvSpPr>
          <p:nvPr>
            <p:ph type="body" sz="quarter" idx="13"/>
          </p:nvPr>
        </p:nvSpPr>
        <p:spPr bwMode="gray">
          <a:xfrm>
            <a:off x="2818147" y="2394885"/>
            <a:ext cx="3313857" cy="266400"/>
          </a:xfrm>
          <a:solidFill>
            <a:schemeClr val="bg1"/>
          </a:solidFill>
        </p:spPr>
        <p:txBody>
          <a:bodyPr wrap="square" bIns="0" anchor="ctr">
            <a:noAutofit/>
          </a:bodyPr>
          <a:lstStyle>
            <a:lvl1pPr marL="0" indent="0">
              <a:lnSpc>
                <a:spcPct val="80000"/>
              </a:lnSpc>
              <a:spcAft>
                <a:spcPts val="0"/>
              </a:spcAft>
              <a:buFont typeface="Arial" panose="020B0604020202020204" pitchFamily="34" charset="0"/>
              <a:buNone/>
              <a:defRPr>
                <a:solidFill>
                  <a:sysClr val="windowText" lastClr="000000"/>
                </a:solidFill>
              </a:defRPr>
            </a:lvl1pPr>
            <a:lvl2pPr marL="0" indent="0">
              <a:lnSpc>
                <a:spcPct val="80000"/>
              </a:lnSpc>
              <a:spcAft>
                <a:spcPts val="0"/>
              </a:spcAft>
              <a:buNone/>
              <a:defRPr>
                <a:solidFill>
                  <a:sysClr val="windowText" lastClr="000000"/>
                </a:solidFill>
              </a:defRPr>
            </a:lvl2pPr>
            <a:lvl3pPr marL="0" indent="0">
              <a:lnSpc>
                <a:spcPct val="80000"/>
              </a:lnSpc>
              <a:spcAft>
                <a:spcPts val="0"/>
              </a:spcAft>
              <a:buNone/>
              <a:defRPr>
                <a:solidFill>
                  <a:sysClr val="windowText" lastClr="000000"/>
                </a:solidFill>
              </a:defRPr>
            </a:lvl3pPr>
            <a:lvl4pPr marL="0" indent="0">
              <a:lnSpc>
                <a:spcPct val="80000"/>
              </a:lnSpc>
              <a:spcAft>
                <a:spcPts val="0"/>
              </a:spcAft>
              <a:buNone/>
              <a:defRPr>
                <a:solidFill>
                  <a:sysClr val="windowText" lastClr="000000"/>
                </a:solidFill>
              </a:defRPr>
            </a:lvl4pPr>
            <a:lvl5pPr marL="0" indent="0">
              <a:lnSpc>
                <a:spcPct val="80000"/>
              </a:lnSpc>
              <a:spcAft>
                <a:spcPts val="0"/>
              </a:spcAft>
              <a:buNone/>
              <a:defRPr>
                <a:solidFill>
                  <a:sysClr val="windowText" lastClr="000000"/>
                </a:solidFill>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7" name="Text Placeholder 7">
            <a:extLst>
              <a:ext uri="{FF2B5EF4-FFF2-40B4-BE49-F238E27FC236}">
                <a16:creationId xmlns:a16="http://schemas.microsoft.com/office/drawing/2014/main" id="{24B9E8E0-28A4-4EBA-8E63-D81BC43D318B}"/>
              </a:ext>
            </a:extLst>
          </p:cNvPr>
          <p:cNvSpPr>
            <a:spLocks noGrp="1"/>
          </p:cNvSpPr>
          <p:nvPr>
            <p:ph type="body" sz="quarter" idx="28"/>
          </p:nvPr>
        </p:nvSpPr>
        <p:spPr bwMode="gray">
          <a:xfrm>
            <a:off x="7752184" y="5557103"/>
            <a:ext cx="1908000" cy="267496"/>
          </a:xfrm>
          <a:solidFill>
            <a:schemeClr val="bg1"/>
          </a:solidFill>
        </p:spPr>
        <p:txBody>
          <a:bodyPr anchor="ctr"/>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4" name="Text Placeholder 7">
            <a:extLst>
              <a:ext uri="{FF2B5EF4-FFF2-40B4-BE49-F238E27FC236}">
                <a16:creationId xmlns:a16="http://schemas.microsoft.com/office/drawing/2014/main" id="{85E39E87-E0B3-4281-97B5-8AFA12466255}"/>
              </a:ext>
            </a:extLst>
          </p:cNvPr>
          <p:cNvSpPr>
            <a:spLocks noGrp="1"/>
          </p:cNvSpPr>
          <p:nvPr>
            <p:ph type="body" sz="quarter" idx="26"/>
          </p:nvPr>
        </p:nvSpPr>
        <p:spPr bwMode="gray">
          <a:xfrm>
            <a:off x="7752184" y="5105355"/>
            <a:ext cx="1908000" cy="267496"/>
          </a:xfrm>
          <a:solidFill>
            <a:schemeClr val="bg1"/>
          </a:solidFill>
        </p:spPr>
        <p:txBody>
          <a:bodyPr anchor="ctr"/>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Text Placeholder 7">
            <a:extLst>
              <a:ext uri="{FF2B5EF4-FFF2-40B4-BE49-F238E27FC236}">
                <a16:creationId xmlns:a16="http://schemas.microsoft.com/office/drawing/2014/main" id="{7070906C-F7B8-45A8-BA55-FB3A3D1DBDA5}"/>
              </a:ext>
            </a:extLst>
          </p:cNvPr>
          <p:cNvSpPr>
            <a:spLocks noGrp="1"/>
          </p:cNvSpPr>
          <p:nvPr>
            <p:ph type="body" sz="quarter" idx="24"/>
          </p:nvPr>
        </p:nvSpPr>
        <p:spPr bwMode="gray">
          <a:xfrm>
            <a:off x="7752184" y="4653610"/>
            <a:ext cx="1908000" cy="267496"/>
          </a:xfrm>
          <a:solidFill>
            <a:schemeClr val="bg1"/>
          </a:solidFill>
        </p:spPr>
        <p:txBody>
          <a:bodyPr anchor="ctr"/>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8" name="Text Placeholder 7">
            <a:extLst>
              <a:ext uri="{FF2B5EF4-FFF2-40B4-BE49-F238E27FC236}">
                <a16:creationId xmlns:a16="http://schemas.microsoft.com/office/drawing/2014/main" id="{8C4F9D1E-12AE-47C5-BBF9-FA57499FA03C}"/>
              </a:ext>
            </a:extLst>
          </p:cNvPr>
          <p:cNvSpPr>
            <a:spLocks noGrp="1"/>
          </p:cNvSpPr>
          <p:nvPr>
            <p:ph type="body" sz="quarter" idx="22"/>
          </p:nvPr>
        </p:nvSpPr>
        <p:spPr bwMode="gray">
          <a:xfrm>
            <a:off x="7752184" y="4201865"/>
            <a:ext cx="1908000" cy="267496"/>
          </a:xfrm>
          <a:solidFill>
            <a:schemeClr val="bg1"/>
          </a:solidFill>
        </p:spPr>
        <p:txBody>
          <a:bodyPr anchor="ctr"/>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5" name="Text Placeholder 7">
            <a:extLst>
              <a:ext uri="{FF2B5EF4-FFF2-40B4-BE49-F238E27FC236}">
                <a16:creationId xmlns:a16="http://schemas.microsoft.com/office/drawing/2014/main" id="{325AF254-51EF-4F36-9134-E47500C02AA6}"/>
              </a:ext>
            </a:extLst>
          </p:cNvPr>
          <p:cNvSpPr>
            <a:spLocks noGrp="1"/>
          </p:cNvSpPr>
          <p:nvPr>
            <p:ph type="body" sz="quarter" idx="20"/>
          </p:nvPr>
        </p:nvSpPr>
        <p:spPr bwMode="gray">
          <a:xfrm>
            <a:off x="7752184" y="3750120"/>
            <a:ext cx="1908000" cy="267496"/>
          </a:xfrm>
          <a:solidFill>
            <a:schemeClr val="bg1"/>
          </a:solidFill>
        </p:spPr>
        <p:txBody>
          <a:bodyPr anchor="ctr"/>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2" name="Text Placeholder 7">
            <a:extLst>
              <a:ext uri="{FF2B5EF4-FFF2-40B4-BE49-F238E27FC236}">
                <a16:creationId xmlns:a16="http://schemas.microsoft.com/office/drawing/2014/main" id="{ED367134-AF6B-4299-9345-2F100FA20368}"/>
              </a:ext>
            </a:extLst>
          </p:cNvPr>
          <p:cNvSpPr>
            <a:spLocks noGrp="1"/>
          </p:cNvSpPr>
          <p:nvPr>
            <p:ph type="body" sz="quarter" idx="18"/>
          </p:nvPr>
        </p:nvSpPr>
        <p:spPr bwMode="gray">
          <a:xfrm>
            <a:off x="7752184" y="3298375"/>
            <a:ext cx="1908000" cy="267496"/>
          </a:xfrm>
          <a:solidFill>
            <a:schemeClr val="bg1"/>
          </a:solidFill>
        </p:spPr>
        <p:txBody>
          <a:bodyPr anchor="ctr"/>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9" name="Text Placeholder 7">
            <a:extLst>
              <a:ext uri="{FF2B5EF4-FFF2-40B4-BE49-F238E27FC236}">
                <a16:creationId xmlns:a16="http://schemas.microsoft.com/office/drawing/2014/main" id="{5D32C5AF-6381-4BA2-8EEF-4493CDDE47E9}"/>
              </a:ext>
            </a:extLst>
          </p:cNvPr>
          <p:cNvSpPr>
            <a:spLocks noGrp="1"/>
          </p:cNvSpPr>
          <p:nvPr>
            <p:ph type="body" sz="quarter" idx="16"/>
          </p:nvPr>
        </p:nvSpPr>
        <p:spPr bwMode="gray">
          <a:xfrm>
            <a:off x="7752184" y="2846630"/>
            <a:ext cx="1908000" cy="267496"/>
          </a:xfrm>
          <a:solidFill>
            <a:schemeClr val="bg1"/>
          </a:solidFill>
        </p:spPr>
        <p:txBody>
          <a:bodyPr anchor="ctr"/>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7">
            <a:extLst>
              <a:ext uri="{FF2B5EF4-FFF2-40B4-BE49-F238E27FC236}">
                <a16:creationId xmlns:a16="http://schemas.microsoft.com/office/drawing/2014/main" id="{D0B711FE-8F8E-41BF-88C6-009BB894C44C}"/>
              </a:ext>
            </a:extLst>
          </p:cNvPr>
          <p:cNvSpPr>
            <a:spLocks noGrp="1"/>
          </p:cNvSpPr>
          <p:nvPr>
            <p:ph type="body" sz="quarter" idx="14"/>
          </p:nvPr>
        </p:nvSpPr>
        <p:spPr bwMode="gray">
          <a:xfrm>
            <a:off x="7752184" y="2394885"/>
            <a:ext cx="1908000" cy="267496"/>
          </a:xfrm>
          <a:solidFill>
            <a:schemeClr val="bg1"/>
          </a:solidFill>
        </p:spPr>
        <p:txBody>
          <a:bodyPr anchor="ctr"/>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372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1E6F8B5-E8EC-42D4-8056-796287B44E2C}"/>
              </a:ext>
            </a:extLst>
          </p:cNvPr>
          <p:cNvSpPr>
            <a:spLocks noGrp="1"/>
          </p:cNvSpPr>
          <p:nvPr>
            <p:ph type="body" sz="quarter" idx="13"/>
          </p:nvPr>
        </p:nvSpPr>
        <p:spPr bwMode="gray">
          <a:xfrm>
            <a:off x="1031083" y="2366168"/>
            <a:ext cx="10100468" cy="3439319"/>
          </a:xfrm>
        </p:spPr>
        <p:txBody>
          <a:bodyPr/>
          <a:lstStyle>
            <a:lvl1pP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60DE268D-8FA1-4E42-9673-D6D692C3D703}"/>
              </a:ext>
            </a:extLst>
          </p:cNvPr>
          <p:cNvSpPr>
            <a:spLocks noGrp="1"/>
          </p:cNvSpPr>
          <p:nvPr>
            <p:ph type="title"/>
          </p:nvPr>
        </p:nvSpPr>
        <p:spPr bwMode="gray"/>
        <p:txBody>
          <a:bodyPr/>
          <a:lstStyle>
            <a:lvl1pPr>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269CBE7A-732F-41FE-BC5E-7E8D97782AD4}"/>
              </a:ext>
            </a:extLst>
          </p:cNvPr>
          <p:cNvSpPr>
            <a:spLocks noGrp="1"/>
          </p:cNvSpPr>
          <p:nvPr>
            <p:ph type="dt" sz="half" idx="10"/>
          </p:nvPr>
        </p:nvSpPr>
        <p:spPr bwMode="gray"/>
        <p:txBody>
          <a:bodyPr/>
          <a:lstStyle/>
          <a:p>
            <a:fld id="{A45FC889-A78E-42E7-A495-FF4C1BDC7EFE}" type="datetime1">
              <a:rPr lang="en-US" smtClean="0"/>
              <a:t>10/5/2022</a:t>
            </a:fld>
            <a:endParaRPr lang="en-US"/>
          </a:p>
        </p:txBody>
      </p:sp>
      <p:sp>
        <p:nvSpPr>
          <p:cNvPr id="5" name="Footer Placeholder 4">
            <a:extLst>
              <a:ext uri="{FF2B5EF4-FFF2-40B4-BE49-F238E27FC236}">
                <a16:creationId xmlns:a16="http://schemas.microsoft.com/office/drawing/2014/main" id="{DD08B89F-BFA6-4557-823C-89C2810F5452}"/>
              </a:ext>
            </a:extLst>
          </p:cNvPr>
          <p:cNvSpPr>
            <a:spLocks noGrp="1"/>
          </p:cNvSpPr>
          <p:nvPr>
            <p:ph type="ftr" sz="quarter" idx="11"/>
          </p:nvPr>
        </p:nvSpPr>
        <p:spPr bwMode="gray"/>
        <p:txBody>
          <a:bodyPr/>
          <a:lstStyle/>
          <a:p>
            <a:r>
              <a:rPr lang="en-US"/>
              <a:t>Federal Reserve Bank of San Francisco</a:t>
            </a:r>
          </a:p>
        </p:txBody>
      </p:sp>
      <p:sp>
        <p:nvSpPr>
          <p:cNvPr id="6" name="Slide Number Placeholder 5">
            <a:extLst>
              <a:ext uri="{FF2B5EF4-FFF2-40B4-BE49-F238E27FC236}">
                <a16:creationId xmlns:a16="http://schemas.microsoft.com/office/drawing/2014/main" id="{5AB229E8-7F8E-4117-8D30-4C98B6A7D88E}"/>
              </a:ext>
            </a:extLst>
          </p:cNvPr>
          <p:cNvSpPr>
            <a:spLocks noGrp="1"/>
          </p:cNvSpPr>
          <p:nvPr>
            <p:ph type="sldNum" sz="quarter" idx="12"/>
          </p:nvPr>
        </p:nvSpPr>
        <p:spPr bwMode="gray"/>
        <p:txBody>
          <a:bodyPr/>
          <a:lstStyle/>
          <a:p>
            <a:fld id="{2B578DCA-5389-439B-B0F2-3049ADCA701B}" type="slidenum">
              <a:rPr lang="en-US" smtClean="0"/>
              <a:t>‹#›</a:t>
            </a:fld>
            <a:endParaRPr lang="en-US"/>
          </a:p>
        </p:txBody>
      </p:sp>
    </p:spTree>
    <p:extLst>
      <p:ext uri="{BB962C8B-B14F-4D97-AF65-F5344CB8AC3E}">
        <p14:creationId xmlns:p14="http://schemas.microsoft.com/office/powerpoint/2010/main" val="201378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image" Target="../media/image9.emf"/><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theme" Target="../theme/theme2.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8" Type="http://schemas.openxmlformats.org/officeDocument/2006/relationships/slideLayout" Target="../slideLayouts/slideLayout31.xml"/><Relationship Id="rId3"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5BE9FB-51B5-4AFC-AD7E-D7339D13E85B}"/>
              </a:ext>
            </a:extLst>
          </p:cNvPr>
          <p:cNvSpPr>
            <a:spLocks noGrp="1"/>
          </p:cNvSpPr>
          <p:nvPr>
            <p:ph type="title"/>
          </p:nvPr>
        </p:nvSpPr>
        <p:spPr bwMode="gray">
          <a:xfrm>
            <a:off x="1031877" y="1189829"/>
            <a:ext cx="10104436" cy="267496"/>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C1ED763-9E2E-4B39-BDD2-6AF8C950B8D0}"/>
              </a:ext>
            </a:extLst>
          </p:cNvPr>
          <p:cNvSpPr>
            <a:spLocks noGrp="1"/>
          </p:cNvSpPr>
          <p:nvPr>
            <p:ph type="body" idx="1"/>
          </p:nvPr>
        </p:nvSpPr>
        <p:spPr bwMode="gray">
          <a:xfrm>
            <a:off x="1031083" y="2366168"/>
            <a:ext cx="10100468" cy="343931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50184DE-9EF2-45FD-8E8B-C5B0E525B570}"/>
              </a:ext>
            </a:extLst>
          </p:cNvPr>
          <p:cNvSpPr>
            <a:spLocks noGrp="1"/>
          </p:cNvSpPr>
          <p:nvPr>
            <p:ph type="dt" sz="half" idx="2"/>
          </p:nvPr>
        </p:nvSpPr>
        <p:spPr bwMode="gray">
          <a:xfrm>
            <a:off x="1058293" y="6426145"/>
            <a:ext cx="537207" cy="144000"/>
          </a:xfrm>
          <a:prstGeom prst="rect">
            <a:avLst/>
          </a:prstGeom>
        </p:spPr>
        <p:txBody>
          <a:bodyPr vert="horz" lIns="0" tIns="0" rIns="0" bIns="0" rtlCol="0" anchor="ctr">
            <a:noAutofit/>
          </a:bodyPr>
          <a:lstStyle>
            <a:lvl1pPr algn="l">
              <a:defRPr sz="800">
                <a:noFill/>
              </a:defRPr>
            </a:lvl1pPr>
            <a:lvl2pPr marL="0" indent="0">
              <a:defRPr sz="800">
                <a:noFill/>
              </a:defRPr>
            </a:lvl2pPr>
            <a:lvl3pPr marL="0" indent="0">
              <a:defRPr sz="800">
                <a:noFill/>
              </a:defRPr>
            </a:lvl3pPr>
            <a:lvl4pPr marL="0" indent="0">
              <a:defRPr sz="800">
                <a:noFill/>
              </a:defRPr>
            </a:lvl4pPr>
            <a:lvl5pPr marL="0" indent="0">
              <a:defRPr sz="800">
                <a:noFill/>
              </a:defRPr>
            </a:lvl5pPr>
            <a:lvl6pPr marL="0" indent="0">
              <a:defRPr sz="800">
                <a:noFill/>
              </a:defRPr>
            </a:lvl6pPr>
            <a:lvl7pPr marL="0" indent="0">
              <a:defRPr sz="800">
                <a:noFill/>
              </a:defRPr>
            </a:lvl7pPr>
            <a:lvl8pPr marL="0" indent="0">
              <a:defRPr sz="800">
                <a:noFill/>
              </a:defRPr>
            </a:lvl8pPr>
            <a:lvl9pPr marL="0" indent="0">
              <a:defRPr sz="800">
                <a:noFill/>
              </a:defRPr>
            </a:lvl9pPr>
          </a:lstStyle>
          <a:p>
            <a:fld id="{41D6B5F5-F08A-49DF-A90A-B3B9CA374924}" type="datetime1">
              <a:rPr lang="en-US" smtClean="0"/>
              <a:t>10/5/2022</a:t>
            </a:fld>
            <a:endParaRPr lang="en-US" dirty="0"/>
          </a:p>
        </p:txBody>
      </p:sp>
      <p:sp>
        <p:nvSpPr>
          <p:cNvPr id="5" name="Footer Placeholder 4">
            <a:extLst>
              <a:ext uri="{FF2B5EF4-FFF2-40B4-BE49-F238E27FC236}">
                <a16:creationId xmlns:a16="http://schemas.microsoft.com/office/drawing/2014/main" id="{610BA95F-AB38-4AC0-9823-90F011DCFFBF}"/>
              </a:ext>
            </a:extLst>
          </p:cNvPr>
          <p:cNvSpPr>
            <a:spLocks noGrp="1"/>
          </p:cNvSpPr>
          <p:nvPr>
            <p:ph type="ftr" sz="quarter" idx="3"/>
          </p:nvPr>
        </p:nvSpPr>
        <p:spPr bwMode="gray">
          <a:xfrm>
            <a:off x="6492044" y="6426145"/>
            <a:ext cx="4397337" cy="144000"/>
          </a:xfrm>
          <a:prstGeom prst="rect">
            <a:avLst/>
          </a:prstGeom>
        </p:spPr>
        <p:txBody>
          <a:bodyPr vert="horz" lIns="0" tIns="0" rIns="0" bIns="0" rtlCol="0" anchor="ctr">
            <a:noAutofit/>
          </a:bodyPr>
          <a:lstStyle>
            <a:lvl1pPr algn="r">
              <a:defRPr sz="800">
                <a:solidFill>
                  <a:schemeClr val="tx1"/>
                </a:solidFill>
              </a:defRPr>
            </a:lvl1pPr>
            <a:lvl2pPr marL="0" indent="0" algn="r">
              <a:defRPr sz="800">
                <a:solidFill>
                  <a:schemeClr val="tx1"/>
                </a:solidFill>
              </a:defRPr>
            </a:lvl2pPr>
            <a:lvl3pPr marL="0" indent="0" algn="r">
              <a:defRPr sz="800">
                <a:solidFill>
                  <a:schemeClr val="tx1"/>
                </a:solidFill>
              </a:defRPr>
            </a:lvl3pPr>
            <a:lvl4pPr marL="0" indent="0" algn="r">
              <a:tabLst/>
              <a:defRPr sz="800">
                <a:solidFill>
                  <a:schemeClr val="tx1"/>
                </a:solidFill>
              </a:defRPr>
            </a:lvl4pPr>
            <a:lvl5pPr marL="0" indent="0" algn="r">
              <a:defRPr sz="800">
                <a:solidFill>
                  <a:schemeClr val="tx1"/>
                </a:solidFill>
              </a:defRPr>
            </a:lvl5pPr>
            <a:lvl6pPr marL="0" indent="0" algn="r">
              <a:defRPr sz="800">
                <a:solidFill>
                  <a:schemeClr val="tx1"/>
                </a:solidFill>
              </a:defRPr>
            </a:lvl6pPr>
            <a:lvl7pPr marL="0" indent="0" algn="r">
              <a:defRPr sz="800">
                <a:solidFill>
                  <a:schemeClr val="tx1"/>
                </a:solidFill>
              </a:defRPr>
            </a:lvl7pPr>
            <a:lvl8pPr marL="0" indent="0" algn="r">
              <a:defRPr sz="800">
                <a:solidFill>
                  <a:schemeClr val="tx1"/>
                </a:solidFill>
              </a:defRPr>
            </a:lvl8pPr>
            <a:lvl9pPr marL="0" indent="0" algn="r">
              <a:defRPr sz="800">
                <a:solidFill>
                  <a:schemeClr val="tx1"/>
                </a:solidFill>
              </a:defRPr>
            </a:lvl9pPr>
          </a:lstStyle>
          <a:p>
            <a:r>
              <a:rPr lang="en-US"/>
              <a:t>Federal Reserve Bank of San Francisco</a:t>
            </a:r>
            <a:endParaRPr lang="en-US" dirty="0"/>
          </a:p>
        </p:txBody>
      </p:sp>
      <p:sp>
        <p:nvSpPr>
          <p:cNvPr id="6" name="Slide Number Placeholder 5">
            <a:extLst>
              <a:ext uri="{FF2B5EF4-FFF2-40B4-BE49-F238E27FC236}">
                <a16:creationId xmlns:a16="http://schemas.microsoft.com/office/drawing/2014/main" id="{C9A4B839-18C2-47E9-AE0B-98EC17DB32EE}"/>
              </a:ext>
            </a:extLst>
          </p:cNvPr>
          <p:cNvSpPr>
            <a:spLocks noGrp="1"/>
          </p:cNvSpPr>
          <p:nvPr>
            <p:ph type="sldNum" sz="quarter" idx="4"/>
          </p:nvPr>
        </p:nvSpPr>
        <p:spPr bwMode="gray">
          <a:xfrm>
            <a:off x="10920536" y="6426145"/>
            <a:ext cx="215777" cy="144000"/>
          </a:xfrm>
          <a:prstGeom prst="rect">
            <a:avLst/>
          </a:prstGeom>
        </p:spPr>
        <p:txBody>
          <a:bodyPr vert="horz" lIns="0" tIns="0" rIns="0" bIns="0" rtlCol="0" anchor="ctr">
            <a:noAutofit/>
          </a:bodyPr>
          <a:lstStyle>
            <a:lvl1pPr algn="r">
              <a:defRPr sz="800">
                <a:solidFill>
                  <a:schemeClr val="tx1"/>
                </a:solidFill>
                <a:latin typeface="+mj-lt"/>
              </a:defRPr>
            </a:lvl1pPr>
            <a:lvl2pPr marL="0" indent="0" algn="r">
              <a:defRPr sz="800">
                <a:latin typeface="+mj-lt"/>
              </a:defRPr>
            </a:lvl2pPr>
            <a:lvl3pPr marL="0" indent="0" algn="r">
              <a:defRPr sz="800">
                <a:latin typeface="+mj-lt"/>
              </a:defRPr>
            </a:lvl3pPr>
            <a:lvl4pPr marL="0" indent="0" algn="r">
              <a:tabLst/>
              <a:defRPr sz="800">
                <a:latin typeface="+mj-lt"/>
              </a:defRPr>
            </a:lvl4pPr>
            <a:lvl5pPr marL="0" indent="0" algn="r">
              <a:defRPr sz="800">
                <a:latin typeface="+mj-lt"/>
              </a:defRPr>
            </a:lvl5pPr>
            <a:lvl6pPr marL="0" indent="0" algn="r">
              <a:defRPr sz="800">
                <a:latin typeface="+mj-lt"/>
              </a:defRPr>
            </a:lvl6pPr>
            <a:lvl7pPr marL="0" indent="0" algn="r">
              <a:defRPr sz="800">
                <a:latin typeface="+mj-lt"/>
              </a:defRPr>
            </a:lvl7pPr>
            <a:lvl8pPr marL="0" indent="0" algn="r">
              <a:defRPr sz="800">
                <a:latin typeface="+mj-lt"/>
              </a:defRPr>
            </a:lvl8pPr>
            <a:lvl9pPr marL="0" indent="0" algn="r">
              <a:defRPr sz="800">
                <a:latin typeface="+mj-lt"/>
              </a:defRPr>
            </a:lvl9pPr>
          </a:lstStyle>
          <a:p>
            <a:fld id="{2B578DCA-5389-439B-B0F2-3049ADCA701B}" type="slidenum">
              <a:rPr lang="en-US" smtClean="0"/>
              <a:pPr/>
              <a:t>‹#›</a:t>
            </a:fld>
            <a:endParaRPr lang="en-US" dirty="0"/>
          </a:p>
        </p:txBody>
      </p:sp>
      <p:sp>
        <p:nvSpPr>
          <p:cNvPr id="7" name="MSIPCMContentMarking" descr="{&quot;HashCode&quot;:1070787281,&quot;Placement&quot;:&quot;Header&quot;,&quot;Top&quot;:0.0,&quot;Left&quot;:0.0,&quot;SlideWidth&quot;:960,&quot;SlideHeight&quot;:540}">
            <a:extLst>
              <a:ext uri="{FF2B5EF4-FFF2-40B4-BE49-F238E27FC236}">
                <a16:creationId xmlns:a16="http://schemas.microsoft.com/office/drawing/2014/main" id="{2E00BDE4-09DC-41D7-A908-ABF9A91DBB33}"/>
              </a:ext>
            </a:extLst>
          </p:cNvPr>
          <p:cNvSpPr txBox="1"/>
          <p:nvPr userDrawn="1"/>
        </p:nvSpPr>
        <p:spPr bwMode="gray">
          <a:xfrm>
            <a:off x="0" y="0"/>
            <a:ext cx="2133302" cy="279435"/>
          </a:xfrm>
          <a:prstGeom prst="rect">
            <a:avLst/>
          </a:prstGeom>
          <a:noFill/>
        </p:spPr>
        <p:txBody>
          <a:bodyPr vert="horz" wrap="square" lIns="0" tIns="0" rIns="0" bIns="0" rtlCol="0" anchor="ctr" anchorCtr="1">
            <a:noAutofit/>
          </a:bodyPr>
          <a:lstStyle/>
          <a:p>
            <a:pPr marL="0" indent="-3657600" algn="l" rtl="0">
              <a:spcBef>
                <a:spcPts val="0"/>
              </a:spcBef>
              <a:spcAft>
                <a:spcPts val="0"/>
              </a:spcAft>
            </a:pPr>
            <a:r>
              <a:rPr lang="es-US" sz="1100">
                <a:solidFill>
                  <a:srgbClr val="000000"/>
                </a:solidFill>
                <a:latin typeface="Calibri" panose="020F0502020204030204" pitchFamily="34" charset="0"/>
              </a:rPr>
              <a:t>NONCONFIDENTIAL // FRSONLY</a:t>
            </a:r>
          </a:p>
        </p:txBody>
      </p:sp>
    </p:spTree>
    <p:extLst>
      <p:ext uri="{BB962C8B-B14F-4D97-AF65-F5344CB8AC3E}">
        <p14:creationId xmlns:p14="http://schemas.microsoft.com/office/powerpoint/2010/main" val="209828944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Lst>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hf hdr="0"/>
  <p:txStyles>
    <p:titleStyle>
      <a:lvl1pPr algn="l" defTabSz="914400" rtl="0" eaLnBrk="1" latinLnBrk="0" hangingPunct="1">
        <a:lnSpc>
          <a:spcPct val="80000"/>
        </a:lnSpc>
        <a:spcBef>
          <a:spcPct val="0"/>
        </a:spcBef>
        <a:buNone/>
        <a:defRPr sz="2800" b="1" kern="1200" cap="all"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1800" kern="1200">
          <a:solidFill>
            <a:schemeClr val="tx1"/>
          </a:solidFill>
          <a:latin typeface="+mn-lt"/>
          <a:ea typeface="+mn-ea"/>
          <a:cs typeface="+mn-cs"/>
        </a:defRPr>
      </a:lvl1pPr>
      <a:lvl2pPr marL="216000" indent="-216000" algn="l" defTabSz="914400" rtl="0" eaLnBrk="1" latinLnBrk="0" hangingPunct="1">
        <a:lnSpc>
          <a:spcPct val="100000"/>
        </a:lnSpc>
        <a:spcBef>
          <a:spcPts val="0"/>
        </a:spcBef>
        <a:spcAft>
          <a:spcPts val="1200"/>
        </a:spcAft>
        <a:buClr>
          <a:schemeClr val="tx1"/>
        </a:buClr>
        <a:buFont typeface="Montserrat" panose="00000500000000000000" pitchFamily="2" charset="0"/>
        <a:buChar char="+"/>
        <a:defRPr sz="1800" kern="1200">
          <a:solidFill>
            <a:schemeClr val="tx1"/>
          </a:solidFill>
          <a:latin typeface="+mn-lt"/>
          <a:ea typeface="+mn-ea"/>
          <a:cs typeface="+mn-cs"/>
        </a:defRPr>
      </a:lvl2pPr>
      <a:lvl3pPr marL="432000" indent="-216000" algn="l" defTabSz="914400" rtl="0" eaLnBrk="1" latinLnBrk="0" hangingPunct="1">
        <a:lnSpc>
          <a:spcPct val="100000"/>
        </a:lnSpc>
        <a:spcBef>
          <a:spcPts val="0"/>
        </a:spcBef>
        <a:spcAft>
          <a:spcPts val="1200"/>
        </a:spcAft>
        <a:buClr>
          <a:schemeClr val="tx1"/>
        </a:buClr>
        <a:buFont typeface="Montserrat" panose="00000500000000000000" pitchFamily="2" charset="0"/>
        <a:buChar char="‒"/>
        <a:defRPr sz="1800" kern="1200">
          <a:solidFill>
            <a:schemeClr val="tx1"/>
          </a:solidFill>
          <a:latin typeface="+mn-lt"/>
          <a:ea typeface="+mn-ea"/>
          <a:cs typeface="+mn-cs"/>
        </a:defRPr>
      </a:lvl3pPr>
      <a:lvl4pPr marL="432000" indent="-216000" algn="l" defTabSz="914400" rtl="0" eaLnBrk="1" latinLnBrk="0" hangingPunct="1">
        <a:lnSpc>
          <a:spcPct val="100000"/>
        </a:lnSpc>
        <a:spcBef>
          <a:spcPts val="0"/>
        </a:spcBef>
        <a:spcAft>
          <a:spcPts val="1200"/>
        </a:spcAft>
        <a:buClr>
          <a:schemeClr val="tx1"/>
        </a:buClr>
        <a:buFont typeface="Montserrat" panose="00000500000000000000" pitchFamily="2" charset="0"/>
        <a:buChar char="‒"/>
        <a:defRPr sz="1800" kern="1200">
          <a:solidFill>
            <a:schemeClr val="tx1"/>
          </a:solidFill>
          <a:latin typeface="+mn-lt"/>
          <a:ea typeface="+mn-ea"/>
          <a:cs typeface="+mn-cs"/>
        </a:defRPr>
      </a:lvl4pPr>
      <a:lvl5pPr marL="432000" indent="-216000" algn="l" defTabSz="914400" rtl="0" eaLnBrk="1" latinLnBrk="0" hangingPunct="1">
        <a:lnSpc>
          <a:spcPct val="100000"/>
        </a:lnSpc>
        <a:spcBef>
          <a:spcPts val="0"/>
        </a:spcBef>
        <a:spcAft>
          <a:spcPts val="1200"/>
        </a:spcAft>
        <a:buClr>
          <a:schemeClr val="tx1"/>
        </a:buClr>
        <a:buFont typeface="Montserrat" panose="00000500000000000000" pitchFamily="2" charset="0"/>
        <a:buChar char="‒"/>
        <a:defRPr sz="1800" kern="1200">
          <a:solidFill>
            <a:schemeClr val="tx1"/>
          </a:solidFill>
          <a:latin typeface="+mn-lt"/>
          <a:ea typeface="+mn-ea"/>
          <a:cs typeface="+mn-cs"/>
        </a:defRPr>
      </a:lvl5pPr>
      <a:lvl6pPr marL="432000" indent="-216000" algn="l" defTabSz="914400" rtl="0" eaLnBrk="1" latinLnBrk="0" hangingPunct="1">
        <a:lnSpc>
          <a:spcPct val="100000"/>
        </a:lnSpc>
        <a:spcBef>
          <a:spcPts val="0"/>
        </a:spcBef>
        <a:spcAft>
          <a:spcPts val="1200"/>
        </a:spcAft>
        <a:buClr>
          <a:schemeClr val="tx1"/>
        </a:buClr>
        <a:buFont typeface="Montserrat" panose="00000500000000000000" pitchFamily="2" charset="0"/>
        <a:buChar char="‒"/>
        <a:defRPr sz="1800" kern="1200">
          <a:solidFill>
            <a:schemeClr val="tx1"/>
          </a:solidFill>
          <a:latin typeface="+mn-lt"/>
          <a:ea typeface="+mn-ea"/>
          <a:cs typeface="+mn-cs"/>
        </a:defRPr>
      </a:lvl6pPr>
      <a:lvl7pPr marL="432000" indent="-216000" algn="l" defTabSz="914400" rtl="0" eaLnBrk="1" latinLnBrk="0" hangingPunct="1">
        <a:lnSpc>
          <a:spcPct val="100000"/>
        </a:lnSpc>
        <a:spcBef>
          <a:spcPts val="0"/>
        </a:spcBef>
        <a:spcAft>
          <a:spcPts val="1200"/>
        </a:spcAft>
        <a:buClr>
          <a:schemeClr val="tx1"/>
        </a:buClr>
        <a:buFont typeface="Montserrat" panose="00000500000000000000" pitchFamily="2" charset="0"/>
        <a:buChar char="‒"/>
        <a:defRPr sz="18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1200"/>
        </a:spcAft>
        <a:buClr>
          <a:schemeClr val="tx1"/>
        </a:buClr>
        <a:buFont typeface="Montserrat" panose="00000500000000000000" pitchFamily="2" charset="0"/>
        <a:buChar char="‒"/>
        <a:defRPr sz="1800" kern="1200">
          <a:solidFill>
            <a:schemeClr val="tx1"/>
          </a:solidFill>
          <a:latin typeface="+mn-lt"/>
          <a:ea typeface="+mn-ea"/>
          <a:cs typeface="+mn-cs"/>
        </a:defRPr>
      </a:lvl8pPr>
      <a:lvl9pPr marL="432000" indent="-216000" algn="l" defTabSz="914400" rtl="0" eaLnBrk="1" latinLnBrk="0" hangingPunct="1">
        <a:lnSpc>
          <a:spcPct val="100000"/>
        </a:lnSpc>
        <a:spcBef>
          <a:spcPts val="0"/>
        </a:spcBef>
        <a:spcAft>
          <a:spcPts val="1200"/>
        </a:spcAft>
        <a:buClr>
          <a:schemeClr val="tx1"/>
        </a:buClr>
        <a:buFont typeface="Montserrat" panose="00000500000000000000" pitchFamily="2"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54">
          <p15:clr>
            <a:srgbClr val="F26B43"/>
          </p15:clr>
        </p15:guide>
        <p15:guide id="2" pos="665">
          <p15:clr>
            <a:srgbClr val="F26B43"/>
          </p15:clr>
        </p15:guide>
        <p15:guide id="3" pos="7015">
          <p15:clr>
            <a:srgbClr val="F26B43"/>
          </p15:clr>
        </p15:guide>
        <p15:guide id="4" pos="3840">
          <p15:clr>
            <a:srgbClr val="F26B43"/>
          </p15:clr>
        </p15:guide>
        <p15:guide id="5" pos="4067">
          <p15:clr>
            <a:srgbClr val="F26B43"/>
          </p15:clr>
        </p15:guide>
        <p15:guide id="6" pos="3613">
          <p15:clr>
            <a:srgbClr val="F26B43"/>
          </p15:clr>
        </p15:guide>
        <p15:guide id="7" orient="horz" pos="3657">
          <p15:clr>
            <a:srgbClr val="F26B43"/>
          </p15:clr>
        </p15:guide>
        <p15:guide id="8" orient="horz" pos="152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3B5A5A-E52E-4CD1-B3BF-25E5EE279A9A}"/>
              </a:ext>
            </a:extLst>
          </p:cNvPr>
          <p:cNvSpPr>
            <a:spLocks noGrp="1"/>
          </p:cNvSpPr>
          <p:nvPr>
            <p:ph type="title"/>
          </p:nvPr>
        </p:nvSpPr>
        <p:spPr bwMode="gray">
          <a:xfrm>
            <a:off x="1059180" y="1329527"/>
            <a:ext cx="10039826" cy="1152000"/>
          </a:xfrm>
          <a:prstGeom prst="rect">
            <a:avLst/>
          </a:prstGeom>
        </p:spPr>
        <p:txBody>
          <a:bodyPr vert="horz" lIns="0" tIns="0" rIns="0" bIns="0" rtlCol="0" anchor="b">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20366AB-AA53-457B-8483-80E3BEE25EDA}"/>
              </a:ext>
            </a:extLst>
          </p:cNvPr>
          <p:cNvSpPr>
            <a:spLocks noGrp="1"/>
          </p:cNvSpPr>
          <p:nvPr>
            <p:ph type="body" idx="1"/>
          </p:nvPr>
        </p:nvSpPr>
        <p:spPr bwMode="gray">
          <a:xfrm>
            <a:off x="1074420" y="2777913"/>
            <a:ext cx="10022206" cy="29894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B965BC7-C4FA-4B0F-99ED-F0F65875C214}"/>
              </a:ext>
            </a:extLst>
          </p:cNvPr>
          <p:cNvSpPr>
            <a:spLocks noGrp="1"/>
          </p:cNvSpPr>
          <p:nvPr>
            <p:ph type="dt" sz="half" idx="2"/>
          </p:nvPr>
        </p:nvSpPr>
        <p:spPr bwMode="gray">
          <a:xfrm>
            <a:off x="1092200" y="6406093"/>
            <a:ext cx="647316" cy="180000"/>
          </a:xfrm>
          <a:prstGeom prst="rect">
            <a:avLst/>
          </a:prstGeom>
        </p:spPr>
        <p:txBody>
          <a:bodyPr vert="horz" lIns="0" tIns="0" rIns="0" bIns="0" rtlCol="0" anchor="ctr">
            <a:noAutofit/>
          </a:bodyPr>
          <a:lstStyle>
            <a:lvl1pPr marL="0" indent="0" algn="l">
              <a:defRPr sz="1200">
                <a:noFill/>
              </a:defRPr>
            </a:lvl1pPr>
            <a:lvl2pPr marL="0" indent="0">
              <a:defRPr sz="1200">
                <a:noFill/>
              </a:defRPr>
            </a:lvl2pPr>
            <a:lvl3pPr marL="0" indent="0">
              <a:defRPr sz="1200">
                <a:noFill/>
              </a:defRPr>
            </a:lvl3pPr>
            <a:lvl4pPr marL="0" indent="0">
              <a:defRPr sz="1200">
                <a:noFill/>
              </a:defRPr>
            </a:lvl4pPr>
            <a:lvl5pPr marL="0" indent="0">
              <a:defRPr sz="1200">
                <a:noFill/>
              </a:defRPr>
            </a:lvl5pPr>
            <a:lvl6pPr marL="0" indent="0">
              <a:defRPr sz="1200">
                <a:noFill/>
              </a:defRPr>
            </a:lvl6pPr>
            <a:lvl7pPr marL="0" indent="0">
              <a:defRPr sz="1200">
                <a:noFill/>
              </a:defRPr>
            </a:lvl7pPr>
            <a:lvl8pPr marL="0" indent="0">
              <a:defRPr sz="1200">
                <a:noFill/>
              </a:defRPr>
            </a:lvl8pPr>
            <a:lvl9pPr marL="0" indent="0">
              <a:defRPr sz="1200">
                <a:noFill/>
              </a:defRPr>
            </a:lvl9pPr>
          </a:lstStyle>
          <a:p>
            <a:fld id="{3BE59606-3B39-417F-B6B8-7476D03892E2}" type="datetime1">
              <a:rPr lang="en-US" smtClean="0"/>
              <a:t>10/5/2022</a:t>
            </a:fld>
            <a:endParaRPr lang="en-US" dirty="0"/>
          </a:p>
        </p:txBody>
      </p:sp>
      <p:sp>
        <p:nvSpPr>
          <p:cNvPr id="5" name="Footer Placeholder 4">
            <a:extLst>
              <a:ext uri="{FF2B5EF4-FFF2-40B4-BE49-F238E27FC236}">
                <a16:creationId xmlns:a16="http://schemas.microsoft.com/office/drawing/2014/main" id="{80863F5F-9E39-4541-8B98-92B17EA09B6E}"/>
              </a:ext>
            </a:extLst>
          </p:cNvPr>
          <p:cNvSpPr>
            <a:spLocks noGrp="1"/>
          </p:cNvSpPr>
          <p:nvPr>
            <p:ph type="ftr" sz="quarter" idx="3"/>
          </p:nvPr>
        </p:nvSpPr>
        <p:spPr bwMode="gray">
          <a:xfrm>
            <a:off x="8796300" y="6406093"/>
            <a:ext cx="2093503" cy="180000"/>
          </a:xfrm>
          <a:prstGeom prst="rect">
            <a:avLst/>
          </a:prstGeom>
        </p:spPr>
        <p:txBody>
          <a:bodyPr vert="horz" lIns="0" tIns="0" rIns="0" bIns="0" rtlCol="0" anchor="ctr">
            <a:noAutofit/>
          </a:bodyPr>
          <a:lstStyle>
            <a:lvl1pPr algn="r">
              <a:defRPr sz="800">
                <a:solidFill>
                  <a:schemeClr val="tx1"/>
                </a:solidFill>
              </a:defRPr>
            </a:lvl1pPr>
            <a:lvl2pPr marL="0" indent="0" algn="r">
              <a:defRPr sz="800">
                <a:solidFill>
                  <a:schemeClr val="tx1"/>
                </a:solidFill>
              </a:defRPr>
            </a:lvl2pPr>
            <a:lvl3pPr marL="0" indent="0" algn="r">
              <a:defRPr sz="800">
                <a:solidFill>
                  <a:schemeClr val="tx1"/>
                </a:solidFill>
              </a:defRPr>
            </a:lvl3pPr>
            <a:lvl4pPr marL="0" indent="0" algn="r">
              <a:defRPr sz="800">
                <a:solidFill>
                  <a:schemeClr val="tx1"/>
                </a:solidFill>
              </a:defRPr>
            </a:lvl4pPr>
            <a:lvl5pPr marL="0" indent="0" algn="r">
              <a:defRPr sz="800">
                <a:solidFill>
                  <a:schemeClr val="tx1"/>
                </a:solidFill>
              </a:defRPr>
            </a:lvl5pPr>
            <a:lvl6pPr marL="0" indent="0" algn="r">
              <a:defRPr sz="800">
                <a:solidFill>
                  <a:schemeClr val="tx1"/>
                </a:solidFill>
              </a:defRPr>
            </a:lvl6pPr>
            <a:lvl7pPr marL="0" indent="0" algn="r">
              <a:defRPr sz="800">
                <a:solidFill>
                  <a:schemeClr val="tx1"/>
                </a:solidFill>
              </a:defRPr>
            </a:lvl7pPr>
            <a:lvl8pPr marL="0" indent="0" algn="r">
              <a:defRPr sz="800">
                <a:solidFill>
                  <a:schemeClr val="tx1"/>
                </a:solidFill>
              </a:defRPr>
            </a:lvl8pPr>
            <a:lvl9pPr marL="0" indent="0" algn="r">
              <a:defRPr sz="800">
                <a:solidFill>
                  <a:schemeClr val="tx1"/>
                </a:solidFill>
              </a:defRPr>
            </a:lvl9pPr>
          </a:lstStyle>
          <a:p>
            <a:r>
              <a:rPr lang="en-US"/>
              <a:t>Federal Reserve Bank of San Francisco</a:t>
            </a:r>
            <a:endParaRPr lang="en-US" dirty="0"/>
          </a:p>
        </p:txBody>
      </p:sp>
      <p:sp>
        <p:nvSpPr>
          <p:cNvPr id="6" name="Slide Number Placeholder 5">
            <a:extLst>
              <a:ext uri="{FF2B5EF4-FFF2-40B4-BE49-F238E27FC236}">
                <a16:creationId xmlns:a16="http://schemas.microsoft.com/office/drawing/2014/main" id="{20D4A28D-4519-479A-A082-BA558C6035CE}"/>
              </a:ext>
            </a:extLst>
          </p:cNvPr>
          <p:cNvSpPr>
            <a:spLocks noGrp="1"/>
          </p:cNvSpPr>
          <p:nvPr>
            <p:ph type="sldNum" sz="quarter" idx="4"/>
          </p:nvPr>
        </p:nvSpPr>
        <p:spPr bwMode="gray">
          <a:xfrm>
            <a:off x="10906125" y="6406093"/>
            <a:ext cx="193675" cy="180000"/>
          </a:xfrm>
          <a:prstGeom prst="rect">
            <a:avLst/>
          </a:prstGeom>
        </p:spPr>
        <p:txBody>
          <a:bodyPr vert="horz" lIns="0" tIns="0" rIns="0" bIns="0" rtlCol="0" anchor="ctr">
            <a:noAutofit/>
          </a:bodyPr>
          <a:lstStyle>
            <a:lvl1pPr algn="r">
              <a:defRPr sz="800">
                <a:solidFill>
                  <a:schemeClr val="tx1"/>
                </a:solidFill>
              </a:defRPr>
            </a:lvl1pPr>
            <a:lvl2pPr marL="0" indent="0" algn="r">
              <a:defRPr sz="800">
                <a:solidFill>
                  <a:schemeClr val="tx1"/>
                </a:solidFill>
              </a:defRPr>
            </a:lvl2pPr>
            <a:lvl3pPr marL="0" indent="0" algn="r">
              <a:defRPr sz="800">
                <a:solidFill>
                  <a:schemeClr val="tx1"/>
                </a:solidFill>
              </a:defRPr>
            </a:lvl3pPr>
            <a:lvl4pPr marL="0" indent="0" algn="r">
              <a:defRPr sz="800">
                <a:solidFill>
                  <a:schemeClr val="tx1"/>
                </a:solidFill>
              </a:defRPr>
            </a:lvl4pPr>
            <a:lvl5pPr marL="0" indent="0" algn="r">
              <a:defRPr sz="800">
                <a:solidFill>
                  <a:schemeClr val="tx1"/>
                </a:solidFill>
              </a:defRPr>
            </a:lvl5pPr>
            <a:lvl6pPr marL="0" indent="0" algn="r">
              <a:defRPr sz="800">
                <a:solidFill>
                  <a:schemeClr val="tx1"/>
                </a:solidFill>
              </a:defRPr>
            </a:lvl6pPr>
            <a:lvl7pPr marL="0" indent="0" algn="r">
              <a:defRPr sz="800">
                <a:solidFill>
                  <a:schemeClr val="tx1"/>
                </a:solidFill>
              </a:defRPr>
            </a:lvl7pPr>
            <a:lvl8pPr marL="0" indent="0" algn="r">
              <a:defRPr sz="800">
                <a:solidFill>
                  <a:schemeClr val="tx1"/>
                </a:solidFill>
              </a:defRPr>
            </a:lvl8pPr>
            <a:lvl9pPr marL="0" indent="0" algn="r">
              <a:defRPr sz="800">
                <a:solidFill>
                  <a:schemeClr val="tx1"/>
                </a:solidFill>
              </a:defRPr>
            </a:lvl9pPr>
          </a:lstStyle>
          <a:p>
            <a:fld id="{680AB541-CA38-4EE1-926E-407917AE7576}" type="slidenum">
              <a:rPr lang="en-US" smtClean="0"/>
              <a:pPr/>
              <a:t>‹#›</a:t>
            </a:fld>
            <a:endParaRPr lang="en-US" dirty="0"/>
          </a:p>
        </p:txBody>
      </p:sp>
      <p:pic>
        <p:nvPicPr>
          <p:cNvPr id="33" name="Picture 32">
            <a:extLst>
              <a:ext uri="{FF2B5EF4-FFF2-40B4-BE49-F238E27FC236}">
                <a16:creationId xmlns:a16="http://schemas.microsoft.com/office/drawing/2014/main" id="{8EA0DB67-5AC4-46AB-B798-FA271BFBBC63}"/>
              </a:ext>
            </a:extLst>
          </p:cNvPr>
          <p:cNvPicPr>
            <a:picLocks noChangeAspect="1"/>
          </p:cNvPicPr>
          <p:nvPr/>
        </p:nvPicPr>
        <p:blipFill>
          <a:blip r:embed="rId37"/>
          <a:stretch>
            <a:fillRect/>
          </a:stretch>
        </p:blipFill>
        <p:spPr bwMode="gray">
          <a:xfrm>
            <a:off x="400052" y="6332220"/>
            <a:ext cx="527050" cy="209550"/>
          </a:xfrm>
          <a:prstGeom prst="rect">
            <a:avLst/>
          </a:prstGeom>
        </p:spPr>
      </p:pic>
      <p:sp>
        <p:nvSpPr>
          <p:cNvPr id="7" name="MSIPCMContentMarking" descr="{&quot;HashCode&quot;:1070787281,&quot;Placement&quot;:&quot;Header&quot;,&quot;Top&quot;:0.0,&quot;Left&quot;:0.0,&quot;SlideWidth&quot;:960,&quot;SlideHeight&quot;:540}">
            <a:extLst>
              <a:ext uri="{FF2B5EF4-FFF2-40B4-BE49-F238E27FC236}">
                <a16:creationId xmlns:a16="http://schemas.microsoft.com/office/drawing/2014/main" id="{6DBFE691-162A-4039-8F72-9F16DEC8B189}"/>
              </a:ext>
            </a:extLst>
          </p:cNvPr>
          <p:cNvSpPr txBox="1"/>
          <p:nvPr userDrawn="1"/>
        </p:nvSpPr>
        <p:spPr bwMode="gray">
          <a:xfrm>
            <a:off x="0" y="0"/>
            <a:ext cx="2133302" cy="279435"/>
          </a:xfrm>
          <a:prstGeom prst="rect">
            <a:avLst/>
          </a:prstGeom>
          <a:noFill/>
        </p:spPr>
        <p:txBody>
          <a:bodyPr vert="horz" wrap="square" lIns="0" tIns="0" rIns="0" bIns="0" rtlCol="0" anchor="ctr" anchorCtr="1">
            <a:noAutofit/>
          </a:bodyPr>
          <a:lstStyle/>
          <a:p>
            <a:pPr algn="l" rtl="0">
              <a:spcBef>
                <a:spcPts val="0"/>
              </a:spcBef>
              <a:spcAft>
                <a:spcPts val="0"/>
              </a:spcAft>
            </a:pPr>
            <a:r>
              <a:rPr lang="es-US" sz="1100">
                <a:solidFill>
                  <a:srgbClr val="000000"/>
                </a:solidFill>
                <a:latin typeface="Calibri" panose="020F0502020204030204" pitchFamily="34" charset="0"/>
              </a:rPr>
              <a:t>NONCONFIDENTIAL // FRSONLY</a:t>
            </a:r>
          </a:p>
        </p:txBody>
      </p:sp>
    </p:spTree>
    <p:extLst>
      <p:ext uri="{BB962C8B-B14F-4D97-AF65-F5344CB8AC3E}">
        <p14:creationId xmlns:p14="http://schemas.microsoft.com/office/powerpoint/2010/main" val="256550021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69" r:id="rId28"/>
    <p:sldLayoutId id="2147483770" r:id="rId29"/>
    <p:sldLayoutId id="2147483771" r:id="rId30"/>
    <p:sldLayoutId id="2147483772" r:id="rId31"/>
    <p:sldLayoutId id="2147483773" r:id="rId32"/>
    <p:sldLayoutId id="2147483774" r:id="rId33"/>
    <p:sldLayoutId id="2147483775" r:id="rId34"/>
    <p:sldLayoutId id="2147483776" r:id="rId35"/>
  </p:sldLayoutIdLst>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hf hdr="0" dt="0"/>
  <p:txStyles>
    <p:titleStyle>
      <a:lvl1pPr algn="l" defTabSz="914400" rtl="0" eaLnBrk="1" latinLnBrk="0" hangingPunct="1">
        <a:lnSpc>
          <a:spcPct val="90000"/>
        </a:lnSpc>
        <a:spcBef>
          <a:spcPct val="0"/>
        </a:spcBef>
        <a:buNone/>
        <a:defRPr sz="4000" kern="1200">
          <a:solidFill>
            <a:schemeClr val="bg2"/>
          </a:solidFill>
          <a:latin typeface="Greycliff CF Extra Bold" panose="00000900000000000000" pitchFamily="50"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200" b="1" kern="1200">
          <a:solidFill>
            <a:schemeClr val="accent1"/>
          </a:solidFill>
          <a:latin typeface="Greycliff CF Bold"/>
          <a:ea typeface="+mn-ea"/>
          <a:cs typeface="+mn-cs"/>
        </a:defRPr>
      </a:lvl1pPr>
      <a:lvl2pPr marL="0" indent="0" algn="l" defTabSz="914400" rtl="0" eaLnBrk="1" latinLnBrk="0" hangingPunct="1">
        <a:lnSpc>
          <a:spcPct val="90000"/>
        </a:lnSpc>
        <a:spcBef>
          <a:spcPts val="1000"/>
        </a:spcBef>
        <a:buFont typeface="Arial" panose="020B0604020202020204" pitchFamily="34" charset="0"/>
        <a:buNone/>
        <a:defRPr sz="2200" b="0" kern="1200">
          <a:solidFill>
            <a:schemeClr val="accent2"/>
          </a:solidFill>
          <a:latin typeface="Greycliff CF Demi Bold" panose="00000700000000000000" pitchFamily="50" charset="0"/>
          <a:ea typeface="+mn-ea"/>
          <a:cs typeface="+mn-cs"/>
        </a:defRPr>
      </a:lvl2pPr>
      <a:lvl3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3pPr>
      <a:lvl4pPr marL="144000" indent="-144000" algn="l" defTabSz="914400" rtl="0" eaLnBrk="1" latinLnBrk="0" hangingPunct="1">
        <a:lnSpc>
          <a:spcPct val="90000"/>
        </a:lnSpc>
        <a:spcBef>
          <a:spcPts val="1000"/>
        </a:spcBef>
        <a:buFont typeface="Greycliff CF" panose="00000500000000000000" pitchFamily="50" charset="0"/>
        <a:buChar char="+"/>
        <a:defRPr sz="1800" kern="1200">
          <a:solidFill>
            <a:schemeClr val="tx1"/>
          </a:solidFill>
          <a:latin typeface="+mn-lt"/>
          <a:ea typeface="+mn-ea"/>
          <a:cs typeface="+mn-cs"/>
        </a:defRPr>
      </a:lvl4pPr>
      <a:lvl5pPr marL="288000" indent="144000" algn="l" defTabSz="914400" rtl="0" eaLnBrk="1" latinLnBrk="0" hangingPunct="1">
        <a:lnSpc>
          <a:spcPct val="90000"/>
        </a:lnSpc>
        <a:spcBef>
          <a:spcPts val="1000"/>
        </a:spcBef>
        <a:buFont typeface="Calibri" panose="020F0502020204030204" pitchFamily="34" charset="0"/>
        <a:buChar char="̶"/>
        <a:defRPr sz="1800" kern="1200">
          <a:solidFill>
            <a:schemeClr val="tx1"/>
          </a:solidFill>
          <a:latin typeface="+mn-lt"/>
          <a:ea typeface="+mn-ea"/>
          <a:cs typeface="+mn-cs"/>
        </a:defRPr>
      </a:lvl5pPr>
      <a:lvl6pPr marL="432000" indent="-144000" algn="l" defTabSz="914400" rtl="0" eaLnBrk="1" latinLnBrk="0" hangingPunct="1">
        <a:lnSpc>
          <a:spcPct val="70000"/>
        </a:lnSpc>
        <a:spcBef>
          <a:spcPts val="1000"/>
        </a:spcBef>
        <a:buFont typeface="Greycliff CF" panose="00000500000000000000" pitchFamily="50" charset="0"/>
        <a:buChar char="+"/>
        <a:defRPr sz="1500" kern="1200">
          <a:solidFill>
            <a:schemeClr val="tx1"/>
          </a:solidFill>
          <a:latin typeface="+mn-lt"/>
          <a:ea typeface="+mn-ea"/>
          <a:cs typeface="+mn-cs"/>
        </a:defRPr>
      </a:lvl6pPr>
      <a:lvl7pPr marL="432000" indent="-144000" algn="l" defTabSz="914400" rtl="0" eaLnBrk="1" latinLnBrk="0" hangingPunct="1">
        <a:lnSpc>
          <a:spcPct val="70000"/>
        </a:lnSpc>
        <a:spcBef>
          <a:spcPts val="1000"/>
        </a:spcBef>
        <a:buFont typeface="Greycliff CF" panose="00000500000000000000" pitchFamily="50" charset="0"/>
        <a:buChar char="+"/>
        <a:defRPr sz="1500" kern="1200">
          <a:solidFill>
            <a:schemeClr val="tx1"/>
          </a:solidFill>
          <a:latin typeface="+mn-lt"/>
          <a:ea typeface="+mn-ea"/>
          <a:cs typeface="+mn-cs"/>
        </a:defRPr>
      </a:lvl7pPr>
      <a:lvl8pPr marL="432000" indent="-144000" algn="l" defTabSz="914400" rtl="0" eaLnBrk="1" latinLnBrk="0" hangingPunct="1">
        <a:lnSpc>
          <a:spcPct val="70000"/>
        </a:lnSpc>
        <a:spcBef>
          <a:spcPts val="1000"/>
        </a:spcBef>
        <a:buFont typeface="Greycliff CF" panose="00000500000000000000" pitchFamily="50" charset="0"/>
        <a:buChar char="+"/>
        <a:defRPr sz="1500" kern="1200">
          <a:solidFill>
            <a:schemeClr val="tx1"/>
          </a:solidFill>
          <a:latin typeface="+mn-lt"/>
          <a:ea typeface="+mn-ea"/>
          <a:cs typeface="+mn-cs"/>
        </a:defRPr>
      </a:lvl8pPr>
      <a:lvl9pPr marL="432000" indent="-144000" algn="l" defTabSz="914400" rtl="0" eaLnBrk="1" latinLnBrk="0" hangingPunct="1">
        <a:lnSpc>
          <a:spcPct val="70000"/>
        </a:lnSpc>
        <a:spcBef>
          <a:spcPts val="1000"/>
        </a:spcBef>
        <a:buFont typeface="Greycliff CF" panose="00000500000000000000" pitchFamily="50" charset="0"/>
        <a:buChar char="+"/>
        <a:defRPr sz="15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8" pos="6992">
          <p15:clr>
            <a:srgbClr val="F26B43"/>
          </p15:clr>
        </p15:guide>
        <p15:guide id="59" pos="688">
          <p15:clr>
            <a:srgbClr val="F26B43"/>
          </p15:clr>
        </p15:guide>
        <p15:guide id="60" pos="3840">
          <p15:clr>
            <a:srgbClr val="F26B43"/>
          </p15:clr>
        </p15:guide>
        <p15:guide id="61" orient="horz" pos="3634">
          <p15:clr>
            <a:srgbClr val="F26B43"/>
          </p15:clr>
        </p15:guide>
        <p15:guide id="62" orient="horz" pos="1502">
          <p15:clr>
            <a:srgbClr val="F26B43"/>
          </p15:clr>
        </p15:guide>
        <p15:guide id="63" orient="horz" pos="1782">
          <p15:clr>
            <a:srgbClr val="F26B43"/>
          </p15:clr>
        </p15:guide>
        <p15:guide id="64" pos="4180">
          <p15:clr>
            <a:srgbClr val="F26B43"/>
          </p15:clr>
        </p15:guide>
        <p15:guide id="65" pos="350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21.xml"/><Relationship Id="rId5" Type="http://schemas.openxmlformats.org/officeDocument/2006/relationships/image" Target="../media/image35.jpg"/><Relationship Id="rId4" Type="http://schemas.openxmlformats.org/officeDocument/2006/relationships/image" Target="../media/image34.jfif"/></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39.jpg"/><Relationship Id="rId5" Type="http://schemas.openxmlformats.org/officeDocument/2006/relationships/image" Target="../media/image38.jpe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41.jp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14.xml.rels><?xml version="1.0" encoding="UTF-8" standalone="yes"?>
<Relationships xmlns="http://schemas.openxmlformats.org/package/2006/relationships"><Relationship Id="rId3" Type="http://schemas.openxmlformats.org/officeDocument/2006/relationships/image" Target="../media/image46.jfif"/><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49.jpg"/><Relationship Id="rId5" Type="http://schemas.openxmlformats.org/officeDocument/2006/relationships/image" Target="../media/image48.jfif"/><Relationship Id="rId4" Type="http://schemas.openxmlformats.org/officeDocument/2006/relationships/image" Target="../media/image47.jfif"/></Relationships>
</file>

<file path=ppt/slides/_rels/slide1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4.xml"/><Relationship Id="rId1" Type="http://schemas.openxmlformats.org/officeDocument/2006/relationships/slideLayout" Target="../slideLayouts/slideLayout21.xml"/><Relationship Id="rId5" Type="http://schemas.openxmlformats.org/officeDocument/2006/relationships/image" Target="../media/image52.jpg"/><Relationship Id="rId4" Type="http://schemas.openxmlformats.org/officeDocument/2006/relationships/image" Target="../media/image51.jfif"/></Relationships>
</file>

<file path=ppt/slides/_rels/slide1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54.jfif"/></Relationships>
</file>

<file path=ppt/slides/_rels/slide1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58.jfif"/><Relationship Id="rId5" Type="http://schemas.openxmlformats.org/officeDocument/2006/relationships/image" Target="../media/image57.jfif"/><Relationship Id="rId4" Type="http://schemas.openxmlformats.org/officeDocument/2006/relationships/image" Target="../media/image56.jfif"/></Relationships>
</file>

<file path=ppt/slides/_rels/slide1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7.xml"/><Relationship Id="rId1" Type="http://schemas.openxmlformats.org/officeDocument/2006/relationships/slideLayout" Target="../slideLayouts/slideLayout21.xml"/><Relationship Id="rId5" Type="http://schemas.openxmlformats.org/officeDocument/2006/relationships/image" Target="../media/image61.jfif"/><Relationship Id="rId4" Type="http://schemas.openxmlformats.org/officeDocument/2006/relationships/image" Target="../media/image60.jfif"/></Relationships>
</file>

<file path=ppt/slides/_rels/slide1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9.jfif"/><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1.jfif"/><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3.jfif"/><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oleObject" Target="../embeddings/oleObject1.bin"/><Relationship Id="rId7" Type="http://schemas.openxmlformats.org/officeDocument/2006/relationships/image" Target="../media/image28.bin"/><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7.jfif"/><Relationship Id="rId5" Type="http://schemas.openxmlformats.org/officeDocument/2006/relationships/image" Target="../media/image26.jpg"/><Relationship Id="rId10" Type="http://schemas.openxmlformats.org/officeDocument/2006/relationships/image" Target="../media/image30.emf"/><Relationship Id="rId4" Type="http://schemas.openxmlformats.org/officeDocument/2006/relationships/image" Target="../media/image25.emf"/><Relationship Id="rId9" Type="http://schemas.openxmlformats.org/officeDocument/2006/relationships/package" Target="../embeddings/Microsoft_PowerPoint_Presentation.pptx"/></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32.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9FCAD1C9-A410-4184-B089-14CE166EB822}"/>
              </a:ext>
            </a:extLst>
          </p:cNvPr>
          <p:cNvSpPr>
            <a:spLocks noGrp="1"/>
          </p:cNvSpPr>
          <p:nvPr>
            <p:ph type="ftr" sz="quarter" idx="11"/>
          </p:nvPr>
        </p:nvSpPr>
        <p:spPr bwMode="gray"/>
        <p:txBody>
          <a:bodyPr/>
          <a:lstStyle/>
          <a:p>
            <a:pPr rtl="0"/>
            <a:r>
              <a:rPr lang="es-US"/>
              <a:t>Federal Reserve Bank of San Francisco</a:t>
            </a:r>
          </a:p>
        </p:txBody>
      </p:sp>
      <p:sp>
        <p:nvSpPr>
          <p:cNvPr id="3" name="Text Placeholder 2">
            <a:extLst>
              <a:ext uri="{FF2B5EF4-FFF2-40B4-BE49-F238E27FC236}">
                <a16:creationId xmlns:a16="http://schemas.microsoft.com/office/drawing/2014/main" id="{4CB15783-4184-452E-9256-8AC4072AB427}"/>
              </a:ext>
            </a:extLst>
          </p:cNvPr>
          <p:cNvSpPr>
            <a:spLocks noGrp="1"/>
          </p:cNvSpPr>
          <p:nvPr>
            <p:ph type="body" sz="quarter" idx="13"/>
          </p:nvPr>
        </p:nvSpPr>
        <p:spPr bwMode="gray"/>
        <p:txBody>
          <a:bodyPr/>
          <a:lstStyle/>
          <a:p>
            <a:pPr lvl="1" rtl="0"/>
            <a:r>
              <a:rPr lang="es-US"/>
              <a:t>Sed diam nonumy eirmod</a:t>
            </a:r>
            <a:br>
              <a:rPr lang="en-US" dirty="0"/>
            </a:br>
            <a:r>
              <a:rPr lang="es-US"/>
              <a:t>tempor invidunt ut labore.</a:t>
            </a:r>
          </a:p>
          <a:p>
            <a:pPr lvl="2" rtl="0"/>
            <a:r>
              <a:rPr lang="es-US"/>
              <a:t>Dolore magna aliqueyam erat</a:t>
            </a:r>
          </a:p>
        </p:txBody>
      </p:sp>
      <p:sp>
        <p:nvSpPr>
          <p:cNvPr id="4" name="Title 3">
            <a:extLst>
              <a:ext uri="{FF2B5EF4-FFF2-40B4-BE49-F238E27FC236}">
                <a16:creationId xmlns:a16="http://schemas.microsoft.com/office/drawing/2014/main" id="{5D14D752-3A14-4BA0-BA06-57D1E75ED8E4}"/>
              </a:ext>
            </a:extLst>
          </p:cNvPr>
          <p:cNvSpPr>
            <a:spLocks noGrp="1"/>
          </p:cNvSpPr>
          <p:nvPr>
            <p:ph type="title"/>
          </p:nvPr>
        </p:nvSpPr>
        <p:spPr bwMode="gray"/>
        <p:txBody>
          <a:bodyPr/>
          <a:lstStyle/>
          <a:p>
            <a:pPr rtl="0"/>
            <a:r>
              <a:rPr lang="es-US"/>
              <a:t>Diapositiva de texto </a:t>
            </a:r>
            <a:br>
              <a:rPr lang="en-US" dirty="0"/>
            </a:br>
            <a:r>
              <a:rPr lang="es-US"/>
              <a:t>con imagen</a:t>
            </a:r>
          </a:p>
        </p:txBody>
      </p:sp>
      <p:sp>
        <p:nvSpPr>
          <p:cNvPr id="11" name="Slide Number Placeholder 10">
            <a:extLst>
              <a:ext uri="{FF2B5EF4-FFF2-40B4-BE49-F238E27FC236}">
                <a16:creationId xmlns:a16="http://schemas.microsoft.com/office/drawing/2014/main" id="{B7EA6C37-5DBB-4E0E-B0D1-83BC65F801CB}"/>
              </a:ext>
            </a:extLst>
          </p:cNvPr>
          <p:cNvSpPr>
            <a:spLocks noGrp="1"/>
          </p:cNvSpPr>
          <p:nvPr>
            <p:ph type="sldNum" sz="quarter" idx="12"/>
          </p:nvPr>
        </p:nvSpPr>
        <p:spPr bwMode="gray"/>
        <p:txBody>
          <a:bodyPr/>
          <a:lstStyle/>
          <a:p>
            <a:pPr rtl="0"/>
            <a:fld id="{680AB541-CA38-4EE1-926E-407917AE7576}" type="slidenum">
              <a:rPr/>
              <a:pPr/>
              <a:t>1</a:t>
            </a:fld>
            <a:endParaRPr/>
          </a:p>
        </p:txBody>
      </p:sp>
      <p:pic>
        <p:nvPicPr>
          <p:cNvPr id="9" name="Picture Placeholder 17" descr="A picture containing sky, water, outdoor, bridge&#10;&#10;Description automatically generated">
            <a:extLst>
              <a:ext uri="{FF2B5EF4-FFF2-40B4-BE49-F238E27FC236}">
                <a16:creationId xmlns:a16="http://schemas.microsoft.com/office/drawing/2014/main" id="{D4731814-CD68-4088-9F7D-82D561BB6CDE}"/>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l="22065" r="22065"/>
          <a:stretch/>
        </p:blipFill>
        <p:spPr bwMode="gray">
          <a:xfrm>
            <a:off x="0" y="0"/>
            <a:ext cx="5556250" cy="6858000"/>
          </a:xfrm>
        </p:spPr>
      </p:pic>
      <p:sp>
        <p:nvSpPr>
          <p:cNvPr id="8" name="TextBox 7">
            <a:extLst>
              <a:ext uri="{FF2B5EF4-FFF2-40B4-BE49-F238E27FC236}">
                <a16:creationId xmlns:a16="http://schemas.microsoft.com/office/drawing/2014/main" id="{D845B309-CB34-4663-86F2-55BA0D9D0FD8}"/>
              </a:ext>
            </a:extLst>
          </p:cNvPr>
          <p:cNvSpPr txBox="1"/>
          <p:nvPr/>
        </p:nvSpPr>
        <p:spPr bwMode="gray">
          <a:xfrm>
            <a:off x="7315200" y="1323577"/>
            <a:ext cx="4267200" cy="707886"/>
          </a:xfrm>
          <a:prstGeom prst="rect">
            <a:avLst/>
          </a:prstGeom>
          <a:noFill/>
        </p:spPr>
        <p:txBody>
          <a:bodyPr wrap="square">
            <a:spAutoFit/>
          </a:bodyPr>
          <a:lstStyle/>
          <a:p>
            <a:pPr rtl="0"/>
            <a:r>
              <a:rPr lang="es-US" sz="4000" b="1" dirty="0">
                <a:latin typeface="Greycliff CF" pitchFamily="50" charset="0"/>
              </a:rPr>
              <a:t>Aspectos básicos del presupuesto</a:t>
            </a:r>
          </a:p>
        </p:txBody>
      </p:sp>
      <p:pic>
        <p:nvPicPr>
          <p:cNvPr id="6" name="Picture 5" descr="Text&#10;&#10;Description automatically generated with low confidence">
            <a:extLst>
              <a:ext uri="{FF2B5EF4-FFF2-40B4-BE49-F238E27FC236}">
                <a16:creationId xmlns:a16="http://schemas.microsoft.com/office/drawing/2014/main" id="{FBE49006-3669-4B04-B634-9EF00359AA6B}"/>
              </a:ext>
            </a:extLst>
          </p:cNvPr>
          <p:cNvPicPr>
            <a:picLocks noChangeAspect="1"/>
          </p:cNvPicPr>
          <p:nvPr/>
        </p:nvPicPr>
        <p:blipFill>
          <a:blip r:embed="rId3"/>
          <a:stretch>
            <a:fillRect/>
          </a:stretch>
        </p:blipFill>
        <p:spPr>
          <a:xfrm>
            <a:off x="7707397" y="3068909"/>
            <a:ext cx="3482805" cy="2031462"/>
          </a:xfrm>
          <a:prstGeom prst="rect">
            <a:avLst/>
          </a:prstGeom>
        </p:spPr>
      </p:pic>
    </p:spTree>
    <p:extLst>
      <p:ext uri="{BB962C8B-B14F-4D97-AF65-F5344CB8AC3E}">
        <p14:creationId xmlns:p14="http://schemas.microsoft.com/office/powerpoint/2010/main" val="101989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AE222-BB73-4AA1-97C0-46F59E87ABFF}"/>
              </a:ext>
            </a:extLst>
          </p:cNvPr>
          <p:cNvSpPr>
            <a:spLocks noGrp="1"/>
          </p:cNvSpPr>
          <p:nvPr>
            <p:ph type="title"/>
          </p:nvPr>
        </p:nvSpPr>
        <p:spPr bwMode="gray">
          <a:xfrm>
            <a:off x="205991" y="1066800"/>
            <a:ext cx="11734797" cy="685800"/>
          </a:xfrm>
        </p:spPr>
        <p:txBody>
          <a:bodyPr/>
          <a:lstStyle/>
          <a:p>
            <a:pPr algn="ctr" rtl="0"/>
            <a:r>
              <a:rPr lang="es-US"/>
              <a:t>¡No olvide pagarse a sí mismo!</a:t>
            </a:r>
          </a:p>
        </p:txBody>
      </p:sp>
      <p:sp>
        <p:nvSpPr>
          <p:cNvPr id="8" name="Footer Placeholder 4">
            <a:extLst>
              <a:ext uri="{FF2B5EF4-FFF2-40B4-BE49-F238E27FC236}">
                <a16:creationId xmlns:a16="http://schemas.microsoft.com/office/drawing/2014/main" id="{C4C4A085-D91C-4577-B0A6-C1EC5D1A7E87}"/>
              </a:ext>
            </a:extLst>
          </p:cNvPr>
          <p:cNvSpPr>
            <a:spLocks noGrp="1"/>
          </p:cNvSpPr>
          <p:nvPr>
            <p:ph type="ftr" sz="quarter" idx="11"/>
          </p:nvPr>
        </p:nvSpPr>
        <p:spPr bwMode="gray">
          <a:xfrm>
            <a:off x="6469436" y="6197547"/>
            <a:ext cx="4397337" cy="144000"/>
          </a:xfrm>
        </p:spPr>
        <p:txBody>
          <a:bodyPr/>
          <a:lstStyle/>
          <a:p>
            <a:pPr rtl="0"/>
            <a:r>
              <a:rPr lang="es-US"/>
              <a:t>Federal Reserve Bank of San Francisco</a:t>
            </a:r>
          </a:p>
        </p:txBody>
      </p:sp>
      <p:sp>
        <p:nvSpPr>
          <p:cNvPr id="9" name="Slide Number Placeholder 5">
            <a:extLst>
              <a:ext uri="{FF2B5EF4-FFF2-40B4-BE49-F238E27FC236}">
                <a16:creationId xmlns:a16="http://schemas.microsoft.com/office/drawing/2014/main" id="{782E340A-1BF4-44CC-91F0-B04A4DBD6D9E}"/>
              </a:ext>
            </a:extLst>
          </p:cNvPr>
          <p:cNvSpPr>
            <a:spLocks noGrp="1"/>
          </p:cNvSpPr>
          <p:nvPr>
            <p:ph type="sldNum" sz="quarter" idx="12"/>
          </p:nvPr>
        </p:nvSpPr>
        <p:spPr bwMode="gray">
          <a:xfrm>
            <a:off x="10897928" y="6197547"/>
            <a:ext cx="215777" cy="144000"/>
          </a:xfrm>
        </p:spPr>
        <p:txBody>
          <a:bodyPr/>
          <a:lstStyle/>
          <a:p>
            <a:pPr rtl="0"/>
            <a:fld id="{2B578DCA-5389-439B-B0F2-3049ADCA701B}" type="slidenum">
              <a:rPr/>
              <a:pPr/>
              <a:t>10</a:t>
            </a:fld>
            <a:endParaRPr/>
          </a:p>
        </p:txBody>
      </p:sp>
      <p:sp>
        <p:nvSpPr>
          <p:cNvPr id="3" name="Rectangle 2">
            <a:extLst>
              <a:ext uri="{FF2B5EF4-FFF2-40B4-BE49-F238E27FC236}">
                <a16:creationId xmlns:a16="http://schemas.microsoft.com/office/drawing/2014/main" id="{13A154C1-3B90-474B-B718-8228CBB81072}"/>
              </a:ext>
            </a:extLst>
          </p:cNvPr>
          <p:cNvSpPr>
            <a:spLocks noChangeAspect="1"/>
          </p:cNvSpPr>
          <p:nvPr/>
        </p:nvSpPr>
        <p:spPr bwMode="gray">
          <a:xfrm>
            <a:off x="205992" y="2286002"/>
            <a:ext cx="3711190" cy="24384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3657600" algn="ctr"/>
            <a:endParaRPr lang="en-US" sz="1800" dirty="0" err="1">
              <a:solidFill>
                <a:schemeClr val="bg1"/>
              </a:solidFill>
              <a:latin typeface="+mj-lt"/>
            </a:endParaRPr>
          </a:p>
        </p:txBody>
      </p:sp>
      <p:sp>
        <p:nvSpPr>
          <p:cNvPr id="19" name="Rectangle 18">
            <a:extLst>
              <a:ext uri="{FF2B5EF4-FFF2-40B4-BE49-F238E27FC236}">
                <a16:creationId xmlns:a16="http://schemas.microsoft.com/office/drawing/2014/main" id="{FC343EE1-CB1B-4C01-B959-6D50091B3DDF}"/>
              </a:ext>
            </a:extLst>
          </p:cNvPr>
          <p:cNvSpPr>
            <a:spLocks noChangeAspect="1"/>
          </p:cNvSpPr>
          <p:nvPr/>
        </p:nvSpPr>
        <p:spPr bwMode="gray">
          <a:xfrm>
            <a:off x="4217797" y="2286000"/>
            <a:ext cx="3711189" cy="2438401"/>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3657600" algn="ctr"/>
            <a:endParaRPr lang="de-DE" sz="1800" dirty="0">
              <a:solidFill>
                <a:schemeClr val="bg1"/>
              </a:solidFill>
              <a:latin typeface="+mj-lt"/>
            </a:endParaRPr>
          </a:p>
        </p:txBody>
      </p:sp>
      <p:sp>
        <p:nvSpPr>
          <p:cNvPr id="24" name="Rectangle 23">
            <a:extLst>
              <a:ext uri="{FF2B5EF4-FFF2-40B4-BE49-F238E27FC236}">
                <a16:creationId xmlns:a16="http://schemas.microsoft.com/office/drawing/2014/main" id="{57D89D34-9B93-43C1-A15A-E19535C4358F}"/>
              </a:ext>
            </a:extLst>
          </p:cNvPr>
          <p:cNvSpPr>
            <a:spLocks noChangeAspect="1"/>
          </p:cNvSpPr>
          <p:nvPr/>
        </p:nvSpPr>
        <p:spPr bwMode="gray">
          <a:xfrm>
            <a:off x="8229600" y="2286000"/>
            <a:ext cx="3711189" cy="2438400"/>
          </a:xfrm>
          <a:prstGeom prst="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3657600" algn="ctr"/>
            <a:endParaRPr lang="en-US" sz="1800" dirty="0" err="1">
              <a:solidFill>
                <a:schemeClr val="bg1"/>
              </a:solidFill>
              <a:latin typeface="+mj-lt"/>
            </a:endParaRPr>
          </a:p>
        </p:txBody>
      </p:sp>
      <p:sp>
        <p:nvSpPr>
          <p:cNvPr id="10" name="TextBox 9">
            <a:extLst>
              <a:ext uri="{FF2B5EF4-FFF2-40B4-BE49-F238E27FC236}">
                <a16:creationId xmlns:a16="http://schemas.microsoft.com/office/drawing/2014/main" id="{BB79AD6C-D94B-4034-B6EF-E83A6E95536B}"/>
              </a:ext>
            </a:extLst>
          </p:cNvPr>
          <p:cNvSpPr txBox="1"/>
          <p:nvPr/>
        </p:nvSpPr>
        <p:spPr>
          <a:xfrm>
            <a:off x="205991" y="4953002"/>
            <a:ext cx="3711189" cy="1446550"/>
          </a:xfrm>
          <a:prstGeom prst="rect">
            <a:avLst/>
          </a:prstGeom>
          <a:gradFill>
            <a:gsLst>
              <a:gs pos="100000">
                <a:schemeClr val="accent2">
                  <a:satMod val="103000"/>
                  <a:lumMod val="102000"/>
                  <a:tint val="94000"/>
                </a:schemeClr>
              </a:gs>
              <a:gs pos="100000">
                <a:schemeClr val="accent2">
                  <a:satMod val="103000"/>
                  <a:lumMod val="102000"/>
                  <a:tint val="94000"/>
                </a:schemeClr>
              </a:gs>
              <a:gs pos="99000">
                <a:schemeClr val="accent1"/>
              </a:gs>
              <a:gs pos="100000">
                <a:schemeClr val="accent2">
                  <a:lumMod val="99000"/>
                  <a:satMod val="120000"/>
                  <a:shade val="78000"/>
                </a:schemeClr>
              </a:gs>
            </a:gsLst>
          </a:gra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rtl="0"/>
            <a:r>
              <a:rPr lang="es-US" b="1" dirty="0">
                <a:solidFill>
                  <a:schemeClr val="tx1"/>
                </a:solidFill>
                <a:effectLst>
                  <a:outerShdw blurRad="38100" dist="38100" dir="2700000" algn="tl">
                    <a:srgbClr val="000000">
                      <a:alpha val="43137"/>
                    </a:srgbClr>
                  </a:outerShdw>
                </a:effectLst>
              </a:rPr>
              <a:t>Ahorro simple</a:t>
            </a:r>
          </a:p>
          <a:p>
            <a:endParaRPr lang="en-US" sz="1400" dirty="0">
              <a:solidFill>
                <a:schemeClr val="tx1"/>
              </a:solidFill>
              <a:effectLst>
                <a:outerShdw blurRad="38100" dist="38100" dir="2700000" algn="tl">
                  <a:srgbClr val="000000">
                    <a:alpha val="43137"/>
                  </a:srgbClr>
                </a:outerShdw>
              </a:effectLst>
            </a:endParaRPr>
          </a:p>
          <a:p>
            <a:pPr rtl="0"/>
            <a:r>
              <a:rPr lang="es-US" sz="1400" dirty="0">
                <a:solidFill>
                  <a:schemeClr val="tx1"/>
                </a:solidFill>
                <a:effectLst>
                  <a:outerShdw blurRad="38100" dist="38100" dir="2700000" algn="tl">
                    <a:srgbClr val="000000">
                      <a:alpha val="43137"/>
                    </a:srgbClr>
                  </a:outerShdw>
                </a:effectLst>
              </a:rPr>
              <a:t>Tasa de ahorro = 5 % al mes</a:t>
            </a:r>
          </a:p>
          <a:p>
            <a:endParaRPr lang="en-US" sz="1400" dirty="0">
              <a:solidFill>
                <a:schemeClr val="tx1"/>
              </a:solidFill>
              <a:effectLst>
                <a:outerShdw blurRad="38100" dist="38100" dir="2700000" algn="tl">
                  <a:srgbClr val="000000">
                    <a:alpha val="43137"/>
                  </a:srgbClr>
                </a:outerShdw>
              </a:effectLst>
            </a:endParaRPr>
          </a:p>
          <a:p>
            <a:pPr rtl="0"/>
            <a:r>
              <a:rPr lang="es-US" sz="1400" dirty="0">
                <a:solidFill>
                  <a:schemeClr val="tx1"/>
                </a:solidFill>
                <a:effectLst>
                  <a:outerShdw blurRad="38100" dist="38100" dir="2700000" algn="tl">
                    <a:srgbClr val="000000">
                      <a:alpha val="43137"/>
                    </a:srgbClr>
                  </a:outerShdw>
                </a:effectLst>
              </a:rPr>
              <a:t>Cálculo = divida los ingresos mensuales entre 20</a:t>
            </a:r>
          </a:p>
        </p:txBody>
      </p:sp>
      <p:sp>
        <p:nvSpPr>
          <p:cNvPr id="15" name="TextBox 14">
            <a:extLst>
              <a:ext uri="{FF2B5EF4-FFF2-40B4-BE49-F238E27FC236}">
                <a16:creationId xmlns:a16="http://schemas.microsoft.com/office/drawing/2014/main" id="{A08DF4EF-9AB4-4A16-8A77-F9692ACBB333}"/>
              </a:ext>
            </a:extLst>
          </p:cNvPr>
          <p:cNvSpPr txBox="1"/>
          <p:nvPr/>
        </p:nvSpPr>
        <p:spPr>
          <a:xfrm>
            <a:off x="4217797" y="4953002"/>
            <a:ext cx="3711189" cy="1446550"/>
          </a:xfrm>
          <a:prstGeom prst="rect">
            <a:avLst/>
          </a:prstGeom>
          <a:gradFill>
            <a:gsLst>
              <a:gs pos="100000">
                <a:schemeClr val="accent2">
                  <a:satMod val="103000"/>
                  <a:lumMod val="102000"/>
                  <a:tint val="94000"/>
                </a:schemeClr>
              </a:gs>
              <a:gs pos="100000">
                <a:schemeClr val="accent2">
                  <a:satMod val="110000"/>
                  <a:lumMod val="100000"/>
                  <a:shade val="100000"/>
                </a:schemeClr>
              </a:gs>
              <a:gs pos="100000">
                <a:schemeClr val="accent2">
                  <a:lumMod val="99000"/>
                  <a:satMod val="120000"/>
                  <a:shade val="78000"/>
                </a:schemeClr>
              </a:gs>
            </a:gsLst>
          </a:gra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rtl="0"/>
            <a:r>
              <a:rPr lang="es-US" b="1" dirty="0">
                <a:solidFill>
                  <a:schemeClr val="tx1"/>
                </a:solidFill>
                <a:effectLst>
                  <a:outerShdw blurRad="38100" dist="38100" dir="2700000" algn="tl">
                    <a:srgbClr val="000000">
                      <a:alpha val="43137"/>
                    </a:srgbClr>
                  </a:outerShdw>
                </a:effectLst>
              </a:rPr>
              <a:t>Ahorro inteligente</a:t>
            </a:r>
          </a:p>
          <a:p>
            <a:endParaRPr lang="en-US" sz="1400" dirty="0">
              <a:solidFill>
                <a:schemeClr val="tx1"/>
              </a:solidFill>
              <a:effectLst>
                <a:outerShdw blurRad="38100" dist="38100" dir="2700000" algn="tl">
                  <a:srgbClr val="000000">
                    <a:alpha val="43137"/>
                  </a:srgbClr>
                </a:outerShdw>
              </a:effectLst>
            </a:endParaRPr>
          </a:p>
          <a:p>
            <a:pPr rtl="0"/>
            <a:r>
              <a:rPr lang="es-US" sz="1400" dirty="0">
                <a:solidFill>
                  <a:schemeClr val="tx1"/>
                </a:solidFill>
                <a:effectLst>
                  <a:outerShdw blurRad="38100" dist="38100" dir="2700000" algn="tl">
                    <a:srgbClr val="000000">
                      <a:alpha val="43137"/>
                    </a:srgbClr>
                  </a:outerShdw>
                </a:effectLst>
              </a:rPr>
              <a:t>Tasa de ahorro = 10 % al mes</a:t>
            </a:r>
          </a:p>
          <a:p>
            <a:endParaRPr lang="en-US" sz="1400" dirty="0">
              <a:solidFill>
                <a:schemeClr val="tx1"/>
              </a:solidFill>
              <a:effectLst>
                <a:outerShdw blurRad="38100" dist="38100" dir="2700000" algn="tl">
                  <a:srgbClr val="000000">
                    <a:alpha val="43137"/>
                  </a:srgbClr>
                </a:outerShdw>
              </a:effectLst>
            </a:endParaRPr>
          </a:p>
          <a:p>
            <a:pPr rtl="0"/>
            <a:r>
              <a:rPr lang="es-US" sz="1400" dirty="0">
                <a:solidFill>
                  <a:schemeClr val="tx1"/>
                </a:solidFill>
                <a:effectLst>
                  <a:outerShdw blurRad="38100" dist="38100" dir="2700000" algn="tl">
                    <a:srgbClr val="000000">
                      <a:alpha val="43137"/>
                    </a:srgbClr>
                  </a:outerShdw>
                </a:effectLst>
              </a:rPr>
              <a:t>Cálculo = divida los ingresos mensuales entre 10</a:t>
            </a:r>
          </a:p>
        </p:txBody>
      </p:sp>
      <p:sp>
        <p:nvSpPr>
          <p:cNvPr id="16" name="TextBox 15">
            <a:extLst>
              <a:ext uri="{FF2B5EF4-FFF2-40B4-BE49-F238E27FC236}">
                <a16:creationId xmlns:a16="http://schemas.microsoft.com/office/drawing/2014/main" id="{CEB8BF38-113C-4A0F-A4B6-E05F8E4045E9}"/>
              </a:ext>
            </a:extLst>
          </p:cNvPr>
          <p:cNvSpPr txBox="1"/>
          <p:nvPr/>
        </p:nvSpPr>
        <p:spPr>
          <a:xfrm>
            <a:off x="8229598" y="4953002"/>
            <a:ext cx="3711189" cy="1444752"/>
          </a:xfrm>
          <a:prstGeom prst="rect">
            <a:avLst/>
          </a:prstGeom>
          <a:gradFill>
            <a:gsLst>
              <a:gs pos="100000">
                <a:schemeClr val="accent3">
                  <a:lumMod val="60000"/>
                  <a:lumOff val="40000"/>
                </a:schemeClr>
              </a:gs>
              <a:gs pos="100000">
                <a:schemeClr val="accent2">
                  <a:satMod val="110000"/>
                  <a:lumMod val="100000"/>
                  <a:shade val="100000"/>
                </a:schemeClr>
              </a:gs>
              <a:gs pos="100000">
                <a:schemeClr val="accent2">
                  <a:lumMod val="99000"/>
                  <a:satMod val="120000"/>
                  <a:shade val="78000"/>
                </a:schemeClr>
              </a:gs>
            </a:gsLst>
          </a:gra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rtl="0"/>
            <a:r>
              <a:rPr lang="es-US" b="1" dirty="0">
                <a:solidFill>
                  <a:schemeClr val="tx1"/>
                </a:solidFill>
                <a:effectLst>
                  <a:outerShdw blurRad="38100" dist="38100" dir="2700000" algn="tl">
                    <a:srgbClr val="000000">
                      <a:alpha val="43137"/>
                    </a:srgbClr>
                  </a:outerShdw>
                </a:effectLst>
              </a:rPr>
              <a:t>Súper ahorro </a:t>
            </a:r>
          </a:p>
          <a:p>
            <a:endParaRPr lang="en-US" sz="1600" dirty="0">
              <a:solidFill>
                <a:schemeClr val="tx1"/>
              </a:solidFill>
              <a:effectLst>
                <a:outerShdw blurRad="38100" dist="38100" dir="2700000" algn="tl">
                  <a:srgbClr val="000000">
                    <a:alpha val="43137"/>
                  </a:srgbClr>
                </a:outerShdw>
              </a:effectLst>
            </a:endParaRPr>
          </a:p>
          <a:p>
            <a:pPr rtl="0"/>
            <a:r>
              <a:rPr lang="es-US" sz="1400" dirty="0">
                <a:solidFill>
                  <a:schemeClr val="tx1"/>
                </a:solidFill>
                <a:effectLst>
                  <a:outerShdw blurRad="38100" dist="38100" dir="2700000" algn="tl">
                    <a:srgbClr val="000000">
                      <a:alpha val="43137"/>
                    </a:srgbClr>
                  </a:outerShdw>
                </a:effectLst>
              </a:rPr>
              <a:t>Tasa de ahorro = 20 % al mes</a:t>
            </a:r>
          </a:p>
          <a:p>
            <a:endParaRPr lang="en-US" sz="1200" dirty="0">
              <a:solidFill>
                <a:schemeClr val="tx1"/>
              </a:solidFill>
              <a:effectLst>
                <a:outerShdw blurRad="38100" dist="38100" dir="2700000" algn="tl">
                  <a:srgbClr val="000000">
                    <a:alpha val="43137"/>
                  </a:srgbClr>
                </a:outerShdw>
              </a:effectLst>
            </a:endParaRPr>
          </a:p>
          <a:p>
            <a:pPr rtl="0"/>
            <a:r>
              <a:rPr lang="es-US" sz="1400" dirty="0">
                <a:solidFill>
                  <a:schemeClr val="tx1"/>
                </a:solidFill>
                <a:effectLst>
                  <a:outerShdw blurRad="38100" dist="38100" dir="2700000" algn="tl">
                    <a:srgbClr val="000000">
                      <a:alpha val="43137"/>
                    </a:srgbClr>
                  </a:outerShdw>
                </a:effectLst>
              </a:rPr>
              <a:t>Cálculos = divida los ingresos mensuales entre 5</a:t>
            </a:r>
          </a:p>
        </p:txBody>
      </p:sp>
      <p:pic>
        <p:nvPicPr>
          <p:cNvPr id="14" name="Picture 13">
            <a:extLst>
              <a:ext uri="{FF2B5EF4-FFF2-40B4-BE49-F238E27FC236}">
                <a16:creationId xmlns:a16="http://schemas.microsoft.com/office/drawing/2014/main" id="{4FFF9B38-2819-4DDF-A403-1862C080E3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376258"/>
            <a:ext cx="3352800" cy="2266519"/>
          </a:xfrm>
          <a:prstGeom prst="rect">
            <a:avLst/>
          </a:prstGeom>
        </p:spPr>
      </p:pic>
      <p:pic>
        <p:nvPicPr>
          <p:cNvPr id="21" name="Picture 20">
            <a:extLst>
              <a:ext uri="{FF2B5EF4-FFF2-40B4-BE49-F238E27FC236}">
                <a16:creationId xmlns:a16="http://schemas.microsoft.com/office/drawing/2014/main" id="{A7643E09-9A6E-42AE-867F-8FA1B2641C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7977" y="2371940"/>
            <a:ext cx="3350823" cy="2266519"/>
          </a:xfrm>
          <a:prstGeom prst="rect">
            <a:avLst/>
          </a:prstGeom>
        </p:spPr>
      </p:pic>
      <p:pic>
        <p:nvPicPr>
          <p:cNvPr id="5" name="Picture 4">
            <a:extLst>
              <a:ext uri="{FF2B5EF4-FFF2-40B4-BE49-F238E27FC236}">
                <a16:creationId xmlns:a16="http://schemas.microsoft.com/office/drawing/2014/main" id="{D4078B8D-5724-E0B2-DBB9-3E23C80B94DB}"/>
              </a:ext>
            </a:extLst>
          </p:cNvPr>
          <p:cNvPicPr>
            <a:picLocks noChangeAspect="1"/>
          </p:cNvPicPr>
          <p:nvPr/>
        </p:nvPicPr>
        <p:blipFill>
          <a:blip r:embed="rId5"/>
          <a:stretch>
            <a:fillRect/>
          </a:stretch>
        </p:blipFill>
        <p:spPr>
          <a:xfrm>
            <a:off x="8761292" y="2371939"/>
            <a:ext cx="2647803" cy="2266519"/>
          </a:xfrm>
          <a:prstGeom prst="rect">
            <a:avLst/>
          </a:prstGeom>
        </p:spPr>
      </p:pic>
    </p:spTree>
    <p:extLst>
      <p:ext uri="{BB962C8B-B14F-4D97-AF65-F5344CB8AC3E}">
        <p14:creationId xmlns:p14="http://schemas.microsoft.com/office/powerpoint/2010/main" val="89704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AE222-BB73-4AA1-97C0-46F59E87ABFF}"/>
              </a:ext>
            </a:extLst>
          </p:cNvPr>
          <p:cNvSpPr>
            <a:spLocks noGrp="1"/>
          </p:cNvSpPr>
          <p:nvPr>
            <p:ph type="title"/>
          </p:nvPr>
        </p:nvSpPr>
        <p:spPr bwMode="gray">
          <a:xfrm>
            <a:off x="149578" y="990600"/>
            <a:ext cx="11890022" cy="762000"/>
          </a:xfrm>
        </p:spPr>
        <p:txBody>
          <a:bodyPr/>
          <a:lstStyle/>
          <a:p>
            <a:pPr algn="ctr" rtl="0"/>
            <a:r>
              <a:rPr lang="es-US"/>
              <a:t>Elija su casa</a:t>
            </a:r>
          </a:p>
        </p:txBody>
      </p:sp>
      <p:sp>
        <p:nvSpPr>
          <p:cNvPr id="8" name="Footer Placeholder 4">
            <a:extLst>
              <a:ext uri="{FF2B5EF4-FFF2-40B4-BE49-F238E27FC236}">
                <a16:creationId xmlns:a16="http://schemas.microsoft.com/office/drawing/2014/main" id="{C4C4A085-D91C-4577-B0A6-C1EC5D1A7E87}"/>
              </a:ext>
            </a:extLst>
          </p:cNvPr>
          <p:cNvSpPr>
            <a:spLocks noGrp="1"/>
          </p:cNvSpPr>
          <p:nvPr>
            <p:ph type="ftr" sz="quarter" idx="11"/>
          </p:nvPr>
        </p:nvSpPr>
        <p:spPr bwMode="gray"/>
        <p:txBody>
          <a:bodyPr/>
          <a:lstStyle/>
          <a:p>
            <a:pPr rtl="0"/>
            <a:r>
              <a:rPr lang="es-US"/>
              <a:t>Federal Reserve Bank of San Francisco</a:t>
            </a:r>
          </a:p>
        </p:txBody>
      </p:sp>
      <p:sp>
        <p:nvSpPr>
          <p:cNvPr id="9" name="Slide Number Placeholder 5">
            <a:extLst>
              <a:ext uri="{FF2B5EF4-FFF2-40B4-BE49-F238E27FC236}">
                <a16:creationId xmlns:a16="http://schemas.microsoft.com/office/drawing/2014/main" id="{782E340A-1BF4-44CC-91F0-B04A4DBD6D9E}"/>
              </a:ext>
            </a:extLst>
          </p:cNvPr>
          <p:cNvSpPr>
            <a:spLocks noGrp="1"/>
          </p:cNvSpPr>
          <p:nvPr>
            <p:ph type="sldNum" sz="quarter" idx="12"/>
          </p:nvPr>
        </p:nvSpPr>
        <p:spPr bwMode="gray"/>
        <p:txBody>
          <a:bodyPr/>
          <a:lstStyle/>
          <a:p>
            <a:pPr rtl="0"/>
            <a:fld id="{2B578DCA-5389-439B-B0F2-3049ADCA701B}" type="slidenum">
              <a:rPr/>
              <a:pPr/>
              <a:t>11</a:t>
            </a:fld>
            <a:endParaRPr/>
          </a:p>
        </p:txBody>
      </p:sp>
      <p:sp>
        <p:nvSpPr>
          <p:cNvPr id="3" name="Rectangle 2">
            <a:extLst>
              <a:ext uri="{FF2B5EF4-FFF2-40B4-BE49-F238E27FC236}">
                <a16:creationId xmlns:a16="http://schemas.microsoft.com/office/drawing/2014/main" id="{13A154C1-3B90-474B-B718-8228CBB81072}"/>
              </a:ext>
            </a:extLst>
          </p:cNvPr>
          <p:cNvSpPr>
            <a:spLocks noChangeAspect="1"/>
          </p:cNvSpPr>
          <p:nvPr/>
        </p:nvSpPr>
        <p:spPr bwMode="gray">
          <a:xfrm>
            <a:off x="3281586" y="2652112"/>
            <a:ext cx="2928402" cy="207151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3657600" algn="ctr"/>
            <a:endParaRPr lang="en-US" sz="1800" dirty="0" err="1">
              <a:solidFill>
                <a:schemeClr val="bg1"/>
              </a:solidFill>
              <a:latin typeface="+mj-lt"/>
            </a:endParaRPr>
          </a:p>
        </p:txBody>
      </p:sp>
      <p:sp>
        <p:nvSpPr>
          <p:cNvPr id="19" name="Rectangle 18">
            <a:extLst>
              <a:ext uri="{FF2B5EF4-FFF2-40B4-BE49-F238E27FC236}">
                <a16:creationId xmlns:a16="http://schemas.microsoft.com/office/drawing/2014/main" id="{FC343EE1-CB1B-4C01-B959-6D50091B3DDF}"/>
              </a:ext>
            </a:extLst>
          </p:cNvPr>
          <p:cNvSpPr>
            <a:spLocks noChangeAspect="1"/>
          </p:cNvSpPr>
          <p:nvPr/>
        </p:nvSpPr>
        <p:spPr bwMode="gray">
          <a:xfrm>
            <a:off x="174340" y="2652112"/>
            <a:ext cx="2916434" cy="2063044"/>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3657600" algn="ctr"/>
            <a:endParaRPr lang="de-DE" sz="1800" dirty="0">
              <a:solidFill>
                <a:schemeClr val="bg1"/>
              </a:solidFill>
              <a:latin typeface="+mj-lt"/>
            </a:endParaRPr>
          </a:p>
        </p:txBody>
      </p:sp>
      <p:sp>
        <p:nvSpPr>
          <p:cNvPr id="24" name="Rectangle 23">
            <a:extLst>
              <a:ext uri="{FF2B5EF4-FFF2-40B4-BE49-F238E27FC236}">
                <a16:creationId xmlns:a16="http://schemas.microsoft.com/office/drawing/2014/main" id="{57D89D34-9B93-43C1-A15A-E19535C4358F}"/>
              </a:ext>
            </a:extLst>
          </p:cNvPr>
          <p:cNvSpPr>
            <a:spLocks noChangeAspect="1"/>
          </p:cNvSpPr>
          <p:nvPr/>
        </p:nvSpPr>
        <p:spPr bwMode="gray">
          <a:xfrm>
            <a:off x="6400800" y="2656913"/>
            <a:ext cx="2916434" cy="2063044"/>
          </a:xfrm>
          <a:prstGeom prst="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3657600" algn="ctr"/>
            <a:endParaRPr lang="en-US" sz="1800" dirty="0" err="1">
              <a:solidFill>
                <a:schemeClr val="bg1"/>
              </a:solidFill>
              <a:latin typeface="+mj-lt"/>
            </a:endParaRPr>
          </a:p>
        </p:txBody>
      </p:sp>
      <p:sp>
        <p:nvSpPr>
          <p:cNvPr id="25" name="Rectangle 24">
            <a:extLst>
              <a:ext uri="{FF2B5EF4-FFF2-40B4-BE49-F238E27FC236}">
                <a16:creationId xmlns:a16="http://schemas.microsoft.com/office/drawing/2014/main" id="{DCBF9DB4-68C2-425D-BA1C-FFC6570021DD}"/>
              </a:ext>
            </a:extLst>
          </p:cNvPr>
          <p:cNvSpPr>
            <a:spLocks noChangeAspect="1"/>
          </p:cNvSpPr>
          <p:nvPr/>
        </p:nvSpPr>
        <p:spPr bwMode="gray">
          <a:xfrm>
            <a:off x="9484783" y="2652112"/>
            <a:ext cx="2589295" cy="2055895"/>
          </a:xfrm>
          <a:prstGeom prst="rect">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3657600" algn="ctr"/>
            <a:endParaRPr lang="en-US" sz="1800" dirty="0" err="1">
              <a:solidFill>
                <a:schemeClr val="bg1"/>
              </a:solidFill>
              <a:latin typeface="+mj-lt"/>
            </a:endParaRPr>
          </a:p>
        </p:txBody>
      </p:sp>
      <p:pic>
        <p:nvPicPr>
          <p:cNvPr id="10" name="Picture 2" descr="See the source image">
            <a:extLst>
              <a:ext uri="{FF2B5EF4-FFF2-40B4-BE49-F238E27FC236}">
                <a16:creationId xmlns:a16="http://schemas.microsoft.com/office/drawing/2014/main" id="{8187E811-D4AC-48FC-8542-407A274A8B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0790" y="2784999"/>
            <a:ext cx="2706718" cy="18014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See the source image">
            <a:extLst>
              <a:ext uri="{FF2B5EF4-FFF2-40B4-BE49-F238E27FC236}">
                <a16:creationId xmlns:a16="http://schemas.microsoft.com/office/drawing/2014/main" id="{009B9764-8011-4999-A280-EB7750B132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9065" y="2785391"/>
            <a:ext cx="2706105" cy="18049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See the source image">
            <a:extLst>
              <a:ext uri="{FF2B5EF4-FFF2-40B4-BE49-F238E27FC236}">
                <a16:creationId xmlns:a16="http://schemas.microsoft.com/office/drawing/2014/main" id="{16022EB1-A5B1-4793-AC17-51BCF8CBE8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77210" y="2785390"/>
            <a:ext cx="2423925" cy="180495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9D7F7E0-ED33-47E9-91ED-006C7455A65F}"/>
              </a:ext>
            </a:extLst>
          </p:cNvPr>
          <p:cNvSpPr txBox="1"/>
          <p:nvPr/>
        </p:nvSpPr>
        <p:spPr>
          <a:xfrm>
            <a:off x="3309948" y="4882579"/>
            <a:ext cx="2928402" cy="1197864"/>
          </a:xfrm>
          <a:prstGeom prst="rect">
            <a:avLst/>
          </a:prstGeom>
          <a:gradFill>
            <a:gsLst>
              <a:gs pos="100000">
                <a:schemeClr val="accent1"/>
              </a:gs>
              <a:gs pos="100000">
                <a:schemeClr val="accent2">
                  <a:satMod val="110000"/>
                  <a:lumMod val="100000"/>
                  <a:shade val="100000"/>
                </a:schemeClr>
              </a:gs>
              <a:gs pos="100000">
                <a:schemeClr val="accent2">
                  <a:lumMod val="99000"/>
                  <a:satMod val="120000"/>
                  <a:shade val="78000"/>
                </a:schemeClr>
              </a:gs>
            </a:gsLst>
          </a:gra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rtl="0"/>
            <a:r>
              <a:rPr lang="es-US" dirty="0"/>
              <a:t>   </a:t>
            </a:r>
            <a:r>
              <a:rPr lang="es-US" b="1" dirty="0">
                <a:solidFill>
                  <a:schemeClr val="tx1"/>
                </a:solidFill>
                <a:effectLst>
                  <a:outerShdw blurRad="38100" dist="38100" dir="2700000" algn="tl">
                    <a:srgbClr val="000000">
                      <a:alpha val="43137"/>
                    </a:srgbClr>
                  </a:outerShdw>
                </a:effectLst>
              </a:rPr>
              <a:t>Espacio reducido</a:t>
            </a:r>
          </a:p>
          <a:p>
            <a:endParaRPr lang="en-US" sz="1400" dirty="0">
              <a:solidFill>
                <a:schemeClr val="tx1"/>
              </a:solidFill>
              <a:effectLst>
                <a:outerShdw blurRad="38100" dist="38100" dir="2700000" algn="tl">
                  <a:srgbClr val="000000">
                    <a:alpha val="43137"/>
                  </a:srgbClr>
                </a:outerShdw>
              </a:effectLst>
            </a:endParaRPr>
          </a:p>
          <a:p>
            <a:pPr rtl="0"/>
            <a:r>
              <a:rPr lang="es-US" sz="1400" dirty="0">
                <a:solidFill>
                  <a:schemeClr val="tx1"/>
                </a:solidFill>
                <a:effectLst>
                  <a:outerShdw blurRad="38100" dist="38100" dir="2700000" algn="tl">
                    <a:srgbClr val="000000">
                      <a:alpha val="43137"/>
                    </a:srgbClr>
                  </a:outerShdw>
                </a:effectLst>
              </a:rPr>
              <a:t>     </a:t>
            </a:r>
            <a:r>
              <a:rPr lang="es-US" sz="1200" dirty="0">
                <a:solidFill>
                  <a:schemeClr val="tx1"/>
                </a:solidFill>
                <a:effectLst>
                  <a:outerShdw blurRad="38100" dist="38100" dir="2700000" algn="tl">
                    <a:srgbClr val="000000">
                      <a:alpha val="43137"/>
                    </a:srgbClr>
                  </a:outerShdw>
                </a:effectLst>
              </a:rPr>
              <a:t>Pago mensual = $1,900 </a:t>
            </a:r>
          </a:p>
          <a:p>
            <a:pPr rtl="0"/>
            <a:r>
              <a:rPr lang="es-US" sz="1400" dirty="0">
                <a:solidFill>
                  <a:schemeClr val="tx1"/>
                </a:solidFill>
                <a:effectLst>
                  <a:outerShdw blurRad="38100" dist="38100" dir="2700000" algn="tl">
                    <a:srgbClr val="000000">
                      <a:alpha val="43137"/>
                    </a:srgbClr>
                  </a:outerShdw>
                </a:effectLst>
              </a:rPr>
              <a:t>   </a:t>
            </a:r>
          </a:p>
          <a:p>
            <a:pPr rtl="0"/>
            <a:r>
              <a:rPr lang="es-US" sz="1400" dirty="0">
                <a:solidFill>
                  <a:schemeClr val="tx1"/>
                </a:solidFill>
                <a:effectLst>
                  <a:outerShdw blurRad="38100" dist="38100" dir="2700000" algn="tl">
                    <a:srgbClr val="000000">
                      <a:alpha val="43137"/>
                    </a:srgbClr>
                  </a:outerShdw>
                </a:effectLst>
              </a:rPr>
              <a:t>     </a:t>
            </a:r>
            <a:r>
              <a:rPr lang="es-US" sz="1200" dirty="0">
                <a:solidFill>
                  <a:schemeClr val="tx1"/>
                </a:solidFill>
                <a:effectLst>
                  <a:outerShdw blurRad="38100" dist="38100" dir="2700000" algn="tl">
                    <a:srgbClr val="000000">
                      <a:alpha val="43137"/>
                    </a:srgbClr>
                  </a:outerShdw>
                </a:effectLst>
              </a:rPr>
              <a:t>Servicios = $390</a:t>
            </a:r>
          </a:p>
        </p:txBody>
      </p:sp>
      <p:sp>
        <p:nvSpPr>
          <p:cNvPr id="16" name="TextBox 15">
            <a:extLst>
              <a:ext uri="{FF2B5EF4-FFF2-40B4-BE49-F238E27FC236}">
                <a16:creationId xmlns:a16="http://schemas.microsoft.com/office/drawing/2014/main" id="{88155633-0CB4-4FB8-AC43-B088C912A57F}"/>
              </a:ext>
            </a:extLst>
          </p:cNvPr>
          <p:cNvSpPr txBox="1"/>
          <p:nvPr/>
        </p:nvSpPr>
        <p:spPr>
          <a:xfrm>
            <a:off x="174340" y="4876801"/>
            <a:ext cx="2916434" cy="1200329"/>
          </a:xfrm>
          <a:prstGeom prst="rect">
            <a:avLst/>
          </a:prstGeom>
          <a:gradFill>
            <a:gsLst>
              <a:gs pos="100000">
                <a:schemeClr val="accent2">
                  <a:satMod val="103000"/>
                  <a:lumMod val="102000"/>
                  <a:tint val="94000"/>
                </a:schemeClr>
              </a:gs>
              <a:gs pos="100000">
                <a:schemeClr val="accent2">
                  <a:satMod val="110000"/>
                  <a:lumMod val="100000"/>
                  <a:shade val="100000"/>
                </a:schemeClr>
              </a:gs>
              <a:gs pos="100000">
                <a:schemeClr val="accent2">
                  <a:lumMod val="99000"/>
                  <a:satMod val="120000"/>
                  <a:shade val="78000"/>
                </a:schemeClr>
              </a:gs>
            </a:gsLst>
          </a:gra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rtl="0"/>
            <a:r>
              <a:rPr lang="es-US" b="1" dirty="0">
                <a:solidFill>
                  <a:schemeClr val="tx1"/>
                </a:solidFill>
                <a:effectLst>
                  <a:outerShdw blurRad="38100" dist="38100" dir="2700000" algn="tl">
                    <a:srgbClr val="000000">
                      <a:alpha val="43137"/>
                    </a:srgbClr>
                  </a:outerShdw>
                </a:effectLst>
              </a:rPr>
              <a:t>En casa con los padres</a:t>
            </a:r>
          </a:p>
          <a:p>
            <a:pPr algn="ctr"/>
            <a:endParaRPr lang="en-US" dirty="0">
              <a:solidFill>
                <a:schemeClr val="bg1"/>
              </a:solidFill>
              <a:effectLst>
                <a:outerShdw blurRad="38100" dist="38100" dir="2700000" algn="tl">
                  <a:srgbClr val="000000">
                    <a:alpha val="43137"/>
                  </a:srgbClr>
                </a:outerShdw>
              </a:effectLst>
            </a:endParaRPr>
          </a:p>
          <a:p>
            <a:pPr rtl="0"/>
            <a:r>
              <a:rPr lang="es-US" sz="1200" dirty="0">
                <a:solidFill>
                  <a:schemeClr val="tx1"/>
                </a:solidFill>
                <a:effectLst>
                  <a:outerShdw blurRad="38100" dist="38100" dir="2700000" algn="tl">
                    <a:srgbClr val="000000">
                      <a:alpha val="43137"/>
                    </a:srgbClr>
                  </a:outerShdw>
                </a:effectLst>
              </a:rPr>
              <a:t>Pago mensual = ¡$0.00!</a:t>
            </a:r>
          </a:p>
          <a:p>
            <a:endParaRPr lang="en-US" sz="1200" dirty="0">
              <a:solidFill>
                <a:schemeClr val="tx1"/>
              </a:solidFill>
              <a:effectLst>
                <a:outerShdw blurRad="38100" dist="38100" dir="2700000" algn="tl">
                  <a:srgbClr val="000000">
                    <a:alpha val="43137"/>
                  </a:srgbClr>
                </a:outerShdw>
              </a:effectLst>
            </a:endParaRPr>
          </a:p>
          <a:p>
            <a:pPr rtl="0"/>
            <a:r>
              <a:rPr lang="es-US" sz="1200" dirty="0">
                <a:solidFill>
                  <a:schemeClr val="tx1"/>
                </a:solidFill>
                <a:effectLst>
                  <a:outerShdw blurRad="38100" dist="38100" dir="2700000" algn="tl">
                    <a:srgbClr val="000000">
                      <a:alpha val="43137"/>
                    </a:srgbClr>
                  </a:outerShdw>
                </a:effectLst>
              </a:rPr>
              <a:t>Servicios = $350</a:t>
            </a:r>
          </a:p>
        </p:txBody>
      </p:sp>
      <p:sp>
        <p:nvSpPr>
          <p:cNvPr id="17" name="TextBox 16">
            <a:extLst>
              <a:ext uri="{FF2B5EF4-FFF2-40B4-BE49-F238E27FC236}">
                <a16:creationId xmlns:a16="http://schemas.microsoft.com/office/drawing/2014/main" id="{8F84511B-D2CA-40EE-9C6C-C76EFB45FAD6}"/>
              </a:ext>
            </a:extLst>
          </p:cNvPr>
          <p:cNvSpPr txBox="1"/>
          <p:nvPr/>
        </p:nvSpPr>
        <p:spPr>
          <a:xfrm>
            <a:off x="6407916" y="4876799"/>
            <a:ext cx="2928402" cy="1200329"/>
          </a:xfrm>
          <a:prstGeom prst="rect">
            <a:avLst/>
          </a:prstGeom>
          <a:gradFill>
            <a:gsLst>
              <a:gs pos="100000">
                <a:schemeClr val="accent3">
                  <a:lumMod val="60000"/>
                  <a:lumOff val="40000"/>
                </a:schemeClr>
              </a:gs>
              <a:gs pos="100000">
                <a:schemeClr val="accent2">
                  <a:satMod val="110000"/>
                  <a:lumMod val="100000"/>
                  <a:shade val="100000"/>
                </a:schemeClr>
              </a:gs>
              <a:gs pos="100000">
                <a:schemeClr val="accent2">
                  <a:lumMod val="99000"/>
                  <a:satMod val="120000"/>
                  <a:shade val="78000"/>
                </a:schemeClr>
              </a:gs>
            </a:gsLst>
          </a:gra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rtl="0"/>
            <a:r>
              <a:rPr lang="es-US" b="1" dirty="0">
                <a:solidFill>
                  <a:schemeClr val="tx1"/>
                </a:solidFill>
                <a:effectLst>
                  <a:outerShdw blurRad="38100" dist="38100" dir="2700000" algn="tl">
                    <a:srgbClr val="000000">
                      <a:alpha val="43137"/>
                    </a:srgbClr>
                  </a:outerShdw>
                </a:effectLst>
              </a:rPr>
              <a:t>Vida de lujo</a:t>
            </a:r>
          </a:p>
          <a:p>
            <a:endParaRPr lang="en-US" dirty="0">
              <a:solidFill>
                <a:schemeClr val="bg1"/>
              </a:solidFill>
              <a:effectLst>
                <a:outerShdw blurRad="38100" dist="38100" dir="2700000" algn="tl">
                  <a:srgbClr val="000000">
                    <a:alpha val="43137"/>
                  </a:srgbClr>
                </a:outerShdw>
              </a:effectLst>
            </a:endParaRPr>
          </a:p>
          <a:p>
            <a:pPr rtl="0"/>
            <a:r>
              <a:rPr lang="es-US" sz="1200" dirty="0">
                <a:solidFill>
                  <a:schemeClr val="tx1"/>
                </a:solidFill>
                <a:effectLst>
                  <a:outerShdw blurRad="38100" dist="38100" dir="2700000" algn="tl">
                    <a:srgbClr val="000000">
                      <a:alpha val="43137"/>
                    </a:srgbClr>
                  </a:outerShdw>
                </a:effectLst>
              </a:rPr>
              <a:t>Pago mensual = $3,200</a:t>
            </a:r>
          </a:p>
          <a:p>
            <a:endParaRPr lang="en-US" sz="1200" dirty="0">
              <a:solidFill>
                <a:schemeClr val="tx1"/>
              </a:solidFill>
              <a:effectLst>
                <a:outerShdw blurRad="38100" dist="38100" dir="2700000" algn="tl">
                  <a:srgbClr val="000000">
                    <a:alpha val="43137"/>
                  </a:srgbClr>
                </a:outerShdw>
              </a:effectLst>
            </a:endParaRPr>
          </a:p>
          <a:p>
            <a:pPr rtl="0"/>
            <a:r>
              <a:rPr lang="es-US" sz="1200" dirty="0">
                <a:solidFill>
                  <a:schemeClr val="tx1"/>
                </a:solidFill>
                <a:effectLst>
                  <a:outerShdw blurRad="38100" dist="38100" dir="2700000" algn="tl">
                    <a:srgbClr val="000000">
                      <a:alpha val="43137"/>
                    </a:srgbClr>
                  </a:outerShdw>
                </a:effectLst>
              </a:rPr>
              <a:t>Servicios = $530</a:t>
            </a:r>
          </a:p>
        </p:txBody>
      </p:sp>
      <p:sp>
        <p:nvSpPr>
          <p:cNvPr id="18" name="TextBox 17">
            <a:extLst>
              <a:ext uri="{FF2B5EF4-FFF2-40B4-BE49-F238E27FC236}">
                <a16:creationId xmlns:a16="http://schemas.microsoft.com/office/drawing/2014/main" id="{5FC70EA4-29D5-462B-A9DA-B48AF8A166D9}"/>
              </a:ext>
            </a:extLst>
          </p:cNvPr>
          <p:cNvSpPr txBox="1"/>
          <p:nvPr/>
        </p:nvSpPr>
        <p:spPr>
          <a:xfrm>
            <a:off x="9519261" y="4876799"/>
            <a:ext cx="2554817" cy="1200329"/>
          </a:xfrm>
          <a:prstGeom prst="rect">
            <a:avLst/>
          </a:prstGeom>
          <a:gradFill>
            <a:gsLst>
              <a:gs pos="100000">
                <a:schemeClr val="accent5">
                  <a:lumMod val="60000"/>
                  <a:lumOff val="40000"/>
                </a:schemeClr>
              </a:gs>
              <a:gs pos="100000">
                <a:schemeClr val="accent2">
                  <a:satMod val="110000"/>
                  <a:lumMod val="100000"/>
                  <a:shade val="100000"/>
                </a:schemeClr>
              </a:gs>
              <a:gs pos="100000">
                <a:schemeClr val="accent2">
                  <a:lumMod val="99000"/>
                  <a:satMod val="120000"/>
                  <a:shade val="78000"/>
                </a:schemeClr>
              </a:gs>
            </a:gsLst>
          </a:gra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rtl="0"/>
            <a:r>
              <a:rPr lang="es-US" b="1" dirty="0">
                <a:solidFill>
                  <a:schemeClr val="tx1"/>
                </a:solidFill>
                <a:effectLst>
                  <a:outerShdw blurRad="38100" dist="38100" dir="2700000" algn="tl">
                    <a:srgbClr val="000000">
                      <a:alpha val="43137"/>
                    </a:srgbClr>
                  </a:outerShdw>
                </a:effectLst>
              </a:rPr>
              <a:t>Oasis suburbano</a:t>
            </a:r>
          </a:p>
          <a:p>
            <a:endParaRPr lang="en-US" dirty="0">
              <a:solidFill>
                <a:schemeClr val="tx1"/>
              </a:solidFill>
              <a:effectLst>
                <a:outerShdw blurRad="38100" dist="38100" dir="2700000" algn="tl">
                  <a:srgbClr val="000000">
                    <a:alpha val="43137"/>
                  </a:srgbClr>
                </a:outerShdw>
              </a:effectLst>
            </a:endParaRPr>
          </a:p>
          <a:p>
            <a:pPr rtl="0"/>
            <a:r>
              <a:rPr lang="es-US" sz="1200" dirty="0">
                <a:solidFill>
                  <a:schemeClr val="tx1"/>
                </a:solidFill>
                <a:effectLst>
                  <a:outerShdw blurRad="38100" dist="38100" dir="2700000" algn="tl">
                    <a:srgbClr val="000000">
                      <a:alpha val="43137"/>
                    </a:srgbClr>
                  </a:outerShdw>
                </a:effectLst>
              </a:rPr>
              <a:t> Pago mensual = $4,300</a:t>
            </a:r>
          </a:p>
          <a:p>
            <a:endParaRPr lang="en-US" sz="1200" dirty="0">
              <a:solidFill>
                <a:schemeClr val="tx1"/>
              </a:solidFill>
              <a:effectLst>
                <a:outerShdw blurRad="38100" dist="38100" dir="2700000" algn="tl">
                  <a:srgbClr val="000000">
                    <a:alpha val="43137"/>
                  </a:srgbClr>
                </a:outerShdw>
              </a:effectLst>
            </a:endParaRPr>
          </a:p>
          <a:p>
            <a:pPr rtl="0"/>
            <a:r>
              <a:rPr lang="es-US" sz="1200" dirty="0">
                <a:solidFill>
                  <a:schemeClr val="tx1"/>
                </a:solidFill>
                <a:effectLst>
                  <a:outerShdw blurRad="38100" dist="38100" dir="2700000" algn="tl">
                    <a:srgbClr val="000000">
                      <a:alpha val="43137"/>
                    </a:srgbClr>
                  </a:outerShdw>
                </a:effectLst>
              </a:rPr>
              <a:t>Servicios = $600</a:t>
            </a:r>
          </a:p>
        </p:txBody>
      </p:sp>
      <p:pic>
        <p:nvPicPr>
          <p:cNvPr id="5" name="Picture 4" descr="Keys to a home">
            <a:extLst>
              <a:ext uri="{FF2B5EF4-FFF2-40B4-BE49-F238E27FC236}">
                <a16:creationId xmlns:a16="http://schemas.microsoft.com/office/drawing/2014/main" id="{5AEC3EC9-8FCB-48AB-B5CC-EF34513E7D94}"/>
              </a:ext>
            </a:extLst>
          </p:cNvPr>
          <p:cNvPicPr>
            <a:picLocks noChangeAspect="1"/>
          </p:cNvPicPr>
          <p:nvPr/>
        </p:nvPicPr>
        <p:blipFill>
          <a:blip r:embed="rId6"/>
          <a:stretch>
            <a:fillRect/>
          </a:stretch>
        </p:blipFill>
        <p:spPr>
          <a:xfrm>
            <a:off x="271263" y="2765543"/>
            <a:ext cx="2722588" cy="1804952"/>
          </a:xfrm>
          <a:prstGeom prst="rect">
            <a:avLst/>
          </a:prstGeom>
        </p:spPr>
      </p:pic>
    </p:spTree>
    <p:extLst>
      <p:ext uri="{BB962C8B-B14F-4D97-AF65-F5344CB8AC3E}">
        <p14:creationId xmlns:p14="http://schemas.microsoft.com/office/powerpoint/2010/main" val="544942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4AB675C-59E8-4116-8951-C4D40D92ADCE}"/>
              </a:ext>
            </a:extLst>
          </p:cNvPr>
          <p:cNvSpPr>
            <a:spLocks noGrp="1"/>
          </p:cNvSpPr>
          <p:nvPr>
            <p:ph type="dt" sz="half" idx="10"/>
          </p:nvPr>
        </p:nvSpPr>
        <p:spPr/>
        <p:txBody>
          <a:bodyPr/>
          <a:lstStyle/>
          <a:p>
            <a:pPr rtl="0"/>
            <a:fld id="{A45FC889-A78E-42E7-A495-FF4C1BDC7EFE}" type="datetime1">
              <a:rPr lang="es-MX"/>
              <a:t>05/10/2022</a:t>
            </a:fld>
            <a:endParaRPr/>
          </a:p>
        </p:txBody>
      </p:sp>
      <p:sp>
        <p:nvSpPr>
          <p:cNvPr id="5" name="Footer Placeholder 4">
            <a:extLst>
              <a:ext uri="{FF2B5EF4-FFF2-40B4-BE49-F238E27FC236}">
                <a16:creationId xmlns:a16="http://schemas.microsoft.com/office/drawing/2014/main" id="{68E77435-D44F-4670-949C-14F158C36BA0}"/>
              </a:ext>
            </a:extLst>
          </p:cNvPr>
          <p:cNvSpPr>
            <a:spLocks noGrp="1"/>
          </p:cNvSpPr>
          <p:nvPr>
            <p:ph type="ftr" sz="quarter" idx="11"/>
          </p:nvPr>
        </p:nvSpPr>
        <p:spPr/>
        <p:txBody>
          <a:bodyPr/>
          <a:lstStyle/>
          <a:p>
            <a:pPr rtl="0"/>
            <a:r>
              <a:rPr lang="es-US"/>
              <a:t>Federal Reserve Bank of San Francisco</a:t>
            </a:r>
          </a:p>
        </p:txBody>
      </p:sp>
      <p:sp>
        <p:nvSpPr>
          <p:cNvPr id="6" name="Slide Number Placeholder 5">
            <a:extLst>
              <a:ext uri="{FF2B5EF4-FFF2-40B4-BE49-F238E27FC236}">
                <a16:creationId xmlns:a16="http://schemas.microsoft.com/office/drawing/2014/main" id="{49221894-28F0-4482-93C7-AE91F55A94F8}"/>
              </a:ext>
            </a:extLst>
          </p:cNvPr>
          <p:cNvSpPr>
            <a:spLocks noGrp="1"/>
          </p:cNvSpPr>
          <p:nvPr>
            <p:ph type="sldNum" sz="quarter" idx="12"/>
          </p:nvPr>
        </p:nvSpPr>
        <p:spPr/>
        <p:txBody>
          <a:bodyPr/>
          <a:lstStyle/>
          <a:p>
            <a:pPr rtl="0"/>
            <a:fld id="{2B578DCA-5389-439B-B0F2-3049ADCA701B}" type="slidenum">
              <a:rPr/>
              <a:t>12</a:t>
            </a:fld>
            <a:endParaRPr/>
          </a:p>
        </p:txBody>
      </p:sp>
      <p:sp>
        <p:nvSpPr>
          <p:cNvPr id="8" name="TextBox 7">
            <a:extLst>
              <a:ext uri="{FF2B5EF4-FFF2-40B4-BE49-F238E27FC236}">
                <a16:creationId xmlns:a16="http://schemas.microsoft.com/office/drawing/2014/main" id="{E99EF6B0-AF7C-4116-A2C0-64DEC683EDA1}"/>
              </a:ext>
            </a:extLst>
          </p:cNvPr>
          <p:cNvSpPr txBox="1"/>
          <p:nvPr/>
        </p:nvSpPr>
        <p:spPr>
          <a:xfrm>
            <a:off x="2059200" y="4347346"/>
            <a:ext cx="3239521" cy="197725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rtl="0"/>
            <a:r>
              <a:rPr lang="es-US" sz="2800" dirty="0"/>
              <a:t>CARA</a:t>
            </a:r>
          </a:p>
          <a:p>
            <a:pPr algn="ctr" rtl="0"/>
            <a:r>
              <a:rPr lang="es-US" dirty="0"/>
              <a:t>Le roban la computadora portátil y debe gastar $1,320 para reemplazarla. Puede realizar el pago en mensualidades.</a:t>
            </a:r>
          </a:p>
        </p:txBody>
      </p:sp>
      <p:sp>
        <p:nvSpPr>
          <p:cNvPr id="9" name="TextBox 8">
            <a:extLst>
              <a:ext uri="{FF2B5EF4-FFF2-40B4-BE49-F238E27FC236}">
                <a16:creationId xmlns:a16="http://schemas.microsoft.com/office/drawing/2014/main" id="{77389B10-88D1-4264-88F5-B8BD37BD71F1}"/>
              </a:ext>
            </a:extLst>
          </p:cNvPr>
          <p:cNvSpPr txBox="1"/>
          <p:nvPr/>
        </p:nvSpPr>
        <p:spPr>
          <a:xfrm>
            <a:off x="6781800" y="4347347"/>
            <a:ext cx="3236976" cy="197510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rtl="0"/>
            <a:r>
              <a:rPr lang="es-US" dirty="0"/>
              <a:t> </a:t>
            </a:r>
            <a:r>
              <a:rPr lang="es-US" sz="2800" dirty="0"/>
              <a:t>CRUZ</a:t>
            </a:r>
          </a:p>
          <a:p>
            <a:pPr algn="ctr" rtl="0"/>
            <a:r>
              <a:rPr lang="es-US" dirty="0"/>
              <a:t>Para ayudarle a crear sus ahorros, un familiar deposita $25 cada mes en su cuenta de ahorros</a:t>
            </a:r>
            <a:r>
              <a:rPr lang="es-US" sz="1200" dirty="0"/>
              <a:t>.</a:t>
            </a:r>
          </a:p>
        </p:txBody>
      </p:sp>
      <p:sp>
        <p:nvSpPr>
          <p:cNvPr id="10" name="TextBox 9">
            <a:extLst>
              <a:ext uri="{FF2B5EF4-FFF2-40B4-BE49-F238E27FC236}">
                <a16:creationId xmlns:a16="http://schemas.microsoft.com/office/drawing/2014/main" id="{EE4794B2-5AAF-4B42-A835-5606EC9B541A}"/>
              </a:ext>
            </a:extLst>
          </p:cNvPr>
          <p:cNvSpPr txBox="1"/>
          <p:nvPr/>
        </p:nvSpPr>
        <p:spPr bwMode="gray">
          <a:xfrm>
            <a:off x="609600" y="223178"/>
            <a:ext cx="10972800" cy="3743957"/>
          </a:xfrm>
          <a:prstGeom prst="rect">
            <a:avLst/>
          </a:prstGeom>
          <a:noFill/>
        </p:spPr>
        <p:txBody>
          <a:bodyPr wrap="square" rtlCol="0" anchor="ctr">
            <a:noAutofit/>
          </a:bodyPr>
          <a:lstStyle/>
          <a:p>
            <a:pPr marL="0" indent="-3657600" algn="ctr" rtl="0"/>
            <a:r>
              <a:rPr lang="es-US" sz="2800" b="1" dirty="0"/>
              <a:t>ATRÉVASE </a:t>
            </a:r>
          </a:p>
          <a:p>
            <a:pPr marL="0" indent="-3657600" algn="ctr" rtl="0"/>
            <a:r>
              <a:rPr lang="es-US" sz="2400" dirty="0"/>
              <a:t>La vida trae imprevistos; algunos traen dinero, otros agregan gastos. </a:t>
            </a:r>
          </a:p>
          <a:p>
            <a:pPr marL="0" indent="-3657600" algn="ctr"/>
            <a:endParaRPr lang="en-US" sz="2000" dirty="0"/>
          </a:p>
          <a:p>
            <a:pPr marL="0" indent="-3657600" algn="ctr"/>
            <a:endParaRPr lang="en-US" sz="2800" b="1" dirty="0"/>
          </a:p>
          <a:p>
            <a:pPr marL="0" indent="-3657600" algn="ctr" rtl="0"/>
            <a:r>
              <a:rPr lang="es-US" sz="2800" b="1" dirty="0"/>
              <a:t>TIRE UNA MONEDA</a:t>
            </a:r>
          </a:p>
          <a:p>
            <a:pPr marL="0" indent="-3657600" algn="ctr" rtl="0"/>
            <a:r>
              <a:rPr lang="es-US" sz="2800" b="1" dirty="0"/>
              <a:t> </a:t>
            </a:r>
            <a:r>
              <a:rPr lang="es-US" sz="2400" dirty="0"/>
              <a:t>para revelar su destino.</a:t>
            </a:r>
          </a:p>
        </p:txBody>
      </p:sp>
      <p:pic>
        <p:nvPicPr>
          <p:cNvPr id="11" name="Picture 2" descr="https://encrypted-tbn1.gstatic.com/images?q=tbn:ANd9GcRhhCNqKaXEWRnQodI9MRZKNla5btbSMFd4_TqYJFuXzXjU8p8Psv3MsLWy">
            <a:extLst>
              <a:ext uri="{FF2B5EF4-FFF2-40B4-BE49-F238E27FC236}">
                <a16:creationId xmlns:a16="http://schemas.microsoft.com/office/drawing/2014/main" id="{A450D274-8FA6-4B38-9598-8AB7F3D95B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2009" y="1793065"/>
            <a:ext cx="1905000" cy="22455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 name="Picture 2" descr="Working space background">
            <a:extLst>
              <a:ext uri="{FF2B5EF4-FFF2-40B4-BE49-F238E27FC236}">
                <a16:creationId xmlns:a16="http://schemas.microsoft.com/office/drawing/2014/main" id="{8FB382B4-2C6F-4861-99F4-12F7BBEFB833}"/>
              </a:ext>
            </a:extLst>
          </p:cNvPr>
          <p:cNvPicPr>
            <a:picLocks noChangeAspect="1"/>
          </p:cNvPicPr>
          <p:nvPr/>
        </p:nvPicPr>
        <p:blipFill>
          <a:blip r:embed="rId4"/>
          <a:stretch>
            <a:fillRect/>
          </a:stretch>
        </p:blipFill>
        <p:spPr>
          <a:xfrm>
            <a:off x="798665" y="1843904"/>
            <a:ext cx="2974669" cy="1982629"/>
          </a:xfrm>
          <a:prstGeom prst="rect">
            <a:avLst/>
          </a:prstGeom>
        </p:spPr>
      </p:pic>
    </p:spTree>
    <p:extLst>
      <p:ext uri="{BB962C8B-B14F-4D97-AF65-F5344CB8AC3E}">
        <p14:creationId xmlns:p14="http://schemas.microsoft.com/office/powerpoint/2010/main" val="2895811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AE222-BB73-4AA1-97C0-46F59E87ABFF}"/>
              </a:ext>
            </a:extLst>
          </p:cNvPr>
          <p:cNvSpPr>
            <a:spLocks noGrp="1"/>
          </p:cNvSpPr>
          <p:nvPr>
            <p:ph type="title"/>
          </p:nvPr>
        </p:nvSpPr>
        <p:spPr bwMode="gray">
          <a:xfrm>
            <a:off x="149578" y="990600"/>
            <a:ext cx="11890022" cy="381000"/>
          </a:xfrm>
        </p:spPr>
        <p:txBody>
          <a:bodyPr/>
          <a:lstStyle/>
          <a:p>
            <a:pPr algn="ctr" rtl="0"/>
            <a:r>
              <a:rPr lang="es-US"/>
              <a:t>Elija su transporte</a:t>
            </a:r>
          </a:p>
        </p:txBody>
      </p:sp>
      <p:sp>
        <p:nvSpPr>
          <p:cNvPr id="8" name="Footer Placeholder 4">
            <a:extLst>
              <a:ext uri="{FF2B5EF4-FFF2-40B4-BE49-F238E27FC236}">
                <a16:creationId xmlns:a16="http://schemas.microsoft.com/office/drawing/2014/main" id="{C4C4A085-D91C-4577-B0A6-C1EC5D1A7E87}"/>
              </a:ext>
            </a:extLst>
          </p:cNvPr>
          <p:cNvSpPr>
            <a:spLocks noGrp="1"/>
          </p:cNvSpPr>
          <p:nvPr>
            <p:ph type="ftr" sz="quarter" idx="11"/>
          </p:nvPr>
        </p:nvSpPr>
        <p:spPr bwMode="gray"/>
        <p:txBody>
          <a:bodyPr/>
          <a:lstStyle/>
          <a:p>
            <a:pPr rtl="0"/>
            <a:r>
              <a:rPr lang="es-US"/>
              <a:t>Federal Reserve Bank of San Francisco</a:t>
            </a:r>
          </a:p>
        </p:txBody>
      </p:sp>
      <p:sp>
        <p:nvSpPr>
          <p:cNvPr id="9" name="Slide Number Placeholder 5">
            <a:extLst>
              <a:ext uri="{FF2B5EF4-FFF2-40B4-BE49-F238E27FC236}">
                <a16:creationId xmlns:a16="http://schemas.microsoft.com/office/drawing/2014/main" id="{782E340A-1BF4-44CC-91F0-B04A4DBD6D9E}"/>
              </a:ext>
            </a:extLst>
          </p:cNvPr>
          <p:cNvSpPr>
            <a:spLocks noGrp="1"/>
          </p:cNvSpPr>
          <p:nvPr>
            <p:ph type="sldNum" sz="quarter" idx="12"/>
          </p:nvPr>
        </p:nvSpPr>
        <p:spPr bwMode="gray"/>
        <p:txBody>
          <a:bodyPr/>
          <a:lstStyle/>
          <a:p>
            <a:pPr rtl="0"/>
            <a:fld id="{2B578DCA-5389-439B-B0F2-3049ADCA701B}" type="slidenum">
              <a:rPr/>
              <a:pPr/>
              <a:t>13</a:t>
            </a:fld>
            <a:endParaRPr/>
          </a:p>
        </p:txBody>
      </p:sp>
      <p:sp>
        <p:nvSpPr>
          <p:cNvPr id="3" name="Rectangle 2">
            <a:extLst>
              <a:ext uri="{FF2B5EF4-FFF2-40B4-BE49-F238E27FC236}">
                <a16:creationId xmlns:a16="http://schemas.microsoft.com/office/drawing/2014/main" id="{13A154C1-3B90-474B-B718-8228CBB81072}"/>
              </a:ext>
            </a:extLst>
          </p:cNvPr>
          <p:cNvSpPr>
            <a:spLocks noChangeAspect="1"/>
          </p:cNvSpPr>
          <p:nvPr/>
        </p:nvSpPr>
        <p:spPr bwMode="gray">
          <a:xfrm>
            <a:off x="152400" y="2514600"/>
            <a:ext cx="2928402" cy="207151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3657600" algn="ctr"/>
            <a:endParaRPr lang="en-US" sz="1800" dirty="0" err="1">
              <a:solidFill>
                <a:schemeClr val="bg1"/>
              </a:solidFill>
              <a:latin typeface="+mj-lt"/>
            </a:endParaRPr>
          </a:p>
        </p:txBody>
      </p:sp>
      <p:sp>
        <p:nvSpPr>
          <p:cNvPr id="19" name="Rectangle 18">
            <a:extLst>
              <a:ext uri="{FF2B5EF4-FFF2-40B4-BE49-F238E27FC236}">
                <a16:creationId xmlns:a16="http://schemas.microsoft.com/office/drawing/2014/main" id="{FC343EE1-CB1B-4C01-B959-6D50091B3DDF}"/>
              </a:ext>
            </a:extLst>
          </p:cNvPr>
          <p:cNvSpPr>
            <a:spLocks noChangeAspect="1"/>
          </p:cNvSpPr>
          <p:nvPr/>
        </p:nvSpPr>
        <p:spPr bwMode="gray">
          <a:xfrm>
            <a:off x="3276600" y="2523066"/>
            <a:ext cx="2916434" cy="2063044"/>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3657600" algn="ctr"/>
            <a:endParaRPr lang="de-DE" sz="1800" dirty="0">
              <a:solidFill>
                <a:schemeClr val="bg1"/>
              </a:solidFill>
              <a:latin typeface="+mj-lt"/>
            </a:endParaRPr>
          </a:p>
        </p:txBody>
      </p:sp>
      <p:sp>
        <p:nvSpPr>
          <p:cNvPr id="24" name="Rectangle 23">
            <a:extLst>
              <a:ext uri="{FF2B5EF4-FFF2-40B4-BE49-F238E27FC236}">
                <a16:creationId xmlns:a16="http://schemas.microsoft.com/office/drawing/2014/main" id="{57D89D34-9B93-43C1-A15A-E19535C4358F}"/>
              </a:ext>
            </a:extLst>
          </p:cNvPr>
          <p:cNvSpPr>
            <a:spLocks noChangeAspect="1"/>
          </p:cNvSpPr>
          <p:nvPr/>
        </p:nvSpPr>
        <p:spPr bwMode="gray">
          <a:xfrm>
            <a:off x="6400800" y="2523066"/>
            <a:ext cx="2916434" cy="2063044"/>
          </a:xfrm>
          <a:prstGeom prst="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3657600" algn="ctr"/>
            <a:endParaRPr lang="en-US" sz="1800" dirty="0" err="1">
              <a:solidFill>
                <a:schemeClr val="bg1"/>
              </a:solidFill>
              <a:latin typeface="+mj-lt"/>
            </a:endParaRPr>
          </a:p>
        </p:txBody>
      </p:sp>
      <p:sp>
        <p:nvSpPr>
          <p:cNvPr id="25" name="Rectangle 24">
            <a:extLst>
              <a:ext uri="{FF2B5EF4-FFF2-40B4-BE49-F238E27FC236}">
                <a16:creationId xmlns:a16="http://schemas.microsoft.com/office/drawing/2014/main" id="{DCBF9DB4-68C2-425D-BA1C-FFC6570021DD}"/>
              </a:ext>
            </a:extLst>
          </p:cNvPr>
          <p:cNvSpPr>
            <a:spLocks noChangeAspect="1"/>
          </p:cNvSpPr>
          <p:nvPr/>
        </p:nvSpPr>
        <p:spPr bwMode="gray">
          <a:xfrm>
            <a:off x="9450305" y="2514600"/>
            <a:ext cx="2589295" cy="2055895"/>
          </a:xfrm>
          <a:prstGeom prst="rect">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3657600" algn="ctr"/>
            <a:endParaRPr lang="en-US" sz="1800" dirty="0" err="1">
              <a:solidFill>
                <a:schemeClr val="bg1"/>
              </a:solidFill>
              <a:latin typeface="+mj-lt"/>
            </a:endParaRPr>
          </a:p>
        </p:txBody>
      </p:sp>
      <p:sp>
        <p:nvSpPr>
          <p:cNvPr id="15" name="TextBox 14">
            <a:extLst>
              <a:ext uri="{FF2B5EF4-FFF2-40B4-BE49-F238E27FC236}">
                <a16:creationId xmlns:a16="http://schemas.microsoft.com/office/drawing/2014/main" id="{79D7F7E0-ED33-47E9-91ED-006C7455A65F}"/>
              </a:ext>
            </a:extLst>
          </p:cNvPr>
          <p:cNvSpPr txBox="1"/>
          <p:nvPr/>
        </p:nvSpPr>
        <p:spPr>
          <a:xfrm>
            <a:off x="152400" y="4797164"/>
            <a:ext cx="2928402" cy="1231106"/>
          </a:xfrm>
          <a:prstGeom prst="rect">
            <a:avLst/>
          </a:prstGeom>
          <a:gradFill>
            <a:gsLst>
              <a:gs pos="100000">
                <a:schemeClr val="accent1"/>
              </a:gs>
              <a:gs pos="100000">
                <a:schemeClr val="accent2">
                  <a:satMod val="110000"/>
                  <a:lumMod val="100000"/>
                  <a:shade val="100000"/>
                </a:schemeClr>
              </a:gs>
              <a:gs pos="100000">
                <a:schemeClr val="accent2">
                  <a:lumMod val="99000"/>
                  <a:satMod val="120000"/>
                  <a:shade val="78000"/>
                </a:schemeClr>
              </a:gs>
            </a:gsLst>
          </a:gra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rtl="0"/>
            <a:r>
              <a:rPr lang="es-US" b="1" dirty="0">
                <a:solidFill>
                  <a:schemeClr val="tx1"/>
                </a:solidFill>
                <a:effectLst>
                  <a:outerShdw blurRad="38100" dist="38100" dir="2700000" algn="tl">
                    <a:srgbClr val="000000">
                      <a:alpha val="43137"/>
                    </a:srgbClr>
                  </a:outerShdw>
                </a:effectLst>
              </a:rPr>
              <a:t>Autobús</a:t>
            </a:r>
          </a:p>
          <a:p>
            <a:endParaRPr lang="en-US" sz="1400" dirty="0">
              <a:solidFill>
                <a:schemeClr val="tx1"/>
              </a:solidFill>
              <a:effectLst>
                <a:outerShdw blurRad="38100" dist="38100" dir="2700000" algn="tl">
                  <a:srgbClr val="000000">
                    <a:alpha val="43137"/>
                  </a:srgbClr>
                </a:outerShdw>
              </a:effectLst>
            </a:endParaRPr>
          </a:p>
          <a:p>
            <a:pPr rtl="0"/>
            <a:r>
              <a:rPr lang="es-US" sz="1400" dirty="0">
                <a:solidFill>
                  <a:schemeClr val="tx1"/>
                </a:solidFill>
                <a:effectLst>
                  <a:outerShdw blurRad="38100" dist="38100" dir="2700000" algn="tl">
                    <a:srgbClr val="000000">
                      <a:alpha val="43137"/>
                    </a:srgbClr>
                  </a:outerShdw>
                </a:effectLst>
              </a:rPr>
              <a:t> </a:t>
            </a:r>
            <a:r>
              <a:rPr lang="es-US" sz="1200" dirty="0">
                <a:solidFill>
                  <a:schemeClr val="tx1"/>
                </a:solidFill>
                <a:effectLst>
                  <a:outerShdw blurRad="38100" dist="38100" dir="2700000" algn="tl">
                    <a:srgbClr val="000000">
                      <a:alpha val="43137"/>
                    </a:srgbClr>
                  </a:outerShdw>
                </a:effectLst>
              </a:rPr>
              <a:t>Pago mensual = $200 </a:t>
            </a:r>
          </a:p>
          <a:p>
            <a:pPr rtl="0"/>
            <a:r>
              <a:rPr lang="es-US" sz="1400" dirty="0">
                <a:solidFill>
                  <a:schemeClr val="tx1"/>
                </a:solidFill>
                <a:effectLst>
                  <a:outerShdw blurRad="38100" dist="38100" dir="2700000" algn="tl">
                    <a:srgbClr val="000000">
                      <a:alpha val="43137"/>
                    </a:srgbClr>
                  </a:outerShdw>
                </a:effectLst>
              </a:rPr>
              <a:t>   </a:t>
            </a:r>
          </a:p>
          <a:p>
            <a:pPr rtl="0"/>
            <a:r>
              <a:rPr lang="es-US" sz="1400" dirty="0">
                <a:solidFill>
                  <a:schemeClr val="tx1"/>
                </a:solidFill>
                <a:effectLst>
                  <a:outerShdw blurRad="38100" dist="38100" dir="2700000" algn="tl">
                    <a:srgbClr val="000000">
                      <a:alpha val="43137"/>
                    </a:srgbClr>
                  </a:outerShdw>
                </a:effectLst>
              </a:rPr>
              <a:t> </a:t>
            </a:r>
            <a:r>
              <a:rPr lang="es-US" sz="1200" dirty="0">
                <a:solidFill>
                  <a:schemeClr val="tx1"/>
                </a:solidFill>
                <a:effectLst>
                  <a:outerShdw blurRad="38100" dist="38100" dir="2700000" algn="tl">
                    <a:srgbClr val="000000">
                      <a:alpha val="43137"/>
                    </a:srgbClr>
                  </a:outerShdw>
                </a:effectLst>
              </a:rPr>
              <a:t>Combustible = $0 al mes</a:t>
            </a:r>
          </a:p>
        </p:txBody>
      </p:sp>
      <p:sp>
        <p:nvSpPr>
          <p:cNvPr id="16" name="TextBox 15">
            <a:extLst>
              <a:ext uri="{FF2B5EF4-FFF2-40B4-BE49-F238E27FC236}">
                <a16:creationId xmlns:a16="http://schemas.microsoft.com/office/drawing/2014/main" id="{88155633-0CB4-4FB8-AC43-B088C912A57F}"/>
              </a:ext>
            </a:extLst>
          </p:cNvPr>
          <p:cNvSpPr txBox="1"/>
          <p:nvPr/>
        </p:nvSpPr>
        <p:spPr>
          <a:xfrm>
            <a:off x="3264632" y="4797164"/>
            <a:ext cx="2928402" cy="1231106"/>
          </a:xfrm>
          <a:prstGeom prst="rect">
            <a:avLst/>
          </a:prstGeom>
          <a:gradFill>
            <a:gsLst>
              <a:gs pos="100000">
                <a:schemeClr val="accent2">
                  <a:satMod val="103000"/>
                  <a:lumMod val="102000"/>
                  <a:tint val="94000"/>
                </a:schemeClr>
              </a:gs>
              <a:gs pos="100000">
                <a:schemeClr val="accent2">
                  <a:satMod val="110000"/>
                  <a:lumMod val="100000"/>
                  <a:shade val="100000"/>
                </a:schemeClr>
              </a:gs>
              <a:gs pos="100000">
                <a:schemeClr val="accent2">
                  <a:lumMod val="99000"/>
                  <a:satMod val="120000"/>
                  <a:shade val="78000"/>
                </a:schemeClr>
              </a:gs>
            </a:gsLst>
          </a:gra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rtl="0"/>
            <a:r>
              <a:rPr lang="es-US" b="1" dirty="0">
                <a:solidFill>
                  <a:schemeClr val="tx1"/>
                </a:solidFill>
                <a:effectLst>
                  <a:outerShdw blurRad="38100" dist="38100" dir="2700000" algn="tl">
                    <a:srgbClr val="000000">
                      <a:alpha val="43137"/>
                    </a:srgbClr>
                  </a:outerShdw>
                </a:effectLst>
              </a:rPr>
              <a:t>Auto económico</a:t>
            </a:r>
          </a:p>
          <a:p>
            <a:endParaRPr lang="en-US" dirty="0">
              <a:solidFill>
                <a:schemeClr val="bg1"/>
              </a:solidFill>
              <a:effectLst>
                <a:outerShdw blurRad="38100" dist="38100" dir="2700000" algn="tl">
                  <a:srgbClr val="000000">
                    <a:alpha val="43137"/>
                  </a:srgbClr>
                </a:outerShdw>
              </a:effectLst>
            </a:endParaRPr>
          </a:p>
          <a:p>
            <a:pPr rtl="0"/>
            <a:r>
              <a:rPr lang="es-US" sz="1200" dirty="0">
                <a:solidFill>
                  <a:schemeClr val="tx1"/>
                </a:solidFill>
                <a:effectLst>
                  <a:outerShdw blurRad="38100" dist="38100" dir="2700000" algn="tl">
                    <a:srgbClr val="000000">
                      <a:alpha val="43137"/>
                    </a:srgbClr>
                  </a:outerShdw>
                </a:effectLst>
              </a:rPr>
              <a:t>Pago mensual = $300</a:t>
            </a:r>
          </a:p>
          <a:p>
            <a:endParaRPr lang="en-US" sz="1200" dirty="0">
              <a:solidFill>
                <a:schemeClr val="tx1"/>
              </a:solidFill>
              <a:effectLst>
                <a:outerShdw blurRad="38100" dist="38100" dir="2700000" algn="tl">
                  <a:srgbClr val="000000">
                    <a:alpha val="43137"/>
                  </a:srgbClr>
                </a:outerShdw>
              </a:effectLst>
            </a:endParaRPr>
          </a:p>
          <a:p>
            <a:pPr rtl="0"/>
            <a:r>
              <a:rPr lang="es-US" sz="1200" dirty="0">
                <a:solidFill>
                  <a:schemeClr val="tx1"/>
                </a:solidFill>
                <a:effectLst>
                  <a:outerShdw blurRad="38100" dist="38100" dir="2700000" algn="tl">
                    <a:srgbClr val="000000">
                      <a:alpha val="43137"/>
                    </a:srgbClr>
                  </a:outerShdw>
                </a:effectLst>
              </a:rPr>
              <a:t>Gasto de combustible = $150 al mes</a:t>
            </a:r>
          </a:p>
        </p:txBody>
      </p:sp>
      <p:sp>
        <p:nvSpPr>
          <p:cNvPr id="17" name="TextBox 16">
            <a:extLst>
              <a:ext uri="{FF2B5EF4-FFF2-40B4-BE49-F238E27FC236}">
                <a16:creationId xmlns:a16="http://schemas.microsoft.com/office/drawing/2014/main" id="{8F84511B-D2CA-40EE-9C6C-C76EFB45FAD6}"/>
              </a:ext>
            </a:extLst>
          </p:cNvPr>
          <p:cNvSpPr txBox="1"/>
          <p:nvPr/>
        </p:nvSpPr>
        <p:spPr>
          <a:xfrm>
            <a:off x="6401948" y="4797163"/>
            <a:ext cx="2928402" cy="1234440"/>
          </a:xfrm>
          <a:prstGeom prst="rect">
            <a:avLst/>
          </a:prstGeom>
          <a:gradFill>
            <a:gsLst>
              <a:gs pos="100000">
                <a:schemeClr val="accent3">
                  <a:lumMod val="60000"/>
                  <a:lumOff val="40000"/>
                </a:schemeClr>
              </a:gs>
              <a:gs pos="100000">
                <a:schemeClr val="accent2">
                  <a:satMod val="110000"/>
                  <a:lumMod val="100000"/>
                  <a:shade val="100000"/>
                </a:schemeClr>
              </a:gs>
              <a:gs pos="100000">
                <a:schemeClr val="accent2">
                  <a:lumMod val="99000"/>
                  <a:satMod val="120000"/>
                  <a:shade val="78000"/>
                </a:schemeClr>
              </a:gs>
            </a:gsLst>
          </a:gra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rtl="0"/>
            <a:r>
              <a:rPr lang="es-US" b="1" dirty="0">
                <a:solidFill>
                  <a:schemeClr val="tx1"/>
                </a:solidFill>
                <a:effectLst>
                  <a:outerShdw blurRad="38100" dist="38100" dir="2700000" algn="tl">
                    <a:srgbClr val="000000">
                      <a:alpha val="43137"/>
                    </a:srgbClr>
                  </a:outerShdw>
                </a:effectLst>
              </a:rPr>
              <a:t>Auto mediano, seguro y estable</a:t>
            </a:r>
            <a:endParaRPr lang="en-US" dirty="0">
              <a:solidFill>
                <a:schemeClr val="bg1"/>
              </a:solidFill>
              <a:effectLst>
                <a:outerShdw blurRad="38100" dist="38100" dir="2700000" algn="tl">
                  <a:srgbClr val="000000">
                    <a:alpha val="43137"/>
                  </a:srgbClr>
                </a:outerShdw>
              </a:effectLst>
            </a:endParaRPr>
          </a:p>
          <a:p>
            <a:pPr rtl="0"/>
            <a:r>
              <a:rPr lang="es-US" sz="1200" dirty="0">
                <a:solidFill>
                  <a:schemeClr val="tx1"/>
                </a:solidFill>
                <a:effectLst>
                  <a:outerShdw blurRad="38100" dist="38100" dir="2700000" algn="tl">
                    <a:srgbClr val="000000">
                      <a:alpha val="43137"/>
                    </a:srgbClr>
                  </a:outerShdw>
                </a:effectLst>
              </a:rPr>
              <a:t>Pago mensual = $450</a:t>
            </a:r>
          </a:p>
          <a:p>
            <a:pPr rtl="0"/>
            <a:endParaRPr lang="en-US" sz="1200" dirty="0">
              <a:solidFill>
                <a:schemeClr val="tx1"/>
              </a:solidFill>
              <a:effectLst>
                <a:outerShdw blurRad="38100" dist="38100" dir="2700000" algn="tl">
                  <a:srgbClr val="000000">
                    <a:alpha val="43137"/>
                  </a:srgbClr>
                </a:outerShdw>
              </a:effectLst>
            </a:endParaRPr>
          </a:p>
          <a:p>
            <a:pPr rtl="0"/>
            <a:r>
              <a:rPr lang="es-US" sz="1200" dirty="0">
                <a:solidFill>
                  <a:schemeClr val="tx1"/>
                </a:solidFill>
                <a:effectLst>
                  <a:outerShdw blurRad="38100" dist="38100" dir="2700000" algn="tl">
                    <a:srgbClr val="000000">
                      <a:alpha val="43137"/>
                    </a:srgbClr>
                  </a:outerShdw>
                </a:effectLst>
              </a:rPr>
              <a:t>Gasto de combustible = $250</a:t>
            </a:r>
          </a:p>
        </p:txBody>
      </p:sp>
      <p:sp>
        <p:nvSpPr>
          <p:cNvPr id="18" name="TextBox 17">
            <a:extLst>
              <a:ext uri="{FF2B5EF4-FFF2-40B4-BE49-F238E27FC236}">
                <a16:creationId xmlns:a16="http://schemas.microsoft.com/office/drawing/2014/main" id="{5FC70EA4-29D5-462B-A9DA-B48AF8A166D9}"/>
              </a:ext>
            </a:extLst>
          </p:cNvPr>
          <p:cNvSpPr txBox="1"/>
          <p:nvPr/>
        </p:nvSpPr>
        <p:spPr>
          <a:xfrm>
            <a:off x="9484783" y="4790393"/>
            <a:ext cx="2554817" cy="1234440"/>
          </a:xfrm>
          <a:prstGeom prst="rect">
            <a:avLst/>
          </a:prstGeom>
          <a:gradFill>
            <a:gsLst>
              <a:gs pos="100000">
                <a:schemeClr val="accent5">
                  <a:lumMod val="60000"/>
                  <a:lumOff val="40000"/>
                </a:schemeClr>
              </a:gs>
              <a:gs pos="100000">
                <a:schemeClr val="accent2">
                  <a:satMod val="110000"/>
                  <a:lumMod val="100000"/>
                  <a:shade val="100000"/>
                </a:schemeClr>
              </a:gs>
              <a:gs pos="100000">
                <a:schemeClr val="accent2">
                  <a:lumMod val="99000"/>
                  <a:satMod val="120000"/>
                  <a:shade val="78000"/>
                </a:schemeClr>
              </a:gs>
            </a:gsLst>
          </a:gra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rtl="0"/>
            <a:r>
              <a:rPr lang="es-US" dirty="0"/>
              <a:t> </a:t>
            </a:r>
            <a:r>
              <a:rPr lang="es-US" b="1" dirty="0">
                <a:solidFill>
                  <a:schemeClr val="tx1"/>
                </a:solidFill>
                <a:effectLst>
                  <a:outerShdw blurRad="38100" dist="38100" dir="2700000" algn="tl">
                    <a:srgbClr val="000000">
                      <a:alpha val="43137"/>
                    </a:srgbClr>
                  </a:outerShdw>
                </a:effectLst>
              </a:rPr>
              <a:t>Auto deportivo</a:t>
            </a:r>
          </a:p>
          <a:p>
            <a:endParaRPr lang="en-US" dirty="0">
              <a:solidFill>
                <a:schemeClr val="tx1"/>
              </a:solidFill>
              <a:effectLst>
                <a:outerShdw blurRad="38100" dist="38100" dir="2700000" algn="tl">
                  <a:srgbClr val="000000">
                    <a:alpha val="43137"/>
                  </a:srgbClr>
                </a:outerShdw>
              </a:effectLst>
            </a:endParaRPr>
          </a:p>
          <a:p>
            <a:pPr rtl="0"/>
            <a:r>
              <a:rPr lang="es-US" sz="1200" dirty="0">
                <a:solidFill>
                  <a:schemeClr val="tx1"/>
                </a:solidFill>
                <a:effectLst>
                  <a:outerShdw blurRad="38100" dist="38100" dir="2700000" algn="tl">
                    <a:srgbClr val="000000">
                      <a:alpha val="43137"/>
                    </a:srgbClr>
                  </a:outerShdw>
                </a:effectLst>
              </a:rPr>
              <a:t>Pago mensual = $800</a:t>
            </a:r>
          </a:p>
          <a:p>
            <a:endParaRPr lang="en-US" sz="1200" dirty="0">
              <a:solidFill>
                <a:schemeClr val="tx1"/>
              </a:solidFill>
              <a:effectLst>
                <a:outerShdw blurRad="38100" dist="38100" dir="2700000" algn="tl">
                  <a:srgbClr val="000000">
                    <a:alpha val="43137"/>
                  </a:srgbClr>
                </a:outerShdw>
              </a:effectLst>
            </a:endParaRPr>
          </a:p>
          <a:p>
            <a:pPr rtl="0"/>
            <a:r>
              <a:rPr lang="es-US" sz="1200" dirty="0">
                <a:solidFill>
                  <a:schemeClr val="tx1"/>
                </a:solidFill>
                <a:effectLst>
                  <a:outerShdw blurRad="38100" dist="38100" dir="2700000" algn="tl">
                    <a:srgbClr val="000000">
                      <a:alpha val="43137"/>
                    </a:srgbClr>
                  </a:outerShdw>
                </a:effectLst>
              </a:rPr>
              <a:t>Gasto de combustible = $400</a:t>
            </a:r>
          </a:p>
        </p:txBody>
      </p:sp>
      <p:pic>
        <p:nvPicPr>
          <p:cNvPr id="26" name="Picture 25" descr="A picture containing car, outdoor, road, parked&#10;&#10;Description automatically generated">
            <a:extLst>
              <a:ext uri="{FF2B5EF4-FFF2-40B4-BE49-F238E27FC236}">
                <a16:creationId xmlns:a16="http://schemas.microsoft.com/office/drawing/2014/main" id="{B563A727-094C-485E-B72C-D1C0DEDD0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0824" y="2667414"/>
            <a:ext cx="2679953" cy="1789650"/>
          </a:xfrm>
          <a:prstGeom prst="rect">
            <a:avLst/>
          </a:prstGeom>
        </p:spPr>
      </p:pic>
      <p:pic>
        <p:nvPicPr>
          <p:cNvPr id="27" name="Picture 26">
            <a:extLst>
              <a:ext uri="{FF2B5EF4-FFF2-40B4-BE49-F238E27FC236}">
                <a16:creationId xmlns:a16="http://schemas.microsoft.com/office/drawing/2014/main" id="{348764B1-5CAC-4C32-BF29-36E0B5EFDE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2044" y="2667413"/>
            <a:ext cx="2702800" cy="1779375"/>
          </a:xfrm>
          <a:prstGeom prst="rect">
            <a:avLst/>
          </a:prstGeom>
        </p:spPr>
      </p:pic>
      <p:pic>
        <p:nvPicPr>
          <p:cNvPr id="28" name="Picture 27" descr="A picture containing car, outdoor, parked, blue&#10;&#10;Description automatically generated">
            <a:extLst>
              <a:ext uri="{FF2B5EF4-FFF2-40B4-BE49-F238E27FC236}">
                <a16:creationId xmlns:a16="http://schemas.microsoft.com/office/drawing/2014/main" id="{7D6ED4BB-BA89-403A-BFC6-E5481F1088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858" y="2667413"/>
            <a:ext cx="2326188" cy="1778427"/>
          </a:xfrm>
          <a:prstGeom prst="rect">
            <a:avLst/>
          </a:prstGeom>
        </p:spPr>
      </p:pic>
      <p:pic>
        <p:nvPicPr>
          <p:cNvPr id="5" name="Picture 4">
            <a:extLst>
              <a:ext uri="{FF2B5EF4-FFF2-40B4-BE49-F238E27FC236}">
                <a16:creationId xmlns:a16="http://schemas.microsoft.com/office/drawing/2014/main" id="{83C8667B-D7DE-4E8C-B338-117838DCCDA4}"/>
              </a:ext>
            </a:extLst>
          </p:cNvPr>
          <p:cNvPicPr>
            <a:picLocks noChangeAspect="1"/>
          </p:cNvPicPr>
          <p:nvPr/>
        </p:nvPicPr>
        <p:blipFill>
          <a:blip r:embed="rId6"/>
          <a:stretch>
            <a:fillRect/>
          </a:stretch>
        </p:blipFill>
        <p:spPr>
          <a:xfrm>
            <a:off x="267579" y="2653664"/>
            <a:ext cx="2692400" cy="1803400"/>
          </a:xfrm>
          <a:prstGeom prst="rect">
            <a:avLst/>
          </a:prstGeom>
        </p:spPr>
      </p:pic>
    </p:spTree>
    <p:extLst>
      <p:ext uri="{BB962C8B-B14F-4D97-AF65-F5344CB8AC3E}">
        <p14:creationId xmlns:p14="http://schemas.microsoft.com/office/powerpoint/2010/main" val="343322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AE222-BB73-4AA1-97C0-46F59E87ABFF}"/>
              </a:ext>
            </a:extLst>
          </p:cNvPr>
          <p:cNvSpPr>
            <a:spLocks noGrp="1"/>
          </p:cNvSpPr>
          <p:nvPr>
            <p:ph type="title"/>
          </p:nvPr>
        </p:nvSpPr>
        <p:spPr bwMode="gray">
          <a:xfrm>
            <a:off x="121856" y="785777"/>
            <a:ext cx="11890022" cy="433423"/>
          </a:xfrm>
        </p:spPr>
        <p:txBody>
          <a:bodyPr/>
          <a:lstStyle/>
          <a:p>
            <a:pPr algn="ctr" rtl="0"/>
            <a:r>
              <a:rPr lang="es-US"/>
              <a:t>¿Qué tan conectado está?</a:t>
            </a:r>
            <a:br>
              <a:rPr lang="de-DE" dirty="0"/>
            </a:br>
            <a:br>
              <a:rPr lang="de-DE" dirty="0"/>
            </a:br>
            <a:endParaRPr lang="de-DE" dirty="0"/>
          </a:p>
        </p:txBody>
      </p:sp>
      <p:sp>
        <p:nvSpPr>
          <p:cNvPr id="8" name="Footer Placeholder 4">
            <a:extLst>
              <a:ext uri="{FF2B5EF4-FFF2-40B4-BE49-F238E27FC236}">
                <a16:creationId xmlns:a16="http://schemas.microsoft.com/office/drawing/2014/main" id="{C4C4A085-D91C-4577-B0A6-C1EC5D1A7E87}"/>
              </a:ext>
            </a:extLst>
          </p:cNvPr>
          <p:cNvSpPr>
            <a:spLocks noGrp="1"/>
          </p:cNvSpPr>
          <p:nvPr>
            <p:ph type="ftr" sz="quarter" idx="11"/>
          </p:nvPr>
        </p:nvSpPr>
        <p:spPr bwMode="gray">
          <a:xfrm>
            <a:off x="6492044" y="6300557"/>
            <a:ext cx="4397337" cy="144000"/>
          </a:xfrm>
        </p:spPr>
        <p:txBody>
          <a:bodyPr/>
          <a:lstStyle/>
          <a:p>
            <a:pPr rtl="0"/>
            <a:r>
              <a:rPr lang="es-US"/>
              <a:t>Federal Reserve Bank of San Francisco</a:t>
            </a:r>
          </a:p>
        </p:txBody>
      </p:sp>
      <p:sp>
        <p:nvSpPr>
          <p:cNvPr id="9" name="Slide Number Placeholder 5">
            <a:extLst>
              <a:ext uri="{FF2B5EF4-FFF2-40B4-BE49-F238E27FC236}">
                <a16:creationId xmlns:a16="http://schemas.microsoft.com/office/drawing/2014/main" id="{782E340A-1BF4-44CC-91F0-B04A4DBD6D9E}"/>
              </a:ext>
            </a:extLst>
          </p:cNvPr>
          <p:cNvSpPr>
            <a:spLocks noGrp="1"/>
          </p:cNvSpPr>
          <p:nvPr>
            <p:ph type="sldNum" sz="quarter" idx="12"/>
          </p:nvPr>
        </p:nvSpPr>
        <p:spPr bwMode="gray">
          <a:xfrm>
            <a:off x="10920536" y="6300557"/>
            <a:ext cx="215777" cy="144000"/>
          </a:xfrm>
        </p:spPr>
        <p:txBody>
          <a:bodyPr/>
          <a:lstStyle/>
          <a:p>
            <a:pPr rtl="0"/>
            <a:fld id="{2B578DCA-5389-439B-B0F2-3049ADCA701B}" type="slidenum">
              <a:rPr/>
              <a:pPr/>
              <a:t>14</a:t>
            </a:fld>
            <a:endParaRPr/>
          </a:p>
        </p:txBody>
      </p:sp>
      <p:sp>
        <p:nvSpPr>
          <p:cNvPr id="3" name="Rectangle 2">
            <a:extLst>
              <a:ext uri="{FF2B5EF4-FFF2-40B4-BE49-F238E27FC236}">
                <a16:creationId xmlns:a16="http://schemas.microsoft.com/office/drawing/2014/main" id="{13A154C1-3B90-474B-B718-8228CBB81072}"/>
              </a:ext>
            </a:extLst>
          </p:cNvPr>
          <p:cNvSpPr>
            <a:spLocks noChangeAspect="1"/>
          </p:cNvSpPr>
          <p:nvPr/>
        </p:nvSpPr>
        <p:spPr bwMode="gray">
          <a:xfrm>
            <a:off x="152400" y="2389012"/>
            <a:ext cx="2928402" cy="207151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3657600" algn="ctr"/>
            <a:endParaRPr lang="en-US" sz="1800" dirty="0" err="1">
              <a:solidFill>
                <a:schemeClr val="bg1"/>
              </a:solidFill>
              <a:latin typeface="+mj-lt"/>
            </a:endParaRPr>
          </a:p>
        </p:txBody>
      </p:sp>
      <p:sp>
        <p:nvSpPr>
          <p:cNvPr id="19" name="Rectangle 18">
            <a:extLst>
              <a:ext uri="{FF2B5EF4-FFF2-40B4-BE49-F238E27FC236}">
                <a16:creationId xmlns:a16="http://schemas.microsoft.com/office/drawing/2014/main" id="{FC343EE1-CB1B-4C01-B959-6D50091B3DDF}"/>
              </a:ext>
            </a:extLst>
          </p:cNvPr>
          <p:cNvSpPr>
            <a:spLocks noChangeAspect="1"/>
          </p:cNvSpPr>
          <p:nvPr/>
        </p:nvSpPr>
        <p:spPr bwMode="gray">
          <a:xfrm>
            <a:off x="3276600" y="2397478"/>
            <a:ext cx="2916434" cy="2063044"/>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3657600" algn="ctr"/>
            <a:endParaRPr lang="de-DE" sz="1800" dirty="0">
              <a:solidFill>
                <a:schemeClr val="bg1"/>
              </a:solidFill>
              <a:latin typeface="+mj-lt"/>
            </a:endParaRPr>
          </a:p>
        </p:txBody>
      </p:sp>
      <p:sp>
        <p:nvSpPr>
          <p:cNvPr id="24" name="Rectangle 23">
            <a:extLst>
              <a:ext uri="{FF2B5EF4-FFF2-40B4-BE49-F238E27FC236}">
                <a16:creationId xmlns:a16="http://schemas.microsoft.com/office/drawing/2014/main" id="{57D89D34-9B93-43C1-A15A-E19535C4358F}"/>
              </a:ext>
            </a:extLst>
          </p:cNvPr>
          <p:cNvSpPr>
            <a:spLocks noChangeAspect="1"/>
          </p:cNvSpPr>
          <p:nvPr/>
        </p:nvSpPr>
        <p:spPr bwMode="gray">
          <a:xfrm>
            <a:off x="6400800" y="2397478"/>
            <a:ext cx="2916434" cy="2063044"/>
          </a:xfrm>
          <a:prstGeom prst="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3657600" algn="ctr"/>
            <a:endParaRPr lang="en-US" sz="1800" dirty="0" err="1">
              <a:solidFill>
                <a:schemeClr val="bg1"/>
              </a:solidFill>
              <a:latin typeface="+mj-lt"/>
            </a:endParaRPr>
          </a:p>
        </p:txBody>
      </p:sp>
      <p:sp>
        <p:nvSpPr>
          <p:cNvPr id="25" name="Rectangle 24">
            <a:extLst>
              <a:ext uri="{FF2B5EF4-FFF2-40B4-BE49-F238E27FC236}">
                <a16:creationId xmlns:a16="http://schemas.microsoft.com/office/drawing/2014/main" id="{DCBF9DB4-68C2-425D-BA1C-FFC6570021DD}"/>
              </a:ext>
            </a:extLst>
          </p:cNvPr>
          <p:cNvSpPr>
            <a:spLocks noChangeAspect="1"/>
          </p:cNvSpPr>
          <p:nvPr/>
        </p:nvSpPr>
        <p:spPr bwMode="gray">
          <a:xfrm>
            <a:off x="9450305" y="2389012"/>
            <a:ext cx="2589295" cy="2055895"/>
          </a:xfrm>
          <a:prstGeom prst="rect">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3657600" algn="ctr"/>
            <a:endParaRPr lang="en-US" sz="1800" dirty="0" err="1">
              <a:solidFill>
                <a:schemeClr val="bg1"/>
              </a:solidFill>
              <a:latin typeface="+mj-lt"/>
            </a:endParaRPr>
          </a:p>
        </p:txBody>
      </p:sp>
      <p:sp>
        <p:nvSpPr>
          <p:cNvPr id="15" name="TextBox 14">
            <a:extLst>
              <a:ext uri="{FF2B5EF4-FFF2-40B4-BE49-F238E27FC236}">
                <a16:creationId xmlns:a16="http://schemas.microsoft.com/office/drawing/2014/main" id="{79D7F7E0-ED33-47E9-91ED-006C7455A65F}"/>
              </a:ext>
            </a:extLst>
          </p:cNvPr>
          <p:cNvSpPr txBox="1"/>
          <p:nvPr/>
        </p:nvSpPr>
        <p:spPr>
          <a:xfrm>
            <a:off x="149578" y="4670513"/>
            <a:ext cx="2928402" cy="800219"/>
          </a:xfrm>
          <a:prstGeom prst="rect">
            <a:avLst/>
          </a:prstGeom>
          <a:gradFill>
            <a:gsLst>
              <a:gs pos="100000">
                <a:schemeClr val="accent1"/>
              </a:gs>
              <a:gs pos="100000">
                <a:schemeClr val="accent2">
                  <a:satMod val="110000"/>
                  <a:lumMod val="100000"/>
                  <a:shade val="100000"/>
                </a:schemeClr>
              </a:gs>
              <a:gs pos="100000">
                <a:schemeClr val="accent2">
                  <a:lumMod val="99000"/>
                  <a:satMod val="120000"/>
                  <a:shade val="78000"/>
                </a:schemeClr>
              </a:gs>
            </a:gsLst>
          </a:gra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rtl="0"/>
            <a:r>
              <a:rPr lang="es-US" b="1" dirty="0">
                <a:solidFill>
                  <a:schemeClr val="tx1"/>
                </a:solidFill>
                <a:effectLst>
                  <a:outerShdw blurRad="38100" dist="38100" dir="2700000" algn="tl">
                    <a:srgbClr val="000000">
                      <a:alpha val="43137"/>
                    </a:srgbClr>
                  </a:outerShdw>
                </a:effectLst>
              </a:rPr>
              <a:t>Transmisiones</a:t>
            </a:r>
          </a:p>
          <a:p>
            <a:endParaRPr lang="en-US" sz="1400" dirty="0">
              <a:solidFill>
                <a:schemeClr val="tx1"/>
              </a:solidFill>
              <a:effectLst>
                <a:outerShdw blurRad="38100" dist="38100" dir="2700000" algn="tl">
                  <a:srgbClr val="000000">
                    <a:alpha val="43137"/>
                  </a:srgbClr>
                </a:outerShdw>
              </a:effectLst>
            </a:endParaRPr>
          </a:p>
          <a:p>
            <a:pPr rtl="0"/>
            <a:r>
              <a:rPr lang="es-US" sz="1400" dirty="0">
                <a:solidFill>
                  <a:schemeClr val="tx1"/>
                </a:solidFill>
                <a:effectLst>
                  <a:outerShdw blurRad="38100" dist="38100" dir="2700000" algn="tl">
                    <a:srgbClr val="000000">
                      <a:alpha val="43137"/>
                    </a:srgbClr>
                  </a:outerShdw>
                </a:effectLst>
              </a:rPr>
              <a:t>Gasto = $50 al mes</a:t>
            </a:r>
          </a:p>
        </p:txBody>
      </p:sp>
      <p:sp>
        <p:nvSpPr>
          <p:cNvPr id="16" name="TextBox 15">
            <a:extLst>
              <a:ext uri="{FF2B5EF4-FFF2-40B4-BE49-F238E27FC236}">
                <a16:creationId xmlns:a16="http://schemas.microsoft.com/office/drawing/2014/main" id="{88155633-0CB4-4FB8-AC43-B088C912A57F}"/>
              </a:ext>
            </a:extLst>
          </p:cNvPr>
          <p:cNvSpPr txBox="1"/>
          <p:nvPr/>
        </p:nvSpPr>
        <p:spPr>
          <a:xfrm>
            <a:off x="3264632" y="4668286"/>
            <a:ext cx="2928402" cy="804672"/>
          </a:xfrm>
          <a:prstGeom prst="rect">
            <a:avLst/>
          </a:prstGeom>
          <a:gradFill>
            <a:gsLst>
              <a:gs pos="100000">
                <a:schemeClr val="accent2">
                  <a:satMod val="103000"/>
                  <a:lumMod val="102000"/>
                  <a:tint val="94000"/>
                </a:schemeClr>
              </a:gs>
              <a:gs pos="100000">
                <a:schemeClr val="accent2">
                  <a:satMod val="110000"/>
                  <a:lumMod val="100000"/>
                  <a:shade val="100000"/>
                </a:schemeClr>
              </a:gs>
              <a:gs pos="100000">
                <a:schemeClr val="accent2">
                  <a:lumMod val="99000"/>
                  <a:satMod val="120000"/>
                  <a:shade val="78000"/>
                </a:schemeClr>
              </a:gs>
            </a:gsLst>
          </a:gradFill>
          <a:ln/>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rtl="0"/>
            <a:r>
              <a:rPr lang="es-US" sz="1500" b="1" dirty="0">
                <a:solidFill>
                  <a:schemeClr val="tx1"/>
                </a:solidFill>
                <a:effectLst>
                  <a:outerShdw blurRad="38100" dist="38100" dir="2700000" algn="tl">
                    <a:srgbClr val="000000">
                      <a:alpha val="43137"/>
                    </a:srgbClr>
                  </a:outerShdw>
                </a:effectLst>
              </a:rPr>
              <a:t>Internet de alta velocidad</a:t>
            </a:r>
          </a:p>
          <a:p>
            <a:endParaRPr lang="en-US" sz="1400" dirty="0">
              <a:solidFill>
                <a:schemeClr val="bg1"/>
              </a:solidFill>
              <a:effectLst>
                <a:outerShdw blurRad="38100" dist="38100" dir="2700000" algn="tl">
                  <a:srgbClr val="000000">
                    <a:alpha val="43137"/>
                  </a:srgbClr>
                </a:outerShdw>
              </a:effectLst>
            </a:endParaRPr>
          </a:p>
          <a:p>
            <a:pPr rtl="0"/>
            <a:r>
              <a:rPr lang="es-US" sz="1400" dirty="0">
                <a:solidFill>
                  <a:schemeClr val="tx1"/>
                </a:solidFill>
                <a:effectLst>
                  <a:outerShdw blurRad="38100" dist="38100" dir="2700000" algn="tl">
                    <a:srgbClr val="000000">
                      <a:alpha val="43137"/>
                    </a:srgbClr>
                  </a:outerShdw>
                </a:effectLst>
              </a:rPr>
              <a:t>Gasto = $70 al mes</a:t>
            </a:r>
          </a:p>
        </p:txBody>
      </p:sp>
      <p:sp>
        <p:nvSpPr>
          <p:cNvPr id="17" name="TextBox 16">
            <a:extLst>
              <a:ext uri="{FF2B5EF4-FFF2-40B4-BE49-F238E27FC236}">
                <a16:creationId xmlns:a16="http://schemas.microsoft.com/office/drawing/2014/main" id="{8F84511B-D2CA-40EE-9C6C-C76EFB45FAD6}"/>
              </a:ext>
            </a:extLst>
          </p:cNvPr>
          <p:cNvSpPr txBox="1"/>
          <p:nvPr/>
        </p:nvSpPr>
        <p:spPr>
          <a:xfrm>
            <a:off x="6369729" y="4668286"/>
            <a:ext cx="2928402" cy="804672"/>
          </a:xfrm>
          <a:prstGeom prst="rect">
            <a:avLst/>
          </a:prstGeom>
          <a:gradFill>
            <a:gsLst>
              <a:gs pos="100000">
                <a:schemeClr val="accent3">
                  <a:lumMod val="60000"/>
                  <a:lumOff val="40000"/>
                </a:schemeClr>
              </a:gs>
              <a:gs pos="100000">
                <a:schemeClr val="accent2">
                  <a:satMod val="110000"/>
                  <a:lumMod val="100000"/>
                  <a:shade val="100000"/>
                </a:schemeClr>
              </a:gs>
              <a:gs pos="100000">
                <a:schemeClr val="accent2">
                  <a:lumMod val="99000"/>
                  <a:satMod val="120000"/>
                  <a:shade val="78000"/>
                </a:schemeClr>
              </a:gs>
            </a:gsLst>
          </a:gra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rtl="0"/>
            <a:r>
              <a:rPr lang="es-US" b="1" dirty="0">
                <a:solidFill>
                  <a:schemeClr val="tx1"/>
                </a:solidFill>
                <a:effectLst>
                  <a:outerShdw blurRad="38100" dist="38100" dir="2700000" algn="tl">
                    <a:srgbClr val="000000">
                      <a:alpha val="43137"/>
                    </a:srgbClr>
                  </a:outerShdw>
                </a:effectLst>
              </a:rPr>
              <a:t>Teléfono</a:t>
            </a:r>
          </a:p>
          <a:p>
            <a:endParaRPr lang="en-US" dirty="0">
              <a:solidFill>
                <a:schemeClr val="bg1"/>
              </a:solidFill>
              <a:effectLst>
                <a:outerShdw blurRad="38100" dist="38100" dir="2700000" algn="tl">
                  <a:srgbClr val="000000">
                    <a:alpha val="43137"/>
                  </a:srgbClr>
                </a:outerShdw>
              </a:effectLst>
            </a:endParaRPr>
          </a:p>
          <a:p>
            <a:pPr rtl="0"/>
            <a:r>
              <a:rPr lang="es-US" sz="1200" dirty="0">
                <a:solidFill>
                  <a:schemeClr val="tx1"/>
                </a:solidFill>
                <a:effectLst>
                  <a:outerShdw blurRad="38100" dist="38100" dir="2700000" algn="tl">
                    <a:srgbClr val="000000">
                      <a:alpha val="43137"/>
                    </a:srgbClr>
                  </a:outerShdw>
                </a:effectLst>
              </a:rPr>
              <a:t>Gasto = $80 al mes</a:t>
            </a:r>
          </a:p>
        </p:txBody>
      </p:sp>
      <p:sp>
        <p:nvSpPr>
          <p:cNvPr id="18" name="TextBox 17">
            <a:extLst>
              <a:ext uri="{FF2B5EF4-FFF2-40B4-BE49-F238E27FC236}">
                <a16:creationId xmlns:a16="http://schemas.microsoft.com/office/drawing/2014/main" id="{5FC70EA4-29D5-462B-A9DA-B48AF8A166D9}"/>
              </a:ext>
            </a:extLst>
          </p:cNvPr>
          <p:cNvSpPr txBox="1"/>
          <p:nvPr/>
        </p:nvSpPr>
        <p:spPr>
          <a:xfrm>
            <a:off x="9484783" y="4668286"/>
            <a:ext cx="2554817" cy="804672"/>
          </a:xfrm>
          <a:prstGeom prst="rect">
            <a:avLst/>
          </a:prstGeom>
          <a:gradFill>
            <a:gsLst>
              <a:gs pos="100000">
                <a:schemeClr val="accent5">
                  <a:lumMod val="60000"/>
                  <a:lumOff val="40000"/>
                </a:schemeClr>
              </a:gs>
              <a:gs pos="100000">
                <a:schemeClr val="accent2">
                  <a:satMod val="110000"/>
                  <a:lumMod val="100000"/>
                  <a:shade val="100000"/>
                </a:schemeClr>
              </a:gs>
              <a:gs pos="100000">
                <a:schemeClr val="accent2">
                  <a:lumMod val="99000"/>
                  <a:satMod val="120000"/>
                  <a:shade val="78000"/>
                </a:schemeClr>
              </a:gs>
            </a:gsLst>
          </a:gra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rtl="0"/>
            <a:r>
              <a:rPr lang="es-US" sz="1600" dirty="0">
                <a:solidFill>
                  <a:schemeClr val="tx1"/>
                </a:solidFill>
                <a:effectLst>
                  <a:outerShdw blurRad="38100" dist="38100" dir="2700000" algn="tl">
                    <a:srgbClr val="000000">
                      <a:alpha val="43137"/>
                    </a:srgbClr>
                  </a:outerShdw>
                </a:effectLst>
              </a:rPr>
              <a:t> </a:t>
            </a:r>
            <a:r>
              <a:rPr lang="es-US" b="1" dirty="0">
                <a:solidFill>
                  <a:schemeClr val="tx1"/>
                </a:solidFill>
                <a:effectLst>
                  <a:outerShdw blurRad="38100" dist="38100" dir="2700000" algn="tl">
                    <a:srgbClr val="000000">
                      <a:alpha val="43137"/>
                    </a:srgbClr>
                  </a:outerShdw>
                </a:effectLst>
              </a:rPr>
              <a:t>Cable</a:t>
            </a:r>
          </a:p>
          <a:p>
            <a:endParaRPr lang="en-US" sz="2000" dirty="0">
              <a:solidFill>
                <a:schemeClr val="tx1"/>
              </a:solidFill>
              <a:effectLst>
                <a:outerShdw blurRad="38100" dist="38100" dir="2700000" algn="tl">
                  <a:srgbClr val="000000">
                    <a:alpha val="43137"/>
                  </a:srgbClr>
                </a:outerShdw>
              </a:effectLst>
            </a:endParaRPr>
          </a:p>
          <a:p>
            <a:pPr rtl="0"/>
            <a:r>
              <a:rPr lang="es-US" sz="1200" dirty="0">
                <a:solidFill>
                  <a:schemeClr val="tx1"/>
                </a:solidFill>
                <a:effectLst>
                  <a:outerShdw blurRad="38100" dist="38100" dir="2700000" algn="tl">
                    <a:srgbClr val="000000">
                      <a:alpha val="43137"/>
                    </a:srgbClr>
                  </a:outerShdw>
                </a:effectLst>
              </a:rPr>
              <a:t>Gasto = $130 al mes</a:t>
            </a:r>
          </a:p>
        </p:txBody>
      </p:sp>
      <p:pic>
        <p:nvPicPr>
          <p:cNvPr id="21" name="Picture 20">
            <a:extLst>
              <a:ext uri="{FF2B5EF4-FFF2-40B4-BE49-F238E27FC236}">
                <a16:creationId xmlns:a16="http://schemas.microsoft.com/office/drawing/2014/main" id="{41CF8951-9C7A-4CF6-A206-B04B7038C5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588" y="2486690"/>
            <a:ext cx="2650381" cy="1876154"/>
          </a:xfrm>
          <a:prstGeom prst="rect">
            <a:avLst/>
          </a:prstGeom>
        </p:spPr>
      </p:pic>
      <p:pic>
        <p:nvPicPr>
          <p:cNvPr id="22" name="Picture 21">
            <a:extLst>
              <a:ext uri="{FF2B5EF4-FFF2-40B4-BE49-F238E27FC236}">
                <a16:creationId xmlns:a16="http://schemas.microsoft.com/office/drawing/2014/main" id="{0D5C4883-1AF1-493B-885E-F58C67393F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9867" y="2486690"/>
            <a:ext cx="2667000" cy="1889872"/>
          </a:xfrm>
          <a:prstGeom prst="rect">
            <a:avLst/>
          </a:prstGeom>
        </p:spPr>
      </p:pic>
      <p:pic>
        <p:nvPicPr>
          <p:cNvPr id="31" name="Picture 30" descr="Graphical user interface, application&#10;&#10;Description automatically generated">
            <a:extLst>
              <a:ext uri="{FF2B5EF4-FFF2-40B4-BE49-F238E27FC236}">
                <a16:creationId xmlns:a16="http://schemas.microsoft.com/office/drawing/2014/main" id="{CA475BCA-8C18-42EC-AED4-096A7A3E89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3185" y="2486691"/>
            <a:ext cx="2717015" cy="1876153"/>
          </a:xfrm>
          <a:prstGeom prst="rect">
            <a:avLst/>
          </a:prstGeom>
        </p:spPr>
      </p:pic>
      <p:pic>
        <p:nvPicPr>
          <p:cNvPr id="32" name="Picture 31">
            <a:extLst>
              <a:ext uri="{FF2B5EF4-FFF2-40B4-BE49-F238E27FC236}">
                <a16:creationId xmlns:a16="http://schemas.microsoft.com/office/drawing/2014/main" id="{C78E45BE-CB62-40F8-8764-F436F81567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43432" y="2496610"/>
            <a:ext cx="2359980" cy="1870659"/>
          </a:xfrm>
          <a:prstGeom prst="rect">
            <a:avLst/>
          </a:prstGeom>
        </p:spPr>
      </p:pic>
      <p:sp>
        <p:nvSpPr>
          <p:cNvPr id="4" name="TextBox 3">
            <a:extLst>
              <a:ext uri="{FF2B5EF4-FFF2-40B4-BE49-F238E27FC236}">
                <a16:creationId xmlns:a16="http://schemas.microsoft.com/office/drawing/2014/main" id="{E100296C-E46F-4E02-B089-5D751DDE518C}"/>
              </a:ext>
            </a:extLst>
          </p:cNvPr>
          <p:cNvSpPr txBox="1"/>
          <p:nvPr/>
        </p:nvSpPr>
        <p:spPr bwMode="gray">
          <a:xfrm>
            <a:off x="2943392" y="1175596"/>
            <a:ext cx="6523220" cy="442595"/>
          </a:xfrm>
          <a:prstGeom prst="rect">
            <a:avLst/>
          </a:prstGeom>
          <a:noFill/>
        </p:spPr>
        <p:txBody>
          <a:bodyPr wrap="square" rtlCol="0" anchor="ctr">
            <a:noAutofit/>
          </a:bodyPr>
          <a:lstStyle/>
          <a:p>
            <a:pPr marL="0" indent="-3657600" algn="ctr" rtl="0"/>
            <a:r>
              <a:rPr lang="es-US"/>
              <a:t>(Puede seleccionar tantas opciones como desee)</a:t>
            </a:r>
          </a:p>
        </p:txBody>
      </p:sp>
    </p:spTree>
    <p:extLst>
      <p:ext uri="{BB962C8B-B14F-4D97-AF65-F5344CB8AC3E}">
        <p14:creationId xmlns:p14="http://schemas.microsoft.com/office/powerpoint/2010/main" val="96659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AE222-BB73-4AA1-97C0-46F59E87ABFF}"/>
              </a:ext>
            </a:extLst>
          </p:cNvPr>
          <p:cNvSpPr>
            <a:spLocks noGrp="1"/>
          </p:cNvSpPr>
          <p:nvPr>
            <p:ph type="title"/>
          </p:nvPr>
        </p:nvSpPr>
        <p:spPr bwMode="gray">
          <a:xfrm>
            <a:off x="228599" y="1066800"/>
            <a:ext cx="11734798" cy="609600"/>
          </a:xfrm>
        </p:spPr>
        <p:txBody>
          <a:bodyPr/>
          <a:lstStyle/>
          <a:p>
            <a:pPr algn="ctr" rtl="0"/>
            <a:r>
              <a:rPr lang="es-US"/>
              <a:t>¿Qué hay en el menú?</a:t>
            </a:r>
          </a:p>
        </p:txBody>
      </p:sp>
      <p:sp>
        <p:nvSpPr>
          <p:cNvPr id="8" name="Footer Placeholder 4">
            <a:extLst>
              <a:ext uri="{FF2B5EF4-FFF2-40B4-BE49-F238E27FC236}">
                <a16:creationId xmlns:a16="http://schemas.microsoft.com/office/drawing/2014/main" id="{C4C4A085-D91C-4577-B0A6-C1EC5D1A7E87}"/>
              </a:ext>
            </a:extLst>
          </p:cNvPr>
          <p:cNvSpPr>
            <a:spLocks noGrp="1"/>
          </p:cNvSpPr>
          <p:nvPr>
            <p:ph type="ftr" sz="quarter" idx="11"/>
          </p:nvPr>
        </p:nvSpPr>
        <p:spPr bwMode="gray">
          <a:xfrm>
            <a:off x="6492044" y="6121346"/>
            <a:ext cx="4397337" cy="144000"/>
          </a:xfrm>
        </p:spPr>
        <p:txBody>
          <a:bodyPr/>
          <a:lstStyle/>
          <a:p>
            <a:pPr rtl="0"/>
            <a:r>
              <a:rPr lang="es-US"/>
              <a:t>Federal Reserve Bank of San Francisco</a:t>
            </a:r>
          </a:p>
        </p:txBody>
      </p:sp>
      <p:sp>
        <p:nvSpPr>
          <p:cNvPr id="9" name="Slide Number Placeholder 5">
            <a:extLst>
              <a:ext uri="{FF2B5EF4-FFF2-40B4-BE49-F238E27FC236}">
                <a16:creationId xmlns:a16="http://schemas.microsoft.com/office/drawing/2014/main" id="{782E340A-1BF4-44CC-91F0-B04A4DBD6D9E}"/>
              </a:ext>
            </a:extLst>
          </p:cNvPr>
          <p:cNvSpPr>
            <a:spLocks noGrp="1"/>
          </p:cNvSpPr>
          <p:nvPr>
            <p:ph type="sldNum" sz="quarter" idx="12"/>
          </p:nvPr>
        </p:nvSpPr>
        <p:spPr bwMode="gray">
          <a:xfrm>
            <a:off x="10920536" y="6121346"/>
            <a:ext cx="215777" cy="144000"/>
          </a:xfrm>
        </p:spPr>
        <p:txBody>
          <a:bodyPr/>
          <a:lstStyle/>
          <a:p>
            <a:pPr rtl="0"/>
            <a:fld id="{2B578DCA-5389-439B-B0F2-3049ADCA701B}" type="slidenum">
              <a:rPr/>
              <a:pPr/>
              <a:t>15</a:t>
            </a:fld>
            <a:endParaRPr/>
          </a:p>
        </p:txBody>
      </p:sp>
      <p:sp>
        <p:nvSpPr>
          <p:cNvPr id="3" name="Rectangle 2">
            <a:extLst>
              <a:ext uri="{FF2B5EF4-FFF2-40B4-BE49-F238E27FC236}">
                <a16:creationId xmlns:a16="http://schemas.microsoft.com/office/drawing/2014/main" id="{13A154C1-3B90-474B-B718-8228CBB81072}"/>
              </a:ext>
            </a:extLst>
          </p:cNvPr>
          <p:cNvSpPr>
            <a:spLocks noChangeAspect="1"/>
          </p:cNvSpPr>
          <p:nvPr/>
        </p:nvSpPr>
        <p:spPr bwMode="gray">
          <a:xfrm>
            <a:off x="228600" y="2209801"/>
            <a:ext cx="3711190" cy="24384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3657600" algn="ctr"/>
            <a:endParaRPr lang="en-US" sz="1800" dirty="0" err="1">
              <a:solidFill>
                <a:schemeClr val="bg1"/>
              </a:solidFill>
              <a:latin typeface="+mj-lt"/>
            </a:endParaRPr>
          </a:p>
        </p:txBody>
      </p:sp>
      <p:sp>
        <p:nvSpPr>
          <p:cNvPr id="19" name="Rectangle 18">
            <a:extLst>
              <a:ext uri="{FF2B5EF4-FFF2-40B4-BE49-F238E27FC236}">
                <a16:creationId xmlns:a16="http://schemas.microsoft.com/office/drawing/2014/main" id="{FC343EE1-CB1B-4C01-B959-6D50091B3DDF}"/>
              </a:ext>
            </a:extLst>
          </p:cNvPr>
          <p:cNvSpPr>
            <a:spLocks noChangeAspect="1"/>
          </p:cNvSpPr>
          <p:nvPr/>
        </p:nvSpPr>
        <p:spPr bwMode="gray">
          <a:xfrm>
            <a:off x="4240405" y="2209799"/>
            <a:ext cx="3711189" cy="2438401"/>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3657600" algn="ctr"/>
            <a:endParaRPr lang="de-DE" sz="1800" dirty="0">
              <a:solidFill>
                <a:schemeClr val="bg1"/>
              </a:solidFill>
              <a:latin typeface="+mj-lt"/>
            </a:endParaRPr>
          </a:p>
        </p:txBody>
      </p:sp>
      <p:sp>
        <p:nvSpPr>
          <p:cNvPr id="24" name="Rectangle 23">
            <a:extLst>
              <a:ext uri="{FF2B5EF4-FFF2-40B4-BE49-F238E27FC236}">
                <a16:creationId xmlns:a16="http://schemas.microsoft.com/office/drawing/2014/main" id="{57D89D34-9B93-43C1-A15A-E19535C4358F}"/>
              </a:ext>
            </a:extLst>
          </p:cNvPr>
          <p:cNvSpPr>
            <a:spLocks noChangeAspect="1"/>
          </p:cNvSpPr>
          <p:nvPr/>
        </p:nvSpPr>
        <p:spPr bwMode="gray">
          <a:xfrm>
            <a:off x="8252208" y="2209799"/>
            <a:ext cx="3711189" cy="2438400"/>
          </a:xfrm>
          <a:prstGeom prst="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3657600" algn="ctr"/>
            <a:endParaRPr lang="en-US" sz="1800" dirty="0" err="1">
              <a:solidFill>
                <a:schemeClr val="bg1"/>
              </a:solidFill>
              <a:latin typeface="+mj-lt"/>
            </a:endParaRPr>
          </a:p>
        </p:txBody>
      </p:sp>
      <p:sp>
        <p:nvSpPr>
          <p:cNvPr id="10" name="TextBox 9">
            <a:extLst>
              <a:ext uri="{FF2B5EF4-FFF2-40B4-BE49-F238E27FC236}">
                <a16:creationId xmlns:a16="http://schemas.microsoft.com/office/drawing/2014/main" id="{BB79AD6C-D94B-4034-B6EF-E83A6E95536B}"/>
              </a:ext>
            </a:extLst>
          </p:cNvPr>
          <p:cNvSpPr txBox="1"/>
          <p:nvPr/>
        </p:nvSpPr>
        <p:spPr>
          <a:xfrm>
            <a:off x="228599" y="4890770"/>
            <a:ext cx="3711189" cy="1446550"/>
          </a:xfrm>
          <a:prstGeom prst="rect">
            <a:avLst/>
          </a:prstGeom>
          <a:gradFill>
            <a:gsLst>
              <a:gs pos="100000">
                <a:schemeClr val="accent2">
                  <a:satMod val="103000"/>
                  <a:lumMod val="102000"/>
                  <a:tint val="94000"/>
                </a:schemeClr>
              </a:gs>
              <a:gs pos="100000">
                <a:schemeClr val="accent2">
                  <a:satMod val="103000"/>
                  <a:lumMod val="102000"/>
                  <a:tint val="94000"/>
                </a:schemeClr>
              </a:gs>
              <a:gs pos="99000">
                <a:schemeClr val="accent1"/>
              </a:gs>
              <a:gs pos="100000">
                <a:schemeClr val="accent2">
                  <a:lumMod val="99000"/>
                  <a:satMod val="120000"/>
                  <a:shade val="78000"/>
                </a:schemeClr>
              </a:gs>
            </a:gsLst>
          </a:gra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rtl="0"/>
            <a:r>
              <a:rPr lang="es-US" b="1" dirty="0">
                <a:solidFill>
                  <a:schemeClr val="tx1"/>
                </a:solidFill>
                <a:effectLst>
                  <a:outerShdw blurRad="38100" dist="38100" dir="2700000" algn="tl">
                    <a:srgbClr val="000000">
                      <a:alpha val="43137"/>
                    </a:srgbClr>
                  </a:outerShdw>
                </a:effectLst>
              </a:rPr>
              <a:t>Canasta básica</a:t>
            </a:r>
          </a:p>
          <a:p>
            <a:endParaRPr lang="en-US" sz="1400" dirty="0">
              <a:solidFill>
                <a:schemeClr val="tx1"/>
              </a:solidFill>
              <a:effectLst>
                <a:outerShdw blurRad="38100" dist="38100" dir="2700000" algn="tl">
                  <a:srgbClr val="000000">
                    <a:alpha val="43137"/>
                  </a:srgbClr>
                </a:outerShdw>
              </a:effectLst>
            </a:endParaRPr>
          </a:p>
          <a:p>
            <a:pPr rtl="0"/>
            <a:r>
              <a:rPr lang="es-US" sz="1400" dirty="0">
                <a:solidFill>
                  <a:schemeClr val="tx1"/>
                </a:solidFill>
                <a:effectLst>
                  <a:outerShdw blurRad="38100" dist="38100" dir="2700000" algn="tl">
                    <a:srgbClr val="000000">
                      <a:alpha val="43137"/>
                    </a:srgbClr>
                  </a:outerShdw>
                </a:effectLst>
              </a:rPr>
              <a:t>Gasto = $400 al mes</a:t>
            </a:r>
          </a:p>
          <a:p>
            <a:endParaRPr lang="en-US" sz="1400" dirty="0">
              <a:solidFill>
                <a:schemeClr val="tx1"/>
              </a:solidFill>
              <a:effectLst>
                <a:outerShdw blurRad="38100" dist="38100" dir="2700000" algn="tl">
                  <a:srgbClr val="000000">
                    <a:alpha val="43137"/>
                  </a:srgbClr>
                </a:outerShdw>
              </a:effectLst>
            </a:endParaRPr>
          </a:p>
          <a:p>
            <a:pPr rtl="0"/>
            <a:r>
              <a:rPr lang="es-US" sz="1400" dirty="0">
                <a:solidFill>
                  <a:schemeClr val="tx1"/>
                </a:solidFill>
                <a:effectLst>
                  <a:outerShdw blurRad="38100" dist="38100" dir="2700000" algn="tl">
                    <a:srgbClr val="000000">
                      <a:alpha val="43137"/>
                    </a:srgbClr>
                  </a:outerShdw>
                </a:effectLst>
              </a:rPr>
              <a:t>Descripción = solo lo necesario, todas marcas genéricas</a:t>
            </a:r>
          </a:p>
        </p:txBody>
      </p:sp>
      <p:pic>
        <p:nvPicPr>
          <p:cNvPr id="12" name="Picture 11" descr="A picture containing container, plastic, indoor, basket&#10;&#10;Description automatically generated">
            <a:extLst>
              <a:ext uri="{FF2B5EF4-FFF2-40B4-BE49-F238E27FC236}">
                <a16:creationId xmlns:a16="http://schemas.microsoft.com/office/drawing/2014/main" id="{3562E441-4AFF-405E-8308-1A2C09695E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190" y="2348372"/>
            <a:ext cx="3530009" cy="2161242"/>
          </a:xfrm>
          <a:prstGeom prst="rect">
            <a:avLst/>
          </a:prstGeom>
        </p:spPr>
      </p:pic>
      <p:pic>
        <p:nvPicPr>
          <p:cNvPr id="13" name="Picture 12">
            <a:extLst>
              <a:ext uri="{FF2B5EF4-FFF2-40B4-BE49-F238E27FC236}">
                <a16:creationId xmlns:a16="http://schemas.microsoft.com/office/drawing/2014/main" id="{A536269F-69FD-4EBD-A9C6-DEA0180288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9090" y="2348372"/>
            <a:ext cx="3530009" cy="2161241"/>
          </a:xfrm>
          <a:prstGeom prst="rect">
            <a:avLst/>
          </a:prstGeom>
        </p:spPr>
      </p:pic>
      <p:pic>
        <p:nvPicPr>
          <p:cNvPr id="14" name="Picture 13" descr="A picture containing food, person, indoor, dish&#10;&#10;Description automatically generated">
            <a:extLst>
              <a:ext uri="{FF2B5EF4-FFF2-40B4-BE49-F238E27FC236}">
                <a16:creationId xmlns:a16="http://schemas.microsoft.com/office/drawing/2014/main" id="{C62389E0-9F13-4A94-9274-070DA37B62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2801" y="2348371"/>
            <a:ext cx="3530009" cy="2161241"/>
          </a:xfrm>
          <a:prstGeom prst="rect">
            <a:avLst/>
          </a:prstGeom>
        </p:spPr>
      </p:pic>
      <p:sp>
        <p:nvSpPr>
          <p:cNvPr id="15" name="TextBox 14">
            <a:extLst>
              <a:ext uri="{FF2B5EF4-FFF2-40B4-BE49-F238E27FC236}">
                <a16:creationId xmlns:a16="http://schemas.microsoft.com/office/drawing/2014/main" id="{A08DF4EF-9AB4-4A16-8A77-F9692ACBB333}"/>
              </a:ext>
            </a:extLst>
          </p:cNvPr>
          <p:cNvSpPr txBox="1"/>
          <p:nvPr/>
        </p:nvSpPr>
        <p:spPr>
          <a:xfrm>
            <a:off x="4240405" y="4891669"/>
            <a:ext cx="3711189" cy="1444752"/>
          </a:xfrm>
          <a:prstGeom prst="rect">
            <a:avLst/>
          </a:prstGeom>
          <a:gradFill>
            <a:gsLst>
              <a:gs pos="100000">
                <a:schemeClr val="accent2">
                  <a:satMod val="103000"/>
                  <a:lumMod val="102000"/>
                  <a:tint val="94000"/>
                </a:schemeClr>
              </a:gs>
              <a:gs pos="100000">
                <a:schemeClr val="accent2">
                  <a:satMod val="110000"/>
                  <a:lumMod val="100000"/>
                  <a:shade val="100000"/>
                </a:schemeClr>
              </a:gs>
              <a:gs pos="100000">
                <a:schemeClr val="accent2">
                  <a:lumMod val="99000"/>
                  <a:satMod val="120000"/>
                  <a:shade val="78000"/>
                </a:schemeClr>
              </a:gs>
            </a:gsLst>
          </a:gra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rtl="0"/>
            <a:r>
              <a:rPr lang="es-US" b="1" dirty="0">
                <a:solidFill>
                  <a:schemeClr val="tx1"/>
                </a:solidFill>
                <a:effectLst>
                  <a:outerShdw blurRad="38100" dist="38100" dir="2700000" algn="tl">
                    <a:srgbClr val="000000">
                      <a:alpha val="43137"/>
                    </a:srgbClr>
                  </a:outerShdw>
                </a:effectLst>
              </a:rPr>
              <a:t>Canasta común</a:t>
            </a:r>
          </a:p>
          <a:p>
            <a:endParaRPr lang="en-US" sz="1400" dirty="0">
              <a:solidFill>
                <a:schemeClr val="tx1"/>
              </a:solidFill>
              <a:effectLst>
                <a:outerShdw blurRad="38100" dist="38100" dir="2700000" algn="tl">
                  <a:srgbClr val="000000">
                    <a:alpha val="43137"/>
                  </a:srgbClr>
                </a:outerShdw>
              </a:effectLst>
            </a:endParaRPr>
          </a:p>
          <a:p>
            <a:pPr rtl="0"/>
            <a:r>
              <a:rPr lang="es-US" sz="1400" dirty="0">
                <a:solidFill>
                  <a:schemeClr val="tx1"/>
                </a:solidFill>
                <a:effectLst>
                  <a:outerShdw blurRad="38100" dist="38100" dir="2700000" algn="tl">
                    <a:srgbClr val="000000">
                      <a:alpha val="43137"/>
                    </a:srgbClr>
                  </a:outerShdw>
                </a:effectLst>
              </a:rPr>
              <a:t>Gasto = $600 al mes</a:t>
            </a:r>
          </a:p>
          <a:p>
            <a:endParaRPr lang="en-US" sz="1400" dirty="0">
              <a:solidFill>
                <a:schemeClr val="tx1"/>
              </a:solidFill>
              <a:effectLst>
                <a:outerShdw blurRad="38100" dist="38100" dir="2700000" algn="tl">
                  <a:srgbClr val="000000">
                    <a:alpha val="43137"/>
                  </a:srgbClr>
                </a:outerShdw>
              </a:effectLst>
            </a:endParaRPr>
          </a:p>
          <a:p>
            <a:pPr rtl="0"/>
            <a:r>
              <a:rPr lang="es-US" sz="1250" dirty="0">
                <a:solidFill>
                  <a:schemeClr val="tx1"/>
                </a:solidFill>
                <a:effectLst>
                  <a:outerShdw blurRad="38100" dist="38100" dir="2700000" algn="tl">
                    <a:srgbClr val="000000">
                      <a:alpha val="43137"/>
                    </a:srgbClr>
                  </a:outerShdw>
                </a:effectLst>
              </a:rPr>
              <a:t>Descripción = mezcla de productos básicos, de marca y comidas de restaurante</a:t>
            </a:r>
          </a:p>
        </p:txBody>
      </p:sp>
      <p:sp>
        <p:nvSpPr>
          <p:cNvPr id="16" name="TextBox 15">
            <a:extLst>
              <a:ext uri="{FF2B5EF4-FFF2-40B4-BE49-F238E27FC236}">
                <a16:creationId xmlns:a16="http://schemas.microsoft.com/office/drawing/2014/main" id="{CEB8BF38-113C-4A0F-A4B6-E05F8E4045E9}"/>
              </a:ext>
            </a:extLst>
          </p:cNvPr>
          <p:cNvSpPr txBox="1"/>
          <p:nvPr/>
        </p:nvSpPr>
        <p:spPr>
          <a:xfrm>
            <a:off x="8252208" y="4891669"/>
            <a:ext cx="3711189" cy="1444752"/>
          </a:xfrm>
          <a:prstGeom prst="rect">
            <a:avLst/>
          </a:prstGeom>
          <a:gradFill>
            <a:gsLst>
              <a:gs pos="100000">
                <a:schemeClr val="accent3">
                  <a:lumMod val="60000"/>
                  <a:lumOff val="40000"/>
                </a:schemeClr>
              </a:gs>
              <a:gs pos="100000">
                <a:schemeClr val="accent2">
                  <a:satMod val="110000"/>
                  <a:lumMod val="100000"/>
                  <a:shade val="100000"/>
                </a:schemeClr>
              </a:gs>
              <a:gs pos="100000">
                <a:schemeClr val="accent2">
                  <a:lumMod val="99000"/>
                  <a:satMod val="120000"/>
                  <a:shade val="78000"/>
                </a:schemeClr>
              </a:gs>
            </a:gsLst>
          </a:gra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rtl="0"/>
            <a:r>
              <a:rPr lang="es-US" b="1" dirty="0">
                <a:solidFill>
                  <a:schemeClr val="tx1"/>
                </a:solidFill>
                <a:effectLst>
                  <a:outerShdw blurRad="38100" dist="38100" dir="2700000" algn="tl">
                    <a:srgbClr val="000000">
                      <a:alpha val="43137"/>
                    </a:srgbClr>
                  </a:outerShdw>
                </a:effectLst>
              </a:rPr>
              <a:t>Festín real</a:t>
            </a:r>
          </a:p>
          <a:p>
            <a:endParaRPr lang="en-US" dirty="0">
              <a:solidFill>
                <a:schemeClr val="tx1"/>
              </a:solidFill>
              <a:effectLst>
                <a:outerShdw blurRad="38100" dist="38100" dir="2700000" algn="tl">
                  <a:srgbClr val="000000">
                    <a:alpha val="43137"/>
                  </a:srgbClr>
                </a:outerShdw>
              </a:effectLst>
            </a:endParaRPr>
          </a:p>
          <a:p>
            <a:pPr rtl="0"/>
            <a:r>
              <a:rPr lang="es-US" sz="1200" dirty="0">
                <a:solidFill>
                  <a:schemeClr val="tx1"/>
                </a:solidFill>
                <a:effectLst>
                  <a:outerShdw blurRad="38100" dist="38100" dir="2700000" algn="tl">
                    <a:srgbClr val="000000">
                      <a:alpha val="43137"/>
                    </a:srgbClr>
                  </a:outerShdw>
                </a:effectLst>
              </a:rPr>
              <a:t>Gasto = $700 al mes</a:t>
            </a:r>
          </a:p>
          <a:p>
            <a:endParaRPr lang="en-US" sz="1200" dirty="0">
              <a:solidFill>
                <a:schemeClr val="tx1"/>
              </a:solidFill>
              <a:effectLst>
                <a:outerShdw blurRad="38100" dist="38100" dir="2700000" algn="tl">
                  <a:srgbClr val="000000">
                    <a:alpha val="43137"/>
                  </a:srgbClr>
                </a:outerShdw>
              </a:effectLst>
            </a:endParaRPr>
          </a:p>
          <a:p>
            <a:pPr rtl="0"/>
            <a:r>
              <a:rPr lang="es-US" sz="1200" dirty="0">
                <a:solidFill>
                  <a:schemeClr val="tx1"/>
                </a:solidFill>
                <a:effectLst>
                  <a:outerShdw blurRad="38100" dist="38100" dir="2700000" algn="tl">
                    <a:srgbClr val="000000">
                      <a:alpha val="43137"/>
                    </a:srgbClr>
                  </a:outerShdw>
                </a:effectLst>
              </a:rPr>
              <a:t>Descripción = mezcla de comidas orgánicas, gourmet, de marca y de restaurante</a:t>
            </a:r>
          </a:p>
        </p:txBody>
      </p:sp>
    </p:spTree>
    <p:extLst>
      <p:ext uri="{BB962C8B-B14F-4D97-AF65-F5344CB8AC3E}">
        <p14:creationId xmlns:p14="http://schemas.microsoft.com/office/powerpoint/2010/main" val="292803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4AB675C-59E8-4116-8951-C4D40D92ADCE}"/>
              </a:ext>
            </a:extLst>
          </p:cNvPr>
          <p:cNvSpPr>
            <a:spLocks noGrp="1"/>
          </p:cNvSpPr>
          <p:nvPr>
            <p:ph type="dt" sz="half" idx="10"/>
          </p:nvPr>
        </p:nvSpPr>
        <p:spPr/>
        <p:txBody>
          <a:bodyPr/>
          <a:lstStyle/>
          <a:p>
            <a:pPr rtl="0"/>
            <a:fld id="{A45FC889-A78E-42E7-A495-FF4C1BDC7EFE}" type="datetime1">
              <a:rPr lang="es-MX"/>
              <a:t>05/10/2022</a:t>
            </a:fld>
            <a:endParaRPr/>
          </a:p>
        </p:txBody>
      </p:sp>
      <p:sp>
        <p:nvSpPr>
          <p:cNvPr id="5" name="Footer Placeholder 4">
            <a:extLst>
              <a:ext uri="{FF2B5EF4-FFF2-40B4-BE49-F238E27FC236}">
                <a16:creationId xmlns:a16="http://schemas.microsoft.com/office/drawing/2014/main" id="{68E77435-D44F-4670-949C-14F158C36BA0}"/>
              </a:ext>
            </a:extLst>
          </p:cNvPr>
          <p:cNvSpPr>
            <a:spLocks noGrp="1"/>
          </p:cNvSpPr>
          <p:nvPr>
            <p:ph type="ftr" sz="quarter" idx="11"/>
          </p:nvPr>
        </p:nvSpPr>
        <p:spPr/>
        <p:txBody>
          <a:bodyPr/>
          <a:lstStyle/>
          <a:p>
            <a:pPr rtl="0"/>
            <a:r>
              <a:rPr lang="es-US"/>
              <a:t>Federal Reserve Bank of San Francisco</a:t>
            </a:r>
          </a:p>
        </p:txBody>
      </p:sp>
      <p:sp>
        <p:nvSpPr>
          <p:cNvPr id="6" name="Slide Number Placeholder 5">
            <a:extLst>
              <a:ext uri="{FF2B5EF4-FFF2-40B4-BE49-F238E27FC236}">
                <a16:creationId xmlns:a16="http://schemas.microsoft.com/office/drawing/2014/main" id="{49221894-28F0-4482-93C7-AE91F55A94F8}"/>
              </a:ext>
            </a:extLst>
          </p:cNvPr>
          <p:cNvSpPr>
            <a:spLocks noGrp="1"/>
          </p:cNvSpPr>
          <p:nvPr>
            <p:ph type="sldNum" sz="quarter" idx="12"/>
          </p:nvPr>
        </p:nvSpPr>
        <p:spPr/>
        <p:txBody>
          <a:bodyPr/>
          <a:lstStyle/>
          <a:p>
            <a:pPr rtl="0"/>
            <a:fld id="{2B578DCA-5389-439B-B0F2-3049ADCA701B}" type="slidenum">
              <a:rPr/>
              <a:t>16</a:t>
            </a:fld>
            <a:endParaRPr/>
          </a:p>
        </p:txBody>
      </p:sp>
      <p:sp>
        <p:nvSpPr>
          <p:cNvPr id="8" name="TextBox 7">
            <a:extLst>
              <a:ext uri="{FF2B5EF4-FFF2-40B4-BE49-F238E27FC236}">
                <a16:creationId xmlns:a16="http://schemas.microsoft.com/office/drawing/2014/main" id="{E99EF6B0-AF7C-4116-A2C0-64DEC683EDA1}"/>
              </a:ext>
            </a:extLst>
          </p:cNvPr>
          <p:cNvSpPr txBox="1"/>
          <p:nvPr/>
        </p:nvSpPr>
        <p:spPr>
          <a:xfrm>
            <a:off x="2423356" y="4457976"/>
            <a:ext cx="3429000" cy="17373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rtl="0"/>
            <a:r>
              <a:rPr lang="es-US" dirty="0"/>
              <a:t>CARA</a:t>
            </a:r>
          </a:p>
          <a:p>
            <a:pPr rtl="0"/>
            <a:r>
              <a:rPr lang="es-US" dirty="0"/>
              <a:t>Gana $600 de un concurso de radio pagados en cuotas mensuales durante un año.</a:t>
            </a:r>
          </a:p>
          <a:p>
            <a:pPr rtl="0"/>
            <a:endParaRPr lang="es-US" dirty="0"/>
          </a:p>
        </p:txBody>
      </p:sp>
      <p:sp>
        <p:nvSpPr>
          <p:cNvPr id="9" name="TextBox 8">
            <a:extLst>
              <a:ext uri="{FF2B5EF4-FFF2-40B4-BE49-F238E27FC236}">
                <a16:creationId xmlns:a16="http://schemas.microsoft.com/office/drawing/2014/main" id="{77389B10-88D1-4264-88F5-B8BD37BD71F1}"/>
              </a:ext>
            </a:extLst>
          </p:cNvPr>
          <p:cNvSpPr txBox="1"/>
          <p:nvPr/>
        </p:nvSpPr>
        <p:spPr>
          <a:xfrm>
            <a:off x="6248400" y="4457976"/>
            <a:ext cx="3429000" cy="17373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rtl="0"/>
            <a:r>
              <a:rPr lang="es-US" dirty="0"/>
              <a:t>CRUZ</a:t>
            </a:r>
          </a:p>
          <a:p>
            <a:pPr rtl="0"/>
            <a:r>
              <a:rPr lang="es-US" dirty="0"/>
              <a:t>El año pasado cometió un error en sus impuestos. Ahora debe devolver los $1,200 que debe en el transcurso de un año.</a:t>
            </a:r>
          </a:p>
        </p:txBody>
      </p:sp>
      <p:sp>
        <p:nvSpPr>
          <p:cNvPr id="10" name="TextBox 9">
            <a:extLst>
              <a:ext uri="{FF2B5EF4-FFF2-40B4-BE49-F238E27FC236}">
                <a16:creationId xmlns:a16="http://schemas.microsoft.com/office/drawing/2014/main" id="{EE4794B2-5AAF-4B42-A835-5606EC9B541A}"/>
              </a:ext>
            </a:extLst>
          </p:cNvPr>
          <p:cNvSpPr txBox="1"/>
          <p:nvPr/>
        </p:nvSpPr>
        <p:spPr bwMode="gray">
          <a:xfrm>
            <a:off x="609600" y="223179"/>
            <a:ext cx="10972800" cy="3743957"/>
          </a:xfrm>
          <a:prstGeom prst="rect">
            <a:avLst/>
          </a:prstGeom>
          <a:noFill/>
        </p:spPr>
        <p:txBody>
          <a:bodyPr wrap="square" rtlCol="0" anchor="ctr">
            <a:noAutofit/>
          </a:bodyPr>
          <a:lstStyle/>
          <a:p>
            <a:pPr marL="0" indent="-3657600" algn="ctr" rtl="0"/>
            <a:r>
              <a:rPr lang="es-US" sz="2800" b="1"/>
              <a:t>ATRÉVASE </a:t>
            </a:r>
          </a:p>
          <a:p>
            <a:pPr marL="0" indent="-3657600" algn="ctr" rtl="0"/>
            <a:r>
              <a:rPr lang="es-US" sz="2400"/>
              <a:t>La vida trae eventos inesperados; </a:t>
            </a:r>
          </a:p>
          <a:p>
            <a:pPr marL="0" indent="-3657600" algn="ctr" rtl="0"/>
            <a:r>
              <a:rPr lang="es-US" sz="2400"/>
              <a:t>algunos traen dinero, otros agregan gastos. </a:t>
            </a:r>
          </a:p>
          <a:p>
            <a:pPr marL="0" indent="-3657600" algn="ctr"/>
            <a:endParaRPr lang="en-US" sz="2000" dirty="0"/>
          </a:p>
          <a:p>
            <a:pPr marL="0" indent="-3657600" algn="ctr"/>
            <a:endParaRPr lang="en-US" sz="2800" b="1" dirty="0"/>
          </a:p>
          <a:p>
            <a:pPr marL="0" indent="-3657600" algn="ctr" rtl="0"/>
            <a:r>
              <a:rPr lang="es-US" sz="2800" b="1"/>
              <a:t>TIRE UNA MONEDA</a:t>
            </a:r>
          </a:p>
          <a:p>
            <a:pPr marL="0" indent="-3657600" algn="ctr" rtl="0"/>
            <a:r>
              <a:rPr lang="es-US" sz="2800" b="1"/>
              <a:t> </a:t>
            </a:r>
            <a:r>
              <a:rPr lang="es-US" sz="2400"/>
              <a:t>para revelar su destino.</a:t>
            </a:r>
          </a:p>
        </p:txBody>
      </p:sp>
      <p:pic>
        <p:nvPicPr>
          <p:cNvPr id="3" name="Picture 2" descr="Confetti falling through the air against a blue background">
            <a:extLst>
              <a:ext uri="{FF2B5EF4-FFF2-40B4-BE49-F238E27FC236}">
                <a16:creationId xmlns:a16="http://schemas.microsoft.com/office/drawing/2014/main" id="{DD296F27-5487-4814-9459-A5654F4FCB1A}"/>
              </a:ext>
            </a:extLst>
          </p:cNvPr>
          <p:cNvPicPr>
            <a:picLocks noChangeAspect="1"/>
          </p:cNvPicPr>
          <p:nvPr/>
        </p:nvPicPr>
        <p:blipFill>
          <a:blip r:embed="rId3"/>
          <a:stretch>
            <a:fillRect/>
          </a:stretch>
        </p:blipFill>
        <p:spPr>
          <a:xfrm>
            <a:off x="1022980" y="1975047"/>
            <a:ext cx="2819399" cy="1875011"/>
          </a:xfrm>
          <a:prstGeom prst="rect">
            <a:avLst/>
          </a:prstGeom>
        </p:spPr>
      </p:pic>
      <p:pic>
        <p:nvPicPr>
          <p:cNvPr id="11" name="Picture 10">
            <a:extLst>
              <a:ext uri="{FF2B5EF4-FFF2-40B4-BE49-F238E27FC236}">
                <a16:creationId xmlns:a16="http://schemas.microsoft.com/office/drawing/2014/main" id="{00E840E5-B3A3-47F5-A5EA-2A8951A85D37}"/>
              </a:ext>
            </a:extLst>
          </p:cNvPr>
          <p:cNvPicPr>
            <a:picLocks noChangeAspect="1"/>
          </p:cNvPicPr>
          <p:nvPr/>
        </p:nvPicPr>
        <p:blipFill>
          <a:blip r:embed="rId4"/>
          <a:stretch>
            <a:fillRect/>
          </a:stretch>
        </p:blipFill>
        <p:spPr>
          <a:xfrm>
            <a:off x="8447732" y="1975047"/>
            <a:ext cx="3028533" cy="1739360"/>
          </a:xfrm>
          <a:prstGeom prst="rect">
            <a:avLst/>
          </a:prstGeom>
        </p:spPr>
      </p:pic>
    </p:spTree>
    <p:extLst>
      <p:ext uri="{BB962C8B-B14F-4D97-AF65-F5344CB8AC3E}">
        <p14:creationId xmlns:p14="http://schemas.microsoft.com/office/powerpoint/2010/main" val="353359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AE222-BB73-4AA1-97C0-46F59E87ABFF}"/>
              </a:ext>
            </a:extLst>
          </p:cNvPr>
          <p:cNvSpPr>
            <a:spLocks noGrp="1"/>
          </p:cNvSpPr>
          <p:nvPr>
            <p:ph type="title"/>
          </p:nvPr>
        </p:nvSpPr>
        <p:spPr bwMode="gray">
          <a:xfrm>
            <a:off x="149578" y="990600"/>
            <a:ext cx="11890022" cy="703704"/>
          </a:xfrm>
        </p:spPr>
        <p:txBody>
          <a:bodyPr/>
          <a:lstStyle/>
          <a:p>
            <a:pPr algn="ctr" rtl="0"/>
            <a:r>
              <a:rPr lang="es-US"/>
              <a:t>¿Qué ropa usaré?</a:t>
            </a:r>
          </a:p>
        </p:txBody>
      </p:sp>
      <p:sp>
        <p:nvSpPr>
          <p:cNvPr id="8" name="Footer Placeholder 4">
            <a:extLst>
              <a:ext uri="{FF2B5EF4-FFF2-40B4-BE49-F238E27FC236}">
                <a16:creationId xmlns:a16="http://schemas.microsoft.com/office/drawing/2014/main" id="{C4C4A085-D91C-4577-B0A6-C1EC5D1A7E87}"/>
              </a:ext>
            </a:extLst>
          </p:cNvPr>
          <p:cNvSpPr>
            <a:spLocks noGrp="1"/>
          </p:cNvSpPr>
          <p:nvPr>
            <p:ph type="ftr" sz="quarter" idx="11"/>
          </p:nvPr>
        </p:nvSpPr>
        <p:spPr bwMode="gray"/>
        <p:txBody>
          <a:bodyPr/>
          <a:lstStyle/>
          <a:p>
            <a:pPr rtl="0"/>
            <a:r>
              <a:rPr lang="es-US"/>
              <a:t>Federal Reserve Bank of San Francisco</a:t>
            </a:r>
          </a:p>
        </p:txBody>
      </p:sp>
      <p:sp>
        <p:nvSpPr>
          <p:cNvPr id="9" name="Slide Number Placeholder 5">
            <a:extLst>
              <a:ext uri="{FF2B5EF4-FFF2-40B4-BE49-F238E27FC236}">
                <a16:creationId xmlns:a16="http://schemas.microsoft.com/office/drawing/2014/main" id="{782E340A-1BF4-44CC-91F0-B04A4DBD6D9E}"/>
              </a:ext>
            </a:extLst>
          </p:cNvPr>
          <p:cNvSpPr>
            <a:spLocks noGrp="1"/>
          </p:cNvSpPr>
          <p:nvPr>
            <p:ph type="sldNum" sz="quarter" idx="12"/>
          </p:nvPr>
        </p:nvSpPr>
        <p:spPr bwMode="gray"/>
        <p:txBody>
          <a:bodyPr/>
          <a:lstStyle/>
          <a:p>
            <a:pPr rtl="0"/>
            <a:fld id="{2B578DCA-5389-439B-B0F2-3049ADCA701B}" type="slidenum">
              <a:rPr/>
              <a:pPr/>
              <a:t>17</a:t>
            </a:fld>
            <a:endParaRPr/>
          </a:p>
        </p:txBody>
      </p:sp>
      <p:sp>
        <p:nvSpPr>
          <p:cNvPr id="3" name="Rectangle 2">
            <a:extLst>
              <a:ext uri="{FF2B5EF4-FFF2-40B4-BE49-F238E27FC236}">
                <a16:creationId xmlns:a16="http://schemas.microsoft.com/office/drawing/2014/main" id="{13A154C1-3B90-474B-B718-8228CBB81072}"/>
              </a:ext>
            </a:extLst>
          </p:cNvPr>
          <p:cNvSpPr>
            <a:spLocks noChangeAspect="1"/>
          </p:cNvSpPr>
          <p:nvPr/>
        </p:nvSpPr>
        <p:spPr bwMode="gray">
          <a:xfrm>
            <a:off x="152400" y="2514600"/>
            <a:ext cx="2928402" cy="207151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3657600" algn="ctr"/>
            <a:endParaRPr lang="en-US" sz="1800" dirty="0" err="1">
              <a:solidFill>
                <a:schemeClr val="bg1"/>
              </a:solidFill>
              <a:latin typeface="+mj-lt"/>
            </a:endParaRPr>
          </a:p>
        </p:txBody>
      </p:sp>
      <p:sp>
        <p:nvSpPr>
          <p:cNvPr id="19" name="Rectangle 18">
            <a:extLst>
              <a:ext uri="{FF2B5EF4-FFF2-40B4-BE49-F238E27FC236}">
                <a16:creationId xmlns:a16="http://schemas.microsoft.com/office/drawing/2014/main" id="{FC343EE1-CB1B-4C01-B959-6D50091B3DDF}"/>
              </a:ext>
            </a:extLst>
          </p:cNvPr>
          <p:cNvSpPr>
            <a:spLocks noChangeAspect="1"/>
          </p:cNvSpPr>
          <p:nvPr/>
        </p:nvSpPr>
        <p:spPr bwMode="gray">
          <a:xfrm>
            <a:off x="3276600" y="2523066"/>
            <a:ext cx="2916434" cy="2063044"/>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3657600" algn="ctr"/>
            <a:endParaRPr lang="de-DE" sz="1800" dirty="0">
              <a:solidFill>
                <a:schemeClr val="bg1"/>
              </a:solidFill>
              <a:latin typeface="+mj-lt"/>
            </a:endParaRPr>
          </a:p>
        </p:txBody>
      </p:sp>
      <p:sp>
        <p:nvSpPr>
          <p:cNvPr id="24" name="Rectangle 23">
            <a:extLst>
              <a:ext uri="{FF2B5EF4-FFF2-40B4-BE49-F238E27FC236}">
                <a16:creationId xmlns:a16="http://schemas.microsoft.com/office/drawing/2014/main" id="{57D89D34-9B93-43C1-A15A-E19535C4358F}"/>
              </a:ext>
            </a:extLst>
          </p:cNvPr>
          <p:cNvSpPr>
            <a:spLocks noChangeAspect="1"/>
          </p:cNvSpPr>
          <p:nvPr/>
        </p:nvSpPr>
        <p:spPr bwMode="gray">
          <a:xfrm>
            <a:off x="6400800" y="2523066"/>
            <a:ext cx="2916434" cy="2063044"/>
          </a:xfrm>
          <a:prstGeom prst="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3657600" algn="ctr"/>
            <a:endParaRPr lang="en-US" sz="1800" dirty="0" err="1">
              <a:solidFill>
                <a:schemeClr val="bg1"/>
              </a:solidFill>
              <a:latin typeface="+mj-lt"/>
            </a:endParaRPr>
          </a:p>
        </p:txBody>
      </p:sp>
      <p:sp>
        <p:nvSpPr>
          <p:cNvPr id="25" name="Rectangle 24">
            <a:extLst>
              <a:ext uri="{FF2B5EF4-FFF2-40B4-BE49-F238E27FC236}">
                <a16:creationId xmlns:a16="http://schemas.microsoft.com/office/drawing/2014/main" id="{DCBF9DB4-68C2-425D-BA1C-FFC6570021DD}"/>
              </a:ext>
            </a:extLst>
          </p:cNvPr>
          <p:cNvSpPr>
            <a:spLocks noChangeAspect="1"/>
          </p:cNvSpPr>
          <p:nvPr/>
        </p:nvSpPr>
        <p:spPr bwMode="gray">
          <a:xfrm>
            <a:off x="9450305" y="2514600"/>
            <a:ext cx="2589295" cy="2055895"/>
          </a:xfrm>
          <a:prstGeom prst="rect">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3657600" algn="ctr"/>
            <a:endParaRPr lang="en-US" sz="1800" dirty="0" err="1">
              <a:solidFill>
                <a:schemeClr val="bg1"/>
              </a:solidFill>
              <a:latin typeface="+mj-lt"/>
            </a:endParaRPr>
          </a:p>
        </p:txBody>
      </p:sp>
      <p:sp>
        <p:nvSpPr>
          <p:cNvPr id="15" name="TextBox 14">
            <a:extLst>
              <a:ext uri="{FF2B5EF4-FFF2-40B4-BE49-F238E27FC236}">
                <a16:creationId xmlns:a16="http://schemas.microsoft.com/office/drawing/2014/main" id="{79D7F7E0-ED33-47E9-91ED-006C7455A65F}"/>
              </a:ext>
            </a:extLst>
          </p:cNvPr>
          <p:cNvSpPr txBox="1"/>
          <p:nvPr/>
        </p:nvSpPr>
        <p:spPr>
          <a:xfrm>
            <a:off x="149578" y="4799390"/>
            <a:ext cx="2928402" cy="800219"/>
          </a:xfrm>
          <a:prstGeom prst="rect">
            <a:avLst/>
          </a:prstGeom>
          <a:gradFill>
            <a:gsLst>
              <a:gs pos="100000">
                <a:schemeClr val="accent1"/>
              </a:gs>
              <a:gs pos="100000">
                <a:schemeClr val="accent2">
                  <a:satMod val="110000"/>
                  <a:lumMod val="100000"/>
                  <a:shade val="100000"/>
                </a:schemeClr>
              </a:gs>
              <a:gs pos="100000">
                <a:schemeClr val="accent2">
                  <a:lumMod val="99000"/>
                  <a:satMod val="120000"/>
                  <a:shade val="78000"/>
                </a:schemeClr>
              </a:gs>
            </a:gsLst>
          </a:gra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rtl="0"/>
            <a:r>
              <a:rPr lang="es-US" dirty="0"/>
              <a:t>    </a:t>
            </a:r>
            <a:r>
              <a:rPr lang="es-US" dirty="0">
                <a:solidFill>
                  <a:schemeClr val="tx1"/>
                </a:solidFill>
              </a:rPr>
              <a:t> </a:t>
            </a:r>
            <a:r>
              <a:rPr lang="es-US" b="1" dirty="0">
                <a:solidFill>
                  <a:schemeClr val="tx1"/>
                </a:solidFill>
                <a:effectLst>
                  <a:outerShdw blurRad="38100" dist="38100" dir="2700000" algn="tl">
                    <a:srgbClr val="000000">
                      <a:alpha val="43137"/>
                    </a:srgbClr>
                  </a:outerShdw>
                </a:effectLst>
              </a:rPr>
              <a:t>El relajado</a:t>
            </a:r>
          </a:p>
          <a:p>
            <a:endParaRPr lang="en-US" sz="1400" dirty="0">
              <a:solidFill>
                <a:schemeClr val="tx1"/>
              </a:solidFill>
              <a:effectLst>
                <a:outerShdw blurRad="38100" dist="38100" dir="2700000" algn="tl">
                  <a:srgbClr val="000000">
                    <a:alpha val="43137"/>
                  </a:srgbClr>
                </a:outerShdw>
              </a:effectLst>
            </a:endParaRPr>
          </a:p>
          <a:p>
            <a:pPr rtl="0"/>
            <a:r>
              <a:rPr lang="es-US" sz="1400" dirty="0">
                <a:solidFill>
                  <a:schemeClr val="tx1"/>
                </a:solidFill>
                <a:effectLst>
                  <a:outerShdw blurRad="50800" dist="50800" dir="5400000" algn="ctr" rotWithShape="0">
                    <a:schemeClr val="tx1">
                      <a:alpha val="43000"/>
                    </a:schemeClr>
                  </a:outerShdw>
                </a:effectLst>
              </a:rPr>
              <a:t>     </a:t>
            </a:r>
            <a:r>
              <a:rPr lang="es-US" sz="1200" dirty="0">
                <a:solidFill>
                  <a:schemeClr val="tx1"/>
                </a:solidFill>
                <a:effectLst>
                  <a:outerShdw blurRad="38100" dist="38100" dir="2700000" algn="ctr" rotWithShape="0">
                    <a:schemeClr val="tx1">
                      <a:alpha val="20000"/>
                    </a:schemeClr>
                  </a:outerShdw>
                </a:effectLst>
              </a:rPr>
              <a:t>Gasto = $60 al mes</a:t>
            </a:r>
          </a:p>
        </p:txBody>
      </p:sp>
      <p:sp>
        <p:nvSpPr>
          <p:cNvPr id="16" name="TextBox 15">
            <a:extLst>
              <a:ext uri="{FF2B5EF4-FFF2-40B4-BE49-F238E27FC236}">
                <a16:creationId xmlns:a16="http://schemas.microsoft.com/office/drawing/2014/main" id="{88155633-0CB4-4FB8-AC43-B088C912A57F}"/>
              </a:ext>
            </a:extLst>
          </p:cNvPr>
          <p:cNvSpPr txBox="1"/>
          <p:nvPr/>
        </p:nvSpPr>
        <p:spPr>
          <a:xfrm>
            <a:off x="3276600" y="4797163"/>
            <a:ext cx="2928402" cy="804672"/>
          </a:xfrm>
          <a:prstGeom prst="rect">
            <a:avLst/>
          </a:prstGeom>
          <a:gradFill>
            <a:gsLst>
              <a:gs pos="100000">
                <a:schemeClr val="accent2">
                  <a:satMod val="103000"/>
                  <a:lumMod val="102000"/>
                  <a:tint val="94000"/>
                </a:schemeClr>
              </a:gs>
              <a:gs pos="100000">
                <a:schemeClr val="accent2">
                  <a:satMod val="110000"/>
                  <a:lumMod val="100000"/>
                  <a:shade val="100000"/>
                </a:schemeClr>
              </a:gs>
              <a:gs pos="100000">
                <a:schemeClr val="accent2">
                  <a:lumMod val="99000"/>
                  <a:satMod val="120000"/>
                  <a:shade val="78000"/>
                </a:schemeClr>
              </a:gs>
            </a:gsLst>
          </a:gra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rtl="0"/>
            <a:r>
              <a:rPr lang="es-US" sz="1600" b="1" dirty="0">
                <a:solidFill>
                  <a:schemeClr val="tx1"/>
                </a:solidFill>
                <a:effectLst>
                  <a:outerShdw blurRad="38100" dist="38100" dir="2700000" algn="tl">
                    <a:srgbClr val="000000">
                      <a:alpha val="43137"/>
                    </a:srgbClr>
                  </a:outerShdw>
                </a:effectLst>
              </a:rPr>
              <a:t>El creador de tendencias</a:t>
            </a:r>
          </a:p>
          <a:p>
            <a:endParaRPr lang="en-US" sz="1600" dirty="0">
              <a:solidFill>
                <a:schemeClr val="tx1"/>
              </a:solidFill>
              <a:effectLst>
                <a:outerShdw blurRad="38100" dist="38100" dir="2700000" algn="tl">
                  <a:srgbClr val="000000">
                    <a:alpha val="43137"/>
                  </a:srgbClr>
                </a:outerShdw>
              </a:effectLst>
            </a:endParaRPr>
          </a:p>
          <a:p>
            <a:pPr rtl="0"/>
            <a:r>
              <a:rPr lang="es-US" sz="1200" dirty="0">
                <a:solidFill>
                  <a:schemeClr val="tx1"/>
                </a:solidFill>
                <a:effectLst>
                  <a:outerShdw blurRad="38100" dist="38100" dir="2700000" algn="tl">
                    <a:srgbClr val="000000">
                      <a:alpha val="43137"/>
                    </a:srgbClr>
                  </a:outerShdw>
                </a:effectLst>
              </a:rPr>
              <a:t>Gasto = $120 al mes</a:t>
            </a:r>
          </a:p>
        </p:txBody>
      </p:sp>
      <p:sp>
        <p:nvSpPr>
          <p:cNvPr id="17" name="TextBox 16">
            <a:extLst>
              <a:ext uri="{FF2B5EF4-FFF2-40B4-BE49-F238E27FC236}">
                <a16:creationId xmlns:a16="http://schemas.microsoft.com/office/drawing/2014/main" id="{8F84511B-D2CA-40EE-9C6C-C76EFB45FAD6}"/>
              </a:ext>
            </a:extLst>
          </p:cNvPr>
          <p:cNvSpPr txBox="1"/>
          <p:nvPr/>
        </p:nvSpPr>
        <p:spPr>
          <a:xfrm>
            <a:off x="6407917" y="4799390"/>
            <a:ext cx="2928402" cy="800219"/>
          </a:xfrm>
          <a:prstGeom prst="rect">
            <a:avLst/>
          </a:prstGeom>
          <a:gradFill>
            <a:gsLst>
              <a:gs pos="100000">
                <a:schemeClr val="accent3">
                  <a:lumMod val="60000"/>
                  <a:lumOff val="40000"/>
                </a:schemeClr>
              </a:gs>
              <a:gs pos="100000">
                <a:schemeClr val="accent2">
                  <a:satMod val="110000"/>
                  <a:lumMod val="100000"/>
                  <a:shade val="100000"/>
                </a:schemeClr>
              </a:gs>
              <a:gs pos="100000">
                <a:schemeClr val="accent2">
                  <a:lumMod val="99000"/>
                  <a:satMod val="120000"/>
                  <a:shade val="78000"/>
                </a:schemeClr>
              </a:gs>
            </a:gsLst>
          </a:gra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rtl="0"/>
            <a:r>
              <a:rPr lang="es-US" b="1" dirty="0">
                <a:solidFill>
                  <a:schemeClr val="tx1"/>
                </a:solidFill>
                <a:effectLst>
                  <a:outerShdw blurRad="38100" dist="38100" dir="2700000" algn="tl">
                    <a:srgbClr val="000000">
                      <a:alpha val="43137"/>
                    </a:srgbClr>
                  </a:outerShdw>
                </a:effectLst>
              </a:rPr>
              <a:t>El sofisticado</a:t>
            </a:r>
          </a:p>
          <a:p>
            <a:endParaRPr lang="en-US" sz="1600" dirty="0">
              <a:solidFill>
                <a:schemeClr val="bg1"/>
              </a:solidFill>
              <a:effectLst>
                <a:outerShdw blurRad="38100" dist="38100" dir="2700000" algn="tl">
                  <a:srgbClr val="000000">
                    <a:alpha val="43137"/>
                  </a:srgbClr>
                </a:outerShdw>
              </a:effectLst>
            </a:endParaRPr>
          </a:p>
          <a:p>
            <a:pPr rtl="0"/>
            <a:r>
              <a:rPr lang="es-US" sz="1200" dirty="0">
                <a:solidFill>
                  <a:schemeClr val="tx1"/>
                </a:solidFill>
                <a:effectLst>
                  <a:outerShdw blurRad="38100" dist="38100" dir="2700000" algn="tl">
                    <a:srgbClr val="000000">
                      <a:alpha val="43137"/>
                    </a:srgbClr>
                  </a:outerShdw>
                </a:effectLst>
              </a:rPr>
              <a:t>Gasto = $250 al mes</a:t>
            </a:r>
          </a:p>
        </p:txBody>
      </p:sp>
      <p:sp>
        <p:nvSpPr>
          <p:cNvPr id="18" name="TextBox 17">
            <a:extLst>
              <a:ext uri="{FF2B5EF4-FFF2-40B4-BE49-F238E27FC236}">
                <a16:creationId xmlns:a16="http://schemas.microsoft.com/office/drawing/2014/main" id="{5FC70EA4-29D5-462B-A9DA-B48AF8A166D9}"/>
              </a:ext>
            </a:extLst>
          </p:cNvPr>
          <p:cNvSpPr txBox="1"/>
          <p:nvPr/>
        </p:nvSpPr>
        <p:spPr>
          <a:xfrm>
            <a:off x="9484783" y="4797163"/>
            <a:ext cx="2554817" cy="804672"/>
          </a:xfrm>
          <a:prstGeom prst="rect">
            <a:avLst/>
          </a:prstGeom>
          <a:gradFill>
            <a:gsLst>
              <a:gs pos="100000">
                <a:schemeClr val="accent5">
                  <a:lumMod val="60000"/>
                  <a:lumOff val="40000"/>
                </a:schemeClr>
              </a:gs>
              <a:gs pos="100000">
                <a:schemeClr val="accent2">
                  <a:satMod val="110000"/>
                  <a:lumMod val="100000"/>
                  <a:shade val="100000"/>
                </a:schemeClr>
              </a:gs>
              <a:gs pos="100000">
                <a:schemeClr val="accent2">
                  <a:lumMod val="99000"/>
                  <a:satMod val="120000"/>
                  <a:shade val="78000"/>
                </a:schemeClr>
              </a:gs>
            </a:gsLst>
          </a:gra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rtl="0"/>
            <a:r>
              <a:rPr lang="es-US" sz="1700" b="1" dirty="0">
                <a:solidFill>
                  <a:schemeClr val="tx1"/>
                </a:solidFill>
                <a:effectLst>
                  <a:outerShdw blurRad="38100" dist="38100" dir="2700000" algn="tl">
                    <a:srgbClr val="000000">
                      <a:alpha val="43137"/>
                    </a:srgbClr>
                  </a:outerShdw>
                </a:effectLst>
              </a:rPr>
              <a:t>El gurú del glamour</a:t>
            </a:r>
          </a:p>
          <a:p>
            <a:endParaRPr lang="en-US" b="1" dirty="0">
              <a:solidFill>
                <a:schemeClr val="tx1"/>
              </a:solidFill>
              <a:effectLst>
                <a:outerShdw blurRad="38100" dist="38100" dir="2700000" algn="tl">
                  <a:srgbClr val="000000">
                    <a:alpha val="43137"/>
                  </a:srgbClr>
                </a:outerShdw>
              </a:effectLst>
            </a:endParaRPr>
          </a:p>
          <a:p>
            <a:pPr rtl="0"/>
            <a:r>
              <a:rPr lang="es-US" sz="1200" dirty="0">
                <a:solidFill>
                  <a:schemeClr val="tx1"/>
                </a:solidFill>
                <a:effectLst>
                  <a:outerShdw blurRad="38100" dist="38100" dir="2700000" algn="tl">
                    <a:srgbClr val="000000">
                      <a:alpha val="43137"/>
                    </a:srgbClr>
                  </a:outerShdw>
                </a:effectLst>
              </a:rPr>
              <a:t>Gasto = $500 al mes</a:t>
            </a:r>
          </a:p>
        </p:txBody>
      </p:sp>
      <p:pic>
        <p:nvPicPr>
          <p:cNvPr id="23" name="Picture 22" descr="A picture containing indoor, bed, clothes, clothing&#10;&#10;Description automatically generated">
            <a:extLst>
              <a:ext uri="{FF2B5EF4-FFF2-40B4-BE49-F238E27FC236}">
                <a16:creationId xmlns:a16="http://schemas.microsoft.com/office/drawing/2014/main" id="{60DCB5D3-6883-4818-9079-94CC10F8FF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481" y="2581131"/>
            <a:ext cx="2584596" cy="1938447"/>
          </a:xfrm>
          <a:prstGeom prst="rect">
            <a:avLst/>
          </a:prstGeom>
        </p:spPr>
      </p:pic>
      <p:pic>
        <p:nvPicPr>
          <p:cNvPr id="26" name="Picture 25" descr="A picture containing indoor, person, ceiling, clothes&#10;&#10;Description automatically generated">
            <a:extLst>
              <a:ext uri="{FF2B5EF4-FFF2-40B4-BE49-F238E27FC236}">
                <a16:creationId xmlns:a16="http://schemas.microsoft.com/office/drawing/2014/main" id="{7E00BB75-E964-4466-9352-03E8D85DB7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2518" y="2581130"/>
            <a:ext cx="2584597" cy="1938447"/>
          </a:xfrm>
          <a:prstGeom prst="rect">
            <a:avLst/>
          </a:prstGeom>
        </p:spPr>
      </p:pic>
      <p:pic>
        <p:nvPicPr>
          <p:cNvPr id="27" name="Picture 26" descr="A picture containing text, indoor, ceiling, room&#10;&#10;Description automatically generated">
            <a:extLst>
              <a:ext uri="{FF2B5EF4-FFF2-40B4-BE49-F238E27FC236}">
                <a16:creationId xmlns:a16="http://schemas.microsoft.com/office/drawing/2014/main" id="{E2D82CC0-AF86-425E-8865-7940DE2A35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9819" y="2563236"/>
            <a:ext cx="2584597" cy="1974234"/>
          </a:xfrm>
          <a:prstGeom prst="rect">
            <a:avLst/>
          </a:prstGeom>
        </p:spPr>
      </p:pic>
      <p:pic>
        <p:nvPicPr>
          <p:cNvPr id="28" name="Picture 27" descr="A picture containing indoor, wall, floor, ceiling&#10;&#10;Description automatically generated">
            <a:extLst>
              <a:ext uri="{FF2B5EF4-FFF2-40B4-BE49-F238E27FC236}">
                <a16:creationId xmlns:a16="http://schemas.microsoft.com/office/drawing/2014/main" id="{0684E7F9-FD4E-4977-8041-C3C561F431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84783" y="2638553"/>
            <a:ext cx="2506622" cy="1823599"/>
          </a:xfrm>
          <a:prstGeom prst="rect">
            <a:avLst/>
          </a:prstGeom>
        </p:spPr>
      </p:pic>
      <p:sp>
        <p:nvSpPr>
          <p:cNvPr id="4" name="CuadroTexto 3">
            <a:extLst>
              <a:ext uri="{FF2B5EF4-FFF2-40B4-BE49-F238E27FC236}">
                <a16:creationId xmlns:a16="http://schemas.microsoft.com/office/drawing/2014/main" id="{A65F472A-42E1-E510-9B42-780F4C34C244}"/>
              </a:ext>
            </a:extLst>
          </p:cNvPr>
          <p:cNvSpPr txBox="1"/>
          <p:nvPr/>
        </p:nvSpPr>
        <p:spPr bwMode="gray">
          <a:xfrm>
            <a:off x="10160000" y="5778500"/>
            <a:ext cx="0" cy="0"/>
          </a:xfrm>
          <a:prstGeom prst="rect">
            <a:avLst/>
          </a:prstGeom>
          <a:noFill/>
        </p:spPr>
        <p:txBody>
          <a:bodyPr wrap="none" rtlCol="0" anchor="ctr">
            <a:noAutofit/>
          </a:bodyPr>
          <a:lstStyle/>
          <a:p>
            <a:pPr marL="0" indent="-3657600" algn="ctr"/>
            <a:endParaRPr lang="es-MX" sz="1400" dirty="0" err="1"/>
          </a:p>
        </p:txBody>
      </p:sp>
    </p:spTree>
    <p:extLst>
      <p:ext uri="{BB962C8B-B14F-4D97-AF65-F5344CB8AC3E}">
        <p14:creationId xmlns:p14="http://schemas.microsoft.com/office/powerpoint/2010/main" val="325655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AE222-BB73-4AA1-97C0-46F59E87ABFF}"/>
              </a:ext>
            </a:extLst>
          </p:cNvPr>
          <p:cNvSpPr>
            <a:spLocks noGrp="1"/>
          </p:cNvSpPr>
          <p:nvPr>
            <p:ph type="title"/>
          </p:nvPr>
        </p:nvSpPr>
        <p:spPr bwMode="gray">
          <a:xfrm>
            <a:off x="278072" y="1066800"/>
            <a:ext cx="11662717" cy="609600"/>
          </a:xfrm>
        </p:spPr>
        <p:txBody>
          <a:bodyPr/>
          <a:lstStyle/>
          <a:p>
            <a:pPr algn="ctr" rtl="0"/>
            <a:r>
              <a:rPr lang="es-US"/>
              <a:t>¿Qué hará para divertirse?</a:t>
            </a:r>
          </a:p>
        </p:txBody>
      </p:sp>
      <p:sp>
        <p:nvSpPr>
          <p:cNvPr id="8" name="Footer Placeholder 4">
            <a:extLst>
              <a:ext uri="{FF2B5EF4-FFF2-40B4-BE49-F238E27FC236}">
                <a16:creationId xmlns:a16="http://schemas.microsoft.com/office/drawing/2014/main" id="{C4C4A085-D91C-4577-B0A6-C1EC5D1A7E87}"/>
              </a:ext>
            </a:extLst>
          </p:cNvPr>
          <p:cNvSpPr>
            <a:spLocks noGrp="1"/>
          </p:cNvSpPr>
          <p:nvPr>
            <p:ph type="ftr" sz="quarter" idx="11"/>
          </p:nvPr>
        </p:nvSpPr>
        <p:spPr bwMode="gray">
          <a:xfrm>
            <a:off x="6469436" y="6197547"/>
            <a:ext cx="4397337" cy="144000"/>
          </a:xfrm>
        </p:spPr>
        <p:txBody>
          <a:bodyPr/>
          <a:lstStyle/>
          <a:p>
            <a:pPr rtl="0"/>
            <a:r>
              <a:rPr lang="es-US"/>
              <a:t>Federal Reserve Bank of San Francisco</a:t>
            </a:r>
          </a:p>
        </p:txBody>
      </p:sp>
      <p:sp>
        <p:nvSpPr>
          <p:cNvPr id="9" name="Slide Number Placeholder 5">
            <a:extLst>
              <a:ext uri="{FF2B5EF4-FFF2-40B4-BE49-F238E27FC236}">
                <a16:creationId xmlns:a16="http://schemas.microsoft.com/office/drawing/2014/main" id="{782E340A-1BF4-44CC-91F0-B04A4DBD6D9E}"/>
              </a:ext>
            </a:extLst>
          </p:cNvPr>
          <p:cNvSpPr>
            <a:spLocks noGrp="1"/>
          </p:cNvSpPr>
          <p:nvPr>
            <p:ph type="sldNum" sz="quarter" idx="12"/>
          </p:nvPr>
        </p:nvSpPr>
        <p:spPr bwMode="gray">
          <a:xfrm>
            <a:off x="10897928" y="6197547"/>
            <a:ext cx="215777" cy="144000"/>
          </a:xfrm>
        </p:spPr>
        <p:txBody>
          <a:bodyPr/>
          <a:lstStyle/>
          <a:p>
            <a:pPr rtl="0"/>
            <a:fld id="{2B578DCA-5389-439B-B0F2-3049ADCA701B}" type="slidenum">
              <a:rPr/>
              <a:pPr/>
              <a:t>18</a:t>
            </a:fld>
            <a:endParaRPr/>
          </a:p>
        </p:txBody>
      </p:sp>
      <p:sp>
        <p:nvSpPr>
          <p:cNvPr id="3" name="Rectangle 2">
            <a:extLst>
              <a:ext uri="{FF2B5EF4-FFF2-40B4-BE49-F238E27FC236}">
                <a16:creationId xmlns:a16="http://schemas.microsoft.com/office/drawing/2014/main" id="{13A154C1-3B90-474B-B718-8228CBB81072}"/>
              </a:ext>
            </a:extLst>
          </p:cNvPr>
          <p:cNvSpPr>
            <a:spLocks noChangeAspect="1"/>
          </p:cNvSpPr>
          <p:nvPr/>
        </p:nvSpPr>
        <p:spPr bwMode="gray">
          <a:xfrm>
            <a:off x="205992" y="2286002"/>
            <a:ext cx="3711190" cy="24384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3657600" algn="ctr"/>
            <a:endParaRPr lang="en-US" sz="1800" dirty="0" err="1">
              <a:solidFill>
                <a:schemeClr val="bg1"/>
              </a:solidFill>
              <a:latin typeface="+mj-lt"/>
            </a:endParaRPr>
          </a:p>
        </p:txBody>
      </p:sp>
      <p:sp>
        <p:nvSpPr>
          <p:cNvPr id="19" name="Rectangle 18">
            <a:extLst>
              <a:ext uri="{FF2B5EF4-FFF2-40B4-BE49-F238E27FC236}">
                <a16:creationId xmlns:a16="http://schemas.microsoft.com/office/drawing/2014/main" id="{FC343EE1-CB1B-4C01-B959-6D50091B3DDF}"/>
              </a:ext>
            </a:extLst>
          </p:cNvPr>
          <p:cNvSpPr>
            <a:spLocks noChangeAspect="1"/>
          </p:cNvSpPr>
          <p:nvPr/>
        </p:nvSpPr>
        <p:spPr bwMode="gray">
          <a:xfrm>
            <a:off x="4217797" y="2286000"/>
            <a:ext cx="3711189" cy="2438401"/>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3657600" algn="ctr"/>
            <a:endParaRPr lang="de-DE" sz="1800" dirty="0">
              <a:solidFill>
                <a:schemeClr val="bg1"/>
              </a:solidFill>
              <a:latin typeface="+mj-lt"/>
            </a:endParaRPr>
          </a:p>
        </p:txBody>
      </p:sp>
      <p:sp>
        <p:nvSpPr>
          <p:cNvPr id="24" name="Rectangle 23">
            <a:extLst>
              <a:ext uri="{FF2B5EF4-FFF2-40B4-BE49-F238E27FC236}">
                <a16:creationId xmlns:a16="http://schemas.microsoft.com/office/drawing/2014/main" id="{57D89D34-9B93-43C1-A15A-E19535C4358F}"/>
              </a:ext>
            </a:extLst>
          </p:cNvPr>
          <p:cNvSpPr>
            <a:spLocks noChangeAspect="1"/>
          </p:cNvSpPr>
          <p:nvPr/>
        </p:nvSpPr>
        <p:spPr bwMode="gray">
          <a:xfrm>
            <a:off x="8229600" y="2286000"/>
            <a:ext cx="3711189" cy="2438400"/>
          </a:xfrm>
          <a:prstGeom prst="rect">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3657600" algn="ctr"/>
            <a:endParaRPr lang="en-US" sz="1800" dirty="0" err="1">
              <a:solidFill>
                <a:schemeClr val="bg1"/>
              </a:solidFill>
              <a:latin typeface="+mj-lt"/>
            </a:endParaRPr>
          </a:p>
        </p:txBody>
      </p:sp>
      <p:sp>
        <p:nvSpPr>
          <p:cNvPr id="10" name="TextBox 9">
            <a:extLst>
              <a:ext uri="{FF2B5EF4-FFF2-40B4-BE49-F238E27FC236}">
                <a16:creationId xmlns:a16="http://schemas.microsoft.com/office/drawing/2014/main" id="{BB79AD6C-D94B-4034-B6EF-E83A6E95536B}"/>
              </a:ext>
            </a:extLst>
          </p:cNvPr>
          <p:cNvSpPr txBox="1"/>
          <p:nvPr/>
        </p:nvSpPr>
        <p:spPr>
          <a:xfrm>
            <a:off x="248583" y="4926815"/>
            <a:ext cx="3711189" cy="1446550"/>
          </a:xfrm>
          <a:prstGeom prst="rect">
            <a:avLst/>
          </a:prstGeom>
          <a:gradFill>
            <a:gsLst>
              <a:gs pos="100000">
                <a:schemeClr val="accent2">
                  <a:satMod val="103000"/>
                  <a:lumMod val="102000"/>
                  <a:tint val="94000"/>
                </a:schemeClr>
              </a:gs>
              <a:gs pos="100000">
                <a:schemeClr val="accent2">
                  <a:satMod val="103000"/>
                  <a:lumMod val="102000"/>
                  <a:tint val="94000"/>
                </a:schemeClr>
              </a:gs>
              <a:gs pos="99000">
                <a:schemeClr val="accent1"/>
              </a:gs>
              <a:gs pos="100000">
                <a:schemeClr val="accent2">
                  <a:lumMod val="99000"/>
                  <a:satMod val="120000"/>
                  <a:shade val="78000"/>
                </a:schemeClr>
              </a:gs>
            </a:gsLst>
          </a:gra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rtl="0"/>
            <a:r>
              <a:rPr lang="es-US" b="1">
                <a:solidFill>
                  <a:schemeClr val="tx1"/>
                </a:solidFill>
                <a:effectLst>
                  <a:outerShdw blurRad="38100" dist="38100" dir="2700000" algn="tl">
                    <a:srgbClr val="000000">
                      <a:alpha val="43137"/>
                    </a:srgbClr>
                  </a:outerShdw>
                </a:effectLst>
              </a:rPr>
              <a:t>Permanecer en casa</a:t>
            </a:r>
          </a:p>
          <a:p>
            <a:endParaRPr lang="en-US" sz="1400" dirty="0">
              <a:solidFill>
                <a:schemeClr val="tx1"/>
              </a:solidFill>
              <a:effectLst>
                <a:outerShdw blurRad="38100" dist="38100" dir="2700000" algn="tl">
                  <a:srgbClr val="000000">
                    <a:alpha val="43137"/>
                  </a:srgbClr>
                </a:outerShdw>
              </a:effectLst>
            </a:endParaRPr>
          </a:p>
          <a:p>
            <a:pPr rtl="0"/>
            <a:r>
              <a:rPr lang="es-US" sz="1400">
                <a:solidFill>
                  <a:schemeClr val="tx1"/>
                </a:solidFill>
                <a:effectLst>
                  <a:outerShdw blurRad="38100" dist="38100" dir="2700000" algn="tl">
                    <a:srgbClr val="000000">
                      <a:alpha val="43137"/>
                    </a:srgbClr>
                  </a:outerShdw>
                </a:effectLst>
              </a:rPr>
              <a:t>Gasto = $100 al mes</a:t>
            </a:r>
          </a:p>
          <a:p>
            <a:endParaRPr lang="en-US" sz="1400" dirty="0">
              <a:solidFill>
                <a:schemeClr val="tx1"/>
              </a:solidFill>
              <a:effectLst>
                <a:outerShdw blurRad="38100" dist="38100" dir="2700000" algn="tl">
                  <a:srgbClr val="000000">
                    <a:alpha val="43137"/>
                  </a:srgbClr>
                </a:outerShdw>
              </a:effectLst>
            </a:endParaRPr>
          </a:p>
          <a:p>
            <a:pPr rtl="0"/>
            <a:r>
              <a:rPr lang="es-US" sz="1400">
                <a:solidFill>
                  <a:schemeClr val="tx1"/>
                </a:solidFill>
                <a:effectLst>
                  <a:outerShdw blurRad="38100" dist="38100" dir="2700000" algn="tl">
                    <a:srgbClr val="000000">
                      <a:alpha val="43137"/>
                    </a:srgbClr>
                  </a:outerShdw>
                </a:effectLst>
              </a:rPr>
              <a:t>Descripción = ver/transmitir películas, invitar amigos en casa, relajarse</a:t>
            </a:r>
          </a:p>
        </p:txBody>
      </p:sp>
      <p:sp>
        <p:nvSpPr>
          <p:cNvPr id="15" name="TextBox 14">
            <a:extLst>
              <a:ext uri="{FF2B5EF4-FFF2-40B4-BE49-F238E27FC236}">
                <a16:creationId xmlns:a16="http://schemas.microsoft.com/office/drawing/2014/main" id="{A08DF4EF-9AB4-4A16-8A77-F9692ACBB333}"/>
              </a:ext>
            </a:extLst>
          </p:cNvPr>
          <p:cNvSpPr txBox="1"/>
          <p:nvPr/>
        </p:nvSpPr>
        <p:spPr>
          <a:xfrm>
            <a:off x="4217797" y="4926815"/>
            <a:ext cx="3711189" cy="1446550"/>
          </a:xfrm>
          <a:prstGeom prst="rect">
            <a:avLst/>
          </a:prstGeom>
          <a:gradFill>
            <a:gsLst>
              <a:gs pos="100000">
                <a:schemeClr val="accent2">
                  <a:satMod val="103000"/>
                  <a:lumMod val="102000"/>
                  <a:tint val="94000"/>
                </a:schemeClr>
              </a:gs>
              <a:gs pos="100000">
                <a:schemeClr val="accent2">
                  <a:satMod val="110000"/>
                  <a:lumMod val="100000"/>
                  <a:shade val="100000"/>
                </a:schemeClr>
              </a:gs>
              <a:gs pos="100000">
                <a:schemeClr val="accent2">
                  <a:lumMod val="99000"/>
                  <a:satMod val="120000"/>
                  <a:shade val="78000"/>
                </a:schemeClr>
              </a:gs>
            </a:gsLst>
          </a:gra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rtl="0"/>
            <a:r>
              <a:rPr lang="es-US" b="1">
                <a:solidFill>
                  <a:schemeClr val="tx1"/>
                </a:solidFill>
                <a:effectLst>
                  <a:outerShdw blurRad="38100" dist="38100" dir="2700000" algn="tl">
                    <a:srgbClr val="000000">
                      <a:alpha val="43137"/>
                    </a:srgbClr>
                  </a:outerShdw>
                </a:effectLst>
              </a:rPr>
              <a:t>Salir el fin de semana</a:t>
            </a:r>
          </a:p>
          <a:p>
            <a:endParaRPr lang="en-US" sz="1400" dirty="0">
              <a:solidFill>
                <a:schemeClr val="tx1"/>
              </a:solidFill>
              <a:effectLst>
                <a:outerShdw blurRad="38100" dist="38100" dir="2700000" algn="tl">
                  <a:srgbClr val="000000">
                    <a:alpha val="43137"/>
                  </a:srgbClr>
                </a:outerShdw>
              </a:effectLst>
            </a:endParaRPr>
          </a:p>
          <a:p>
            <a:pPr rtl="0"/>
            <a:r>
              <a:rPr lang="es-US" sz="1400">
                <a:solidFill>
                  <a:schemeClr val="tx1"/>
                </a:solidFill>
                <a:effectLst>
                  <a:outerShdw blurRad="38100" dist="38100" dir="2700000" algn="tl">
                    <a:srgbClr val="000000">
                      <a:alpha val="43137"/>
                    </a:srgbClr>
                  </a:outerShdw>
                </a:effectLst>
              </a:rPr>
              <a:t>Gasto = $250 al mes</a:t>
            </a:r>
          </a:p>
          <a:p>
            <a:endParaRPr lang="en-US" sz="1400" dirty="0">
              <a:solidFill>
                <a:schemeClr val="tx1"/>
              </a:solidFill>
              <a:effectLst>
                <a:outerShdw blurRad="38100" dist="38100" dir="2700000" algn="tl">
                  <a:srgbClr val="000000">
                    <a:alpha val="43137"/>
                  </a:srgbClr>
                </a:outerShdw>
              </a:effectLst>
            </a:endParaRPr>
          </a:p>
          <a:p>
            <a:pPr rtl="0"/>
            <a:r>
              <a:rPr lang="es-US" sz="1400">
                <a:solidFill>
                  <a:schemeClr val="tx1"/>
                </a:solidFill>
                <a:effectLst>
                  <a:outerShdw blurRad="38100" dist="38100" dir="2700000" algn="tl">
                    <a:srgbClr val="000000">
                      <a:alpha val="43137"/>
                    </a:srgbClr>
                  </a:outerShdw>
                </a:effectLst>
              </a:rPr>
              <a:t>Descripción = jugar a los bolos, ir al cine, ir de compras</a:t>
            </a:r>
          </a:p>
        </p:txBody>
      </p:sp>
      <p:sp>
        <p:nvSpPr>
          <p:cNvPr id="16" name="TextBox 15">
            <a:extLst>
              <a:ext uri="{FF2B5EF4-FFF2-40B4-BE49-F238E27FC236}">
                <a16:creationId xmlns:a16="http://schemas.microsoft.com/office/drawing/2014/main" id="{CEB8BF38-113C-4A0F-A4B6-E05F8E4045E9}"/>
              </a:ext>
            </a:extLst>
          </p:cNvPr>
          <p:cNvSpPr txBox="1"/>
          <p:nvPr/>
        </p:nvSpPr>
        <p:spPr>
          <a:xfrm>
            <a:off x="8229600" y="4957593"/>
            <a:ext cx="3711189" cy="1384995"/>
          </a:xfrm>
          <a:prstGeom prst="rect">
            <a:avLst/>
          </a:prstGeom>
          <a:gradFill>
            <a:gsLst>
              <a:gs pos="100000">
                <a:schemeClr val="accent3">
                  <a:lumMod val="60000"/>
                  <a:lumOff val="40000"/>
                </a:schemeClr>
              </a:gs>
              <a:gs pos="100000">
                <a:schemeClr val="accent2">
                  <a:satMod val="110000"/>
                  <a:lumMod val="100000"/>
                  <a:shade val="100000"/>
                </a:schemeClr>
              </a:gs>
              <a:gs pos="100000">
                <a:schemeClr val="accent2">
                  <a:lumMod val="99000"/>
                  <a:satMod val="120000"/>
                  <a:shade val="78000"/>
                </a:schemeClr>
              </a:gs>
            </a:gsLst>
          </a:gra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rtl="0"/>
            <a:r>
              <a:rPr lang="es-US" b="1" dirty="0">
                <a:solidFill>
                  <a:schemeClr val="tx1"/>
                </a:solidFill>
                <a:effectLst>
                  <a:outerShdw blurRad="38100" dist="38100" dir="2700000" algn="tl">
                    <a:srgbClr val="000000">
                      <a:alpha val="43137"/>
                    </a:srgbClr>
                  </a:outerShdw>
                </a:effectLst>
              </a:rPr>
              <a:t>El gran derrochador</a:t>
            </a:r>
          </a:p>
          <a:p>
            <a:endParaRPr lang="en-US" dirty="0">
              <a:solidFill>
                <a:schemeClr val="tx1"/>
              </a:solidFill>
              <a:effectLst>
                <a:outerShdw blurRad="38100" dist="38100" dir="2700000" algn="tl">
                  <a:srgbClr val="000000">
                    <a:alpha val="43137"/>
                  </a:srgbClr>
                </a:outerShdw>
              </a:effectLst>
            </a:endParaRPr>
          </a:p>
          <a:p>
            <a:pPr rtl="0"/>
            <a:r>
              <a:rPr lang="es-US" sz="1200" dirty="0">
                <a:solidFill>
                  <a:schemeClr val="tx1"/>
                </a:solidFill>
                <a:effectLst>
                  <a:outerShdw blurRad="38100" dist="38100" dir="2700000" algn="tl">
                    <a:srgbClr val="000000">
                      <a:alpha val="43137"/>
                    </a:srgbClr>
                  </a:outerShdw>
                </a:effectLst>
              </a:rPr>
              <a:t>Gasto = $400 al mes</a:t>
            </a:r>
          </a:p>
          <a:p>
            <a:endParaRPr lang="en-US" sz="1200" dirty="0">
              <a:solidFill>
                <a:schemeClr val="tx1"/>
              </a:solidFill>
              <a:effectLst>
                <a:outerShdw blurRad="38100" dist="38100" dir="2700000" algn="tl">
                  <a:srgbClr val="000000">
                    <a:alpha val="43137"/>
                  </a:srgbClr>
                </a:outerShdw>
              </a:effectLst>
            </a:endParaRPr>
          </a:p>
          <a:p>
            <a:pPr rtl="0"/>
            <a:r>
              <a:rPr lang="es-US" sz="1200" dirty="0">
                <a:solidFill>
                  <a:schemeClr val="tx1"/>
                </a:solidFill>
                <a:effectLst>
                  <a:outerShdw blurRad="38100" dist="38100" dir="2700000" algn="tl">
                    <a:srgbClr val="000000">
                      <a:alpha val="43137"/>
                    </a:srgbClr>
                  </a:outerShdw>
                </a:effectLst>
              </a:rPr>
              <a:t>Descripción = ir a espectáculos en vivo, cena elegante, juegos deportivos</a:t>
            </a:r>
          </a:p>
        </p:txBody>
      </p:sp>
      <p:pic>
        <p:nvPicPr>
          <p:cNvPr id="17" name="Picture 16">
            <a:extLst>
              <a:ext uri="{FF2B5EF4-FFF2-40B4-BE49-F238E27FC236}">
                <a16:creationId xmlns:a16="http://schemas.microsoft.com/office/drawing/2014/main" id="{90160308-B75E-4DDD-9447-A357F66F26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278072" y="2394111"/>
            <a:ext cx="3567026" cy="2222161"/>
          </a:xfrm>
          <a:prstGeom prst="rect">
            <a:avLst/>
          </a:prstGeom>
        </p:spPr>
      </p:pic>
      <p:pic>
        <p:nvPicPr>
          <p:cNvPr id="18" name="Picture 17" descr="A picture containing floor, sport, bowling, indoor&#10;&#10;Description automatically generated">
            <a:extLst>
              <a:ext uri="{FF2B5EF4-FFF2-40B4-BE49-F238E27FC236}">
                <a16:creationId xmlns:a16="http://schemas.microsoft.com/office/drawing/2014/main" id="{37C310EA-C7B1-4BCF-8A63-4E48DADEAF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289877" y="2394110"/>
            <a:ext cx="3567027" cy="2222161"/>
          </a:xfrm>
          <a:prstGeom prst="rect">
            <a:avLst/>
          </a:prstGeom>
        </p:spPr>
      </p:pic>
      <p:pic>
        <p:nvPicPr>
          <p:cNvPr id="20" name="Picture 19" descr="A picture containing stage, scene&#10;&#10;Description automatically generated">
            <a:extLst>
              <a:ext uri="{FF2B5EF4-FFF2-40B4-BE49-F238E27FC236}">
                <a16:creationId xmlns:a16="http://schemas.microsoft.com/office/drawing/2014/main" id="{84079B91-3849-456C-8CAA-CA54163A0E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1685" y="2376258"/>
            <a:ext cx="3567027" cy="2222161"/>
          </a:xfrm>
          <a:prstGeom prst="rect">
            <a:avLst/>
          </a:prstGeom>
        </p:spPr>
      </p:pic>
    </p:spTree>
    <p:extLst>
      <p:ext uri="{BB962C8B-B14F-4D97-AF65-F5344CB8AC3E}">
        <p14:creationId xmlns:p14="http://schemas.microsoft.com/office/powerpoint/2010/main" val="2936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n 36">
            <a:extLst>
              <a:ext uri="{FF2B5EF4-FFF2-40B4-BE49-F238E27FC236}">
                <a16:creationId xmlns:a16="http://schemas.microsoft.com/office/drawing/2014/main" id="{B58ABDA1-EBE2-DAC9-E1E2-2E124B64AAA0}"/>
              </a:ext>
            </a:extLst>
          </p:cNvPr>
          <p:cNvPicPr>
            <a:picLocks noChangeAspect="1"/>
          </p:cNvPicPr>
          <p:nvPr/>
        </p:nvPicPr>
        <p:blipFill>
          <a:blip r:embed="rId3"/>
          <a:stretch>
            <a:fillRect/>
          </a:stretch>
        </p:blipFill>
        <p:spPr>
          <a:xfrm>
            <a:off x="3446318" y="-5487"/>
            <a:ext cx="5299364" cy="6858000"/>
          </a:xfrm>
          <a:prstGeom prst="rect">
            <a:avLst/>
          </a:prstGeom>
        </p:spPr>
      </p:pic>
      <p:sp>
        <p:nvSpPr>
          <p:cNvPr id="3" name="Date Placeholder 2">
            <a:extLst>
              <a:ext uri="{FF2B5EF4-FFF2-40B4-BE49-F238E27FC236}">
                <a16:creationId xmlns:a16="http://schemas.microsoft.com/office/drawing/2014/main" id="{D00C5C40-4621-4186-A826-BCF990D5DC1F}"/>
              </a:ext>
            </a:extLst>
          </p:cNvPr>
          <p:cNvSpPr>
            <a:spLocks noGrp="1"/>
          </p:cNvSpPr>
          <p:nvPr>
            <p:ph type="dt" sz="half" idx="10"/>
          </p:nvPr>
        </p:nvSpPr>
        <p:spPr/>
        <p:txBody>
          <a:bodyPr/>
          <a:lstStyle/>
          <a:p>
            <a:pPr rtl="0"/>
            <a:fld id="{A45FC889-A78E-42E7-A495-FF4C1BDC7EFE}" type="datetime1">
              <a:rPr lang="es-MX"/>
              <a:t>05/10/2022</a:t>
            </a:fld>
            <a:endParaRPr/>
          </a:p>
        </p:txBody>
      </p:sp>
      <p:sp>
        <p:nvSpPr>
          <p:cNvPr id="5" name="Footer Placeholder 4">
            <a:extLst>
              <a:ext uri="{FF2B5EF4-FFF2-40B4-BE49-F238E27FC236}">
                <a16:creationId xmlns:a16="http://schemas.microsoft.com/office/drawing/2014/main" id="{E92069DD-EF56-4651-9CA8-A85367468AAC}"/>
              </a:ext>
            </a:extLst>
          </p:cNvPr>
          <p:cNvSpPr>
            <a:spLocks noGrp="1"/>
          </p:cNvSpPr>
          <p:nvPr>
            <p:ph type="ftr" sz="quarter" idx="11"/>
          </p:nvPr>
        </p:nvSpPr>
        <p:spPr/>
        <p:txBody>
          <a:bodyPr/>
          <a:lstStyle/>
          <a:p>
            <a:pPr rtl="0"/>
            <a:r>
              <a:rPr lang="es-US"/>
              <a:t>Federal Reserve Bank of San Francisco</a:t>
            </a:r>
          </a:p>
        </p:txBody>
      </p:sp>
      <p:sp>
        <p:nvSpPr>
          <p:cNvPr id="6" name="Slide Number Placeholder 5">
            <a:extLst>
              <a:ext uri="{FF2B5EF4-FFF2-40B4-BE49-F238E27FC236}">
                <a16:creationId xmlns:a16="http://schemas.microsoft.com/office/drawing/2014/main" id="{486FCED5-710E-49BE-A21B-6AC607A670ED}"/>
              </a:ext>
            </a:extLst>
          </p:cNvPr>
          <p:cNvSpPr>
            <a:spLocks noGrp="1"/>
          </p:cNvSpPr>
          <p:nvPr>
            <p:ph type="sldNum" sz="quarter" idx="12"/>
          </p:nvPr>
        </p:nvSpPr>
        <p:spPr/>
        <p:txBody>
          <a:bodyPr/>
          <a:lstStyle/>
          <a:p>
            <a:pPr rtl="0"/>
            <a:fld id="{2B578DCA-5389-439B-B0F2-3049ADCA701B}" type="slidenum">
              <a:rPr/>
              <a:pPr/>
              <a:t>19</a:t>
            </a:fld>
            <a:endParaRPr/>
          </a:p>
        </p:txBody>
      </p:sp>
      <p:sp>
        <p:nvSpPr>
          <p:cNvPr id="2" name="TextBox 1">
            <a:extLst>
              <a:ext uri="{FF2B5EF4-FFF2-40B4-BE49-F238E27FC236}">
                <a16:creationId xmlns:a16="http://schemas.microsoft.com/office/drawing/2014/main" id="{C1565A5A-ADAD-4472-9E35-4968D66C7376}"/>
              </a:ext>
            </a:extLst>
          </p:cNvPr>
          <p:cNvSpPr txBox="1"/>
          <p:nvPr/>
        </p:nvSpPr>
        <p:spPr bwMode="gray">
          <a:xfrm>
            <a:off x="7315200" y="1410614"/>
            <a:ext cx="609600" cy="304800"/>
          </a:xfrm>
          <a:prstGeom prst="rect">
            <a:avLst/>
          </a:prstGeom>
          <a:noFill/>
        </p:spPr>
        <p:txBody>
          <a:bodyPr wrap="square" rtlCol="0" anchor="ctr">
            <a:noAutofit/>
          </a:bodyPr>
          <a:lstStyle/>
          <a:p>
            <a:pPr marL="0" indent="-3657600" algn="ctr" rtl="0"/>
            <a:r>
              <a:rPr lang="es-US" sz="1000"/>
              <a:t>$6,250</a:t>
            </a:r>
          </a:p>
        </p:txBody>
      </p:sp>
      <p:sp>
        <p:nvSpPr>
          <p:cNvPr id="4" name="TextBox 3">
            <a:extLst>
              <a:ext uri="{FF2B5EF4-FFF2-40B4-BE49-F238E27FC236}">
                <a16:creationId xmlns:a16="http://schemas.microsoft.com/office/drawing/2014/main" id="{04EF97D3-18CD-47D4-9CA2-C53ED4B1A9D6}"/>
              </a:ext>
            </a:extLst>
          </p:cNvPr>
          <p:cNvSpPr txBox="1"/>
          <p:nvPr/>
        </p:nvSpPr>
        <p:spPr bwMode="gray">
          <a:xfrm>
            <a:off x="7315200" y="1715414"/>
            <a:ext cx="609600" cy="226772"/>
          </a:xfrm>
          <a:prstGeom prst="rect">
            <a:avLst/>
          </a:prstGeom>
          <a:noFill/>
        </p:spPr>
        <p:txBody>
          <a:bodyPr wrap="square" rtlCol="0" anchor="ctr">
            <a:noAutofit/>
          </a:bodyPr>
          <a:lstStyle/>
          <a:p>
            <a:pPr marL="0" indent="-3657600" algn="ctr"/>
            <a:endParaRPr lang="en-US" sz="1400" dirty="0" err="1"/>
          </a:p>
        </p:txBody>
      </p:sp>
      <p:sp>
        <p:nvSpPr>
          <p:cNvPr id="9" name="TextBox 8">
            <a:extLst>
              <a:ext uri="{FF2B5EF4-FFF2-40B4-BE49-F238E27FC236}">
                <a16:creationId xmlns:a16="http://schemas.microsoft.com/office/drawing/2014/main" id="{53841B53-1C3E-4591-AE8D-4FDF1100B039}"/>
              </a:ext>
            </a:extLst>
          </p:cNvPr>
          <p:cNvSpPr txBox="1"/>
          <p:nvPr/>
        </p:nvSpPr>
        <p:spPr bwMode="gray">
          <a:xfrm>
            <a:off x="7388656" y="1665106"/>
            <a:ext cx="609599" cy="304800"/>
          </a:xfrm>
          <a:prstGeom prst="rect">
            <a:avLst/>
          </a:prstGeom>
          <a:noFill/>
        </p:spPr>
        <p:txBody>
          <a:bodyPr wrap="square" rtlCol="0" anchor="ctr">
            <a:noAutofit/>
          </a:bodyPr>
          <a:lstStyle/>
          <a:p>
            <a:pPr marL="0" indent="-3657600" algn="ctr" rtl="0"/>
            <a:r>
              <a:rPr lang="es-US" sz="1000" dirty="0"/>
              <a:t>$937</a:t>
            </a:r>
          </a:p>
        </p:txBody>
      </p:sp>
      <p:sp>
        <p:nvSpPr>
          <p:cNvPr id="10" name="TextBox 9">
            <a:extLst>
              <a:ext uri="{FF2B5EF4-FFF2-40B4-BE49-F238E27FC236}">
                <a16:creationId xmlns:a16="http://schemas.microsoft.com/office/drawing/2014/main" id="{E43EA072-A3FB-4A15-98A5-ED6EEAFE3C19}"/>
              </a:ext>
            </a:extLst>
          </p:cNvPr>
          <p:cNvSpPr txBox="1"/>
          <p:nvPr/>
        </p:nvSpPr>
        <p:spPr bwMode="gray">
          <a:xfrm>
            <a:off x="7256678" y="2362200"/>
            <a:ext cx="683055" cy="304800"/>
          </a:xfrm>
          <a:prstGeom prst="rect">
            <a:avLst/>
          </a:prstGeom>
          <a:noFill/>
        </p:spPr>
        <p:txBody>
          <a:bodyPr wrap="square" rtlCol="0" anchor="ctr">
            <a:noAutofit/>
          </a:bodyPr>
          <a:lstStyle/>
          <a:p>
            <a:pPr marL="0" indent="-3657600" algn="ctr" rtl="0"/>
            <a:r>
              <a:rPr lang="es-US" sz="1000"/>
              <a:t>$310</a:t>
            </a:r>
          </a:p>
        </p:txBody>
      </p:sp>
      <p:sp>
        <p:nvSpPr>
          <p:cNvPr id="11" name="TextBox 10">
            <a:extLst>
              <a:ext uri="{FF2B5EF4-FFF2-40B4-BE49-F238E27FC236}">
                <a16:creationId xmlns:a16="http://schemas.microsoft.com/office/drawing/2014/main" id="{3D7803A0-82CC-4B49-A175-71CBAF5EBD1B}"/>
              </a:ext>
            </a:extLst>
          </p:cNvPr>
          <p:cNvSpPr txBox="1"/>
          <p:nvPr/>
        </p:nvSpPr>
        <p:spPr bwMode="gray">
          <a:xfrm>
            <a:off x="7239000" y="2057400"/>
            <a:ext cx="381000" cy="304800"/>
          </a:xfrm>
          <a:prstGeom prst="rect">
            <a:avLst/>
          </a:prstGeom>
          <a:noFill/>
        </p:spPr>
        <p:txBody>
          <a:bodyPr wrap="square" rtlCol="0" anchor="ctr">
            <a:noAutofit/>
          </a:bodyPr>
          <a:lstStyle/>
          <a:p>
            <a:pPr marL="0" indent="-3657600" algn="ctr"/>
            <a:endParaRPr lang="en-US" sz="1400" dirty="0" err="1"/>
          </a:p>
        </p:txBody>
      </p:sp>
      <p:sp>
        <p:nvSpPr>
          <p:cNvPr id="12" name="TextBox 11">
            <a:extLst>
              <a:ext uri="{FF2B5EF4-FFF2-40B4-BE49-F238E27FC236}">
                <a16:creationId xmlns:a16="http://schemas.microsoft.com/office/drawing/2014/main" id="{E9FD66A4-110E-468D-A622-06B676EF303D}"/>
              </a:ext>
            </a:extLst>
          </p:cNvPr>
          <p:cNvSpPr txBox="1"/>
          <p:nvPr/>
        </p:nvSpPr>
        <p:spPr bwMode="gray">
          <a:xfrm>
            <a:off x="7315200" y="2057400"/>
            <a:ext cx="609599" cy="304800"/>
          </a:xfrm>
          <a:prstGeom prst="rect">
            <a:avLst/>
          </a:prstGeom>
          <a:noFill/>
        </p:spPr>
        <p:txBody>
          <a:bodyPr wrap="square" rtlCol="0" anchor="ctr">
            <a:noAutofit/>
          </a:bodyPr>
          <a:lstStyle/>
          <a:p>
            <a:pPr marL="0" indent="-3657600" algn="ctr" rtl="0"/>
            <a:r>
              <a:rPr lang="es-US" sz="1000"/>
              <a:t>$5,313</a:t>
            </a:r>
          </a:p>
        </p:txBody>
      </p:sp>
      <p:sp>
        <p:nvSpPr>
          <p:cNvPr id="13" name="TextBox 12">
            <a:extLst>
              <a:ext uri="{FF2B5EF4-FFF2-40B4-BE49-F238E27FC236}">
                <a16:creationId xmlns:a16="http://schemas.microsoft.com/office/drawing/2014/main" id="{885AEEA1-F437-41F7-ACFC-D0B97F174C1E}"/>
              </a:ext>
            </a:extLst>
          </p:cNvPr>
          <p:cNvSpPr txBox="1"/>
          <p:nvPr/>
        </p:nvSpPr>
        <p:spPr bwMode="gray">
          <a:xfrm>
            <a:off x="7315199" y="2602094"/>
            <a:ext cx="609599" cy="304800"/>
          </a:xfrm>
          <a:prstGeom prst="rect">
            <a:avLst/>
          </a:prstGeom>
          <a:noFill/>
        </p:spPr>
        <p:txBody>
          <a:bodyPr wrap="square" rtlCol="0" anchor="ctr">
            <a:noAutofit/>
          </a:bodyPr>
          <a:lstStyle/>
          <a:p>
            <a:pPr marL="0" indent="-3657600" algn="ctr"/>
            <a:endParaRPr lang="en-US" sz="1400" dirty="0" err="1"/>
          </a:p>
        </p:txBody>
      </p:sp>
      <p:sp>
        <p:nvSpPr>
          <p:cNvPr id="14" name="TextBox 13">
            <a:extLst>
              <a:ext uri="{FF2B5EF4-FFF2-40B4-BE49-F238E27FC236}">
                <a16:creationId xmlns:a16="http://schemas.microsoft.com/office/drawing/2014/main" id="{73ACD5A4-4B39-4170-A3F0-01D3451C6E93}"/>
              </a:ext>
            </a:extLst>
          </p:cNvPr>
          <p:cNvSpPr txBox="1"/>
          <p:nvPr/>
        </p:nvSpPr>
        <p:spPr bwMode="gray">
          <a:xfrm>
            <a:off x="7331505" y="2634547"/>
            <a:ext cx="533400" cy="304800"/>
          </a:xfrm>
          <a:prstGeom prst="rect">
            <a:avLst/>
          </a:prstGeom>
          <a:noFill/>
        </p:spPr>
        <p:txBody>
          <a:bodyPr wrap="square" rtlCol="0" anchor="ctr">
            <a:noAutofit/>
          </a:bodyPr>
          <a:lstStyle/>
          <a:p>
            <a:pPr marL="0" indent="-3657600" algn="ctr" rtl="0"/>
            <a:r>
              <a:rPr lang="es-US" sz="1000"/>
              <a:t>$625</a:t>
            </a:r>
          </a:p>
        </p:txBody>
      </p:sp>
      <p:sp>
        <p:nvSpPr>
          <p:cNvPr id="15" name="TextBox 14">
            <a:extLst>
              <a:ext uri="{FF2B5EF4-FFF2-40B4-BE49-F238E27FC236}">
                <a16:creationId xmlns:a16="http://schemas.microsoft.com/office/drawing/2014/main" id="{E0CBEE52-F520-4E70-9057-74157E243BF5}"/>
              </a:ext>
            </a:extLst>
          </p:cNvPr>
          <p:cNvSpPr txBox="1"/>
          <p:nvPr/>
        </p:nvSpPr>
        <p:spPr bwMode="gray">
          <a:xfrm>
            <a:off x="7239000" y="3048000"/>
            <a:ext cx="759255" cy="304800"/>
          </a:xfrm>
          <a:prstGeom prst="rect">
            <a:avLst/>
          </a:prstGeom>
          <a:noFill/>
        </p:spPr>
        <p:txBody>
          <a:bodyPr wrap="square" rtlCol="0" anchor="ctr">
            <a:noAutofit/>
          </a:bodyPr>
          <a:lstStyle/>
          <a:p>
            <a:pPr marL="0" indent="-3657600" algn="ctr"/>
            <a:endParaRPr lang="en-US" sz="1400" dirty="0" err="1"/>
          </a:p>
        </p:txBody>
      </p:sp>
      <p:sp>
        <p:nvSpPr>
          <p:cNvPr id="16" name="TextBox 15">
            <a:extLst>
              <a:ext uri="{FF2B5EF4-FFF2-40B4-BE49-F238E27FC236}">
                <a16:creationId xmlns:a16="http://schemas.microsoft.com/office/drawing/2014/main" id="{76680504-8477-4FF8-9291-269FFECCDDCF}"/>
              </a:ext>
            </a:extLst>
          </p:cNvPr>
          <p:cNvSpPr txBox="1"/>
          <p:nvPr/>
        </p:nvSpPr>
        <p:spPr bwMode="gray">
          <a:xfrm>
            <a:off x="7293405" y="3015547"/>
            <a:ext cx="609599" cy="304800"/>
          </a:xfrm>
          <a:prstGeom prst="rect">
            <a:avLst/>
          </a:prstGeom>
          <a:noFill/>
        </p:spPr>
        <p:txBody>
          <a:bodyPr wrap="square" rtlCol="0" anchor="ctr">
            <a:noAutofit/>
          </a:bodyPr>
          <a:lstStyle/>
          <a:p>
            <a:pPr marL="0" indent="-3657600" algn="ctr" rtl="0"/>
            <a:r>
              <a:rPr lang="es-US" sz="1000" dirty="0"/>
              <a:t>$4,378</a:t>
            </a:r>
          </a:p>
        </p:txBody>
      </p:sp>
      <p:sp>
        <p:nvSpPr>
          <p:cNvPr id="17" name="TextBox 16">
            <a:extLst>
              <a:ext uri="{FF2B5EF4-FFF2-40B4-BE49-F238E27FC236}">
                <a16:creationId xmlns:a16="http://schemas.microsoft.com/office/drawing/2014/main" id="{730E7A64-899E-4AC0-A00E-64E9CA7529A3}"/>
              </a:ext>
            </a:extLst>
          </p:cNvPr>
          <p:cNvSpPr txBox="1"/>
          <p:nvPr/>
        </p:nvSpPr>
        <p:spPr bwMode="gray">
          <a:xfrm>
            <a:off x="5640019" y="2966313"/>
            <a:ext cx="914400" cy="914400"/>
          </a:xfrm>
          <a:prstGeom prst="rect">
            <a:avLst/>
          </a:prstGeom>
          <a:noFill/>
        </p:spPr>
        <p:txBody>
          <a:bodyPr wrap="square" rtlCol="0" anchor="ctr">
            <a:noAutofit/>
          </a:bodyPr>
          <a:lstStyle/>
          <a:p>
            <a:pPr marL="0" indent="-3657600" algn="ctr"/>
            <a:endParaRPr lang="en-US" sz="1400" dirty="0" err="1"/>
          </a:p>
        </p:txBody>
      </p:sp>
      <p:sp>
        <p:nvSpPr>
          <p:cNvPr id="18" name="TextBox 17">
            <a:extLst>
              <a:ext uri="{FF2B5EF4-FFF2-40B4-BE49-F238E27FC236}">
                <a16:creationId xmlns:a16="http://schemas.microsoft.com/office/drawing/2014/main" id="{CBA72B74-73E6-415A-9074-982D6AAF6D71}"/>
              </a:ext>
            </a:extLst>
          </p:cNvPr>
          <p:cNvSpPr txBox="1"/>
          <p:nvPr/>
        </p:nvSpPr>
        <p:spPr bwMode="gray">
          <a:xfrm>
            <a:off x="7231836" y="3337448"/>
            <a:ext cx="683055" cy="287699"/>
          </a:xfrm>
          <a:prstGeom prst="rect">
            <a:avLst/>
          </a:prstGeom>
          <a:noFill/>
        </p:spPr>
        <p:txBody>
          <a:bodyPr wrap="square" rtlCol="0" anchor="ctr">
            <a:noAutofit/>
          </a:bodyPr>
          <a:lstStyle/>
          <a:p>
            <a:pPr marL="0" indent="-3657600" algn="ctr" rtl="0"/>
            <a:r>
              <a:rPr lang="es-US" sz="1000" dirty="0"/>
              <a:t>$2,290</a:t>
            </a:r>
          </a:p>
        </p:txBody>
      </p:sp>
      <p:sp>
        <p:nvSpPr>
          <p:cNvPr id="19" name="TextBox 18">
            <a:extLst>
              <a:ext uri="{FF2B5EF4-FFF2-40B4-BE49-F238E27FC236}">
                <a16:creationId xmlns:a16="http://schemas.microsoft.com/office/drawing/2014/main" id="{616D7779-0664-40AC-9C09-F92F7CEF81B3}"/>
              </a:ext>
            </a:extLst>
          </p:cNvPr>
          <p:cNvSpPr txBox="1"/>
          <p:nvPr/>
        </p:nvSpPr>
        <p:spPr bwMode="gray">
          <a:xfrm>
            <a:off x="7293405" y="3733800"/>
            <a:ext cx="174195" cy="251188"/>
          </a:xfrm>
          <a:prstGeom prst="rect">
            <a:avLst/>
          </a:prstGeom>
          <a:noFill/>
        </p:spPr>
        <p:txBody>
          <a:bodyPr wrap="square" rtlCol="0" anchor="ctr">
            <a:noAutofit/>
          </a:bodyPr>
          <a:lstStyle/>
          <a:p>
            <a:pPr marL="0" indent="-3657600" algn="ctr"/>
            <a:endParaRPr lang="en-US" sz="1400" dirty="0" err="1"/>
          </a:p>
        </p:txBody>
      </p:sp>
      <p:sp>
        <p:nvSpPr>
          <p:cNvPr id="20" name="TextBox 19">
            <a:extLst>
              <a:ext uri="{FF2B5EF4-FFF2-40B4-BE49-F238E27FC236}">
                <a16:creationId xmlns:a16="http://schemas.microsoft.com/office/drawing/2014/main" id="{123DCB2B-59E9-4554-9D5F-EB116D68457D}"/>
              </a:ext>
            </a:extLst>
          </p:cNvPr>
          <p:cNvSpPr txBox="1"/>
          <p:nvPr/>
        </p:nvSpPr>
        <p:spPr bwMode="gray">
          <a:xfrm>
            <a:off x="7373182" y="3609795"/>
            <a:ext cx="541709" cy="251187"/>
          </a:xfrm>
          <a:prstGeom prst="rect">
            <a:avLst/>
          </a:prstGeom>
          <a:noFill/>
        </p:spPr>
        <p:txBody>
          <a:bodyPr wrap="square" rtlCol="0" anchor="ctr">
            <a:noAutofit/>
          </a:bodyPr>
          <a:lstStyle/>
          <a:p>
            <a:pPr marL="0" indent="-3657600" algn="ctr" rtl="0"/>
            <a:r>
              <a:rPr lang="es-US" sz="1000"/>
              <a:t>$400</a:t>
            </a:r>
          </a:p>
        </p:txBody>
      </p:sp>
      <p:sp>
        <p:nvSpPr>
          <p:cNvPr id="21" name="TextBox 20">
            <a:extLst>
              <a:ext uri="{FF2B5EF4-FFF2-40B4-BE49-F238E27FC236}">
                <a16:creationId xmlns:a16="http://schemas.microsoft.com/office/drawing/2014/main" id="{326B6B07-4E87-468C-9D3B-BD5603C1334E}"/>
              </a:ext>
            </a:extLst>
          </p:cNvPr>
          <p:cNvSpPr txBox="1"/>
          <p:nvPr/>
        </p:nvSpPr>
        <p:spPr bwMode="gray">
          <a:xfrm>
            <a:off x="7362138" y="3874956"/>
            <a:ext cx="608227" cy="284969"/>
          </a:xfrm>
          <a:prstGeom prst="rect">
            <a:avLst/>
          </a:prstGeom>
          <a:noFill/>
        </p:spPr>
        <p:txBody>
          <a:bodyPr wrap="square" rtlCol="0" anchor="ctr">
            <a:noAutofit/>
          </a:bodyPr>
          <a:lstStyle/>
          <a:p>
            <a:pPr marL="0" indent="-3657600" algn="ctr" rtl="0"/>
            <a:r>
              <a:rPr lang="es-US" sz="1000" dirty="0"/>
              <a:t>$120</a:t>
            </a:r>
          </a:p>
        </p:txBody>
      </p:sp>
      <p:sp>
        <p:nvSpPr>
          <p:cNvPr id="22" name="TextBox 21">
            <a:extLst>
              <a:ext uri="{FF2B5EF4-FFF2-40B4-BE49-F238E27FC236}">
                <a16:creationId xmlns:a16="http://schemas.microsoft.com/office/drawing/2014/main" id="{D68C58FC-0B17-43CB-AA9F-D1BB6C5EA64A}"/>
              </a:ext>
            </a:extLst>
          </p:cNvPr>
          <p:cNvSpPr txBox="1"/>
          <p:nvPr/>
        </p:nvSpPr>
        <p:spPr bwMode="gray">
          <a:xfrm>
            <a:off x="7381186" y="4170001"/>
            <a:ext cx="589179" cy="251187"/>
          </a:xfrm>
          <a:prstGeom prst="rect">
            <a:avLst/>
          </a:prstGeom>
          <a:noFill/>
        </p:spPr>
        <p:txBody>
          <a:bodyPr wrap="square" rtlCol="0" anchor="ctr">
            <a:noAutofit/>
          </a:bodyPr>
          <a:lstStyle/>
          <a:p>
            <a:pPr marL="0" indent="-3657600" algn="ctr" rtl="0"/>
            <a:r>
              <a:rPr lang="es-US" sz="1000"/>
              <a:t>$450</a:t>
            </a:r>
          </a:p>
        </p:txBody>
      </p:sp>
      <p:sp>
        <p:nvSpPr>
          <p:cNvPr id="23" name="TextBox 22">
            <a:extLst>
              <a:ext uri="{FF2B5EF4-FFF2-40B4-BE49-F238E27FC236}">
                <a16:creationId xmlns:a16="http://schemas.microsoft.com/office/drawing/2014/main" id="{8DCA74C6-DED7-42FC-B223-9FB1513BC912}"/>
              </a:ext>
            </a:extLst>
          </p:cNvPr>
          <p:cNvSpPr txBox="1"/>
          <p:nvPr/>
        </p:nvSpPr>
        <p:spPr bwMode="gray">
          <a:xfrm>
            <a:off x="7400239" y="4440759"/>
            <a:ext cx="502765" cy="330145"/>
          </a:xfrm>
          <a:prstGeom prst="rect">
            <a:avLst/>
          </a:prstGeom>
          <a:noFill/>
        </p:spPr>
        <p:txBody>
          <a:bodyPr wrap="square" rtlCol="0" anchor="ctr">
            <a:noAutofit/>
          </a:bodyPr>
          <a:lstStyle/>
          <a:p>
            <a:pPr marL="0" indent="-3657600" algn="ctr" rtl="0"/>
            <a:r>
              <a:rPr lang="es-US" sz="1000"/>
              <a:t>$250</a:t>
            </a:r>
          </a:p>
        </p:txBody>
      </p:sp>
      <p:sp>
        <p:nvSpPr>
          <p:cNvPr id="24" name="TextBox 23">
            <a:extLst>
              <a:ext uri="{FF2B5EF4-FFF2-40B4-BE49-F238E27FC236}">
                <a16:creationId xmlns:a16="http://schemas.microsoft.com/office/drawing/2014/main" id="{D2317B2E-EBCE-4DFB-BD56-D289B9CDC36A}"/>
              </a:ext>
            </a:extLst>
          </p:cNvPr>
          <p:cNvSpPr txBox="1"/>
          <p:nvPr/>
        </p:nvSpPr>
        <p:spPr bwMode="gray">
          <a:xfrm>
            <a:off x="7362138" y="4876800"/>
            <a:ext cx="562660" cy="316094"/>
          </a:xfrm>
          <a:prstGeom prst="rect">
            <a:avLst/>
          </a:prstGeom>
          <a:noFill/>
        </p:spPr>
        <p:txBody>
          <a:bodyPr wrap="square" rtlCol="0" anchor="ctr">
            <a:noAutofit/>
          </a:bodyPr>
          <a:lstStyle/>
          <a:p>
            <a:pPr marL="0" indent="-3657600" algn="ctr"/>
            <a:endParaRPr lang="en-US" sz="1400" dirty="0" err="1"/>
          </a:p>
        </p:txBody>
      </p:sp>
      <p:sp>
        <p:nvSpPr>
          <p:cNvPr id="25" name="TextBox 24">
            <a:extLst>
              <a:ext uri="{FF2B5EF4-FFF2-40B4-BE49-F238E27FC236}">
                <a16:creationId xmlns:a16="http://schemas.microsoft.com/office/drawing/2014/main" id="{48DD0A51-D229-43E8-93F1-8CF104189A2C}"/>
              </a:ext>
            </a:extLst>
          </p:cNvPr>
          <p:cNvSpPr txBox="1"/>
          <p:nvPr/>
        </p:nvSpPr>
        <p:spPr bwMode="gray">
          <a:xfrm>
            <a:off x="7315199" y="4770904"/>
            <a:ext cx="174195" cy="244627"/>
          </a:xfrm>
          <a:prstGeom prst="rect">
            <a:avLst/>
          </a:prstGeom>
          <a:noFill/>
        </p:spPr>
        <p:txBody>
          <a:bodyPr wrap="square" rtlCol="0" anchor="ctr">
            <a:noAutofit/>
          </a:bodyPr>
          <a:lstStyle/>
          <a:p>
            <a:pPr marL="0" indent="-3657600" algn="ctr"/>
            <a:endParaRPr lang="en-US" sz="1400" dirty="0" err="1"/>
          </a:p>
        </p:txBody>
      </p:sp>
      <p:sp>
        <p:nvSpPr>
          <p:cNvPr id="26" name="TextBox 25">
            <a:extLst>
              <a:ext uri="{FF2B5EF4-FFF2-40B4-BE49-F238E27FC236}">
                <a16:creationId xmlns:a16="http://schemas.microsoft.com/office/drawing/2014/main" id="{E0C9E54B-EB56-45CB-844A-F14A390BE5B7}"/>
              </a:ext>
            </a:extLst>
          </p:cNvPr>
          <p:cNvSpPr txBox="1"/>
          <p:nvPr/>
        </p:nvSpPr>
        <p:spPr bwMode="gray">
          <a:xfrm>
            <a:off x="7331505" y="4685015"/>
            <a:ext cx="638860" cy="309678"/>
          </a:xfrm>
          <a:prstGeom prst="rect">
            <a:avLst/>
          </a:prstGeom>
          <a:noFill/>
        </p:spPr>
        <p:txBody>
          <a:bodyPr wrap="square" rtlCol="0" anchor="ctr">
            <a:noAutofit/>
          </a:bodyPr>
          <a:lstStyle/>
          <a:p>
            <a:pPr marL="0" indent="-3657600" algn="ctr" rtl="0"/>
            <a:r>
              <a:rPr lang="es-US" sz="1000"/>
              <a:t>$130</a:t>
            </a:r>
          </a:p>
        </p:txBody>
      </p:sp>
      <p:sp>
        <p:nvSpPr>
          <p:cNvPr id="27" name="TextBox 26">
            <a:extLst>
              <a:ext uri="{FF2B5EF4-FFF2-40B4-BE49-F238E27FC236}">
                <a16:creationId xmlns:a16="http://schemas.microsoft.com/office/drawing/2014/main" id="{822A2B88-C3BA-4BC0-B3F4-7758B07EF56C}"/>
              </a:ext>
            </a:extLst>
          </p:cNvPr>
          <p:cNvSpPr txBox="1"/>
          <p:nvPr/>
        </p:nvSpPr>
        <p:spPr bwMode="gray">
          <a:xfrm>
            <a:off x="7293405" y="5334000"/>
            <a:ext cx="609599" cy="251188"/>
          </a:xfrm>
          <a:prstGeom prst="rect">
            <a:avLst/>
          </a:prstGeom>
          <a:noFill/>
        </p:spPr>
        <p:txBody>
          <a:bodyPr wrap="square" rtlCol="0" anchor="ctr">
            <a:noAutofit/>
          </a:bodyPr>
          <a:lstStyle/>
          <a:p>
            <a:pPr marL="0" indent="-3657600" algn="ctr"/>
            <a:endParaRPr lang="en-US" sz="1400" dirty="0" err="1"/>
          </a:p>
        </p:txBody>
      </p:sp>
      <p:sp>
        <p:nvSpPr>
          <p:cNvPr id="28" name="TextBox 27">
            <a:extLst>
              <a:ext uri="{FF2B5EF4-FFF2-40B4-BE49-F238E27FC236}">
                <a16:creationId xmlns:a16="http://schemas.microsoft.com/office/drawing/2014/main" id="{A6BC1E33-CD4E-46AD-8F5E-0DCC51FFE8C1}"/>
              </a:ext>
            </a:extLst>
          </p:cNvPr>
          <p:cNvSpPr txBox="1"/>
          <p:nvPr/>
        </p:nvSpPr>
        <p:spPr bwMode="gray">
          <a:xfrm>
            <a:off x="7287614" y="5250929"/>
            <a:ext cx="609599" cy="322814"/>
          </a:xfrm>
          <a:prstGeom prst="rect">
            <a:avLst/>
          </a:prstGeom>
          <a:noFill/>
        </p:spPr>
        <p:txBody>
          <a:bodyPr wrap="square" rtlCol="0" anchor="ctr">
            <a:noAutofit/>
          </a:bodyPr>
          <a:lstStyle/>
          <a:p>
            <a:pPr marL="0" indent="-3657600" algn="ctr"/>
            <a:endParaRPr lang="en-US" sz="1400" dirty="0" err="1"/>
          </a:p>
        </p:txBody>
      </p:sp>
      <p:sp>
        <p:nvSpPr>
          <p:cNvPr id="29" name="TextBox 28">
            <a:extLst>
              <a:ext uri="{FF2B5EF4-FFF2-40B4-BE49-F238E27FC236}">
                <a16:creationId xmlns:a16="http://schemas.microsoft.com/office/drawing/2014/main" id="{C0C6E2A7-72CC-406B-B11C-39D7494EEC60}"/>
              </a:ext>
            </a:extLst>
          </p:cNvPr>
          <p:cNvSpPr txBox="1"/>
          <p:nvPr/>
        </p:nvSpPr>
        <p:spPr bwMode="gray">
          <a:xfrm>
            <a:off x="7231836" y="5052495"/>
            <a:ext cx="562660" cy="394891"/>
          </a:xfrm>
          <a:prstGeom prst="rect">
            <a:avLst/>
          </a:prstGeom>
          <a:noFill/>
        </p:spPr>
        <p:txBody>
          <a:bodyPr wrap="square" rtlCol="0" anchor="ctr">
            <a:noAutofit/>
          </a:bodyPr>
          <a:lstStyle/>
          <a:p>
            <a:pPr marL="0" indent="-3657600" algn="ctr"/>
            <a:endParaRPr lang="en-US" sz="1400" dirty="0" err="1"/>
          </a:p>
        </p:txBody>
      </p:sp>
      <p:sp>
        <p:nvSpPr>
          <p:cNvPr id="30" name="TextBox 29">
            <a:extLst>
              <a:ext uri="{FF2B5EF4-FFF2-40B4-BE49-F238E27FC236}">
                <a16:creationId xmlns:a16="http://schemas.microsoft.com/office/drawing/2014/main" id="{5D1C3E94-BD28-43FD-A03F-37EFB2EF8466}"/>
              </a:ext>
            </a:extLst>
          </p:cNvPr>
          <p:cNvSpPr txBox="1"/>
          <p:nvPr/>
        </p:nvSpPr>
        <p:spPr bwMode="gray">
          <a:xfrm>
            <a:off x="7293405" y="5447386"/>
            <a:ext cx="501091" cy="137802"/>
          </a:xfrm>
          <a:prstGeom prst="rect">
            <a:avLst/>
          </a:prstGeom>
          <a:noFill/>
        </p:spPr>
        <p:txBody>
          <a:bodyPr wrap="square" rtlCol="0" anchor="ctr">
            <a:noAutofit/>
          </a:bodyPr>
          <a:lstStyle/>
          <a:p>
            <a:pPr marL="0" indent="-3657600" algn="ctr" rtl="0"/>
            <a:r>
              <a:rPr lang="es-US" sz="1000"/>
              <a:t>$398</a:t>
            </a:r>
          </a:p>
        </p:txBody>
      </p:sp>
      <p:sp>
        <p:nvSpPr>
          <p:cNvPr id="31" name="TextBox 30">
            <a:extLst>
              <a:ext uri="{FF2B5EF4-FFF2-40B4-BE49-F238E27FC236}">
                <a16:creationId xmlns:a16="http://schemas.microsoft.com/office/drawing/2014/main" id="{D63B6209-08F3-4576-9F99-FC36E6A86E20}"/>
              </a:ext>
            </a:extLst>
          </p:cNvPr>
          <p:cNvSpPr txBox="1"/>
          <p:nvPr/>
        </p:nvSpPr>
        <p:spPr bwMode="gray">
          <a:xfrm>
            <a:off x="7327087" y="5953277"/>
            <a:ext cx="570126" cy="240601"/>
          </a:xfrm>
          <a:prstGeom prst="rect">
            <a:avLst/>
          </a:prstGeom>
          <a:noFill/>
        </p:spPr>
        <p:txBody>
          <a:bodyPr wrap="square" rtlCol="0" anchor="ctr">
            <a:noAutofit/>
          </a:bodyPr>
          <a:lstStyle/>
          <a:p>
            <a:pPr marL="0" indent="-3657600" algn="ctr" rtl="0"/>
            <a:r>
              <a:rPr lang="es-US" sz="1000">
                <a:solidFill>
                  <a:srgbClr val="FF0000"/>
                </a:solidFill>
              </a:rPr>
              <a:t>-$100</a:t>
            </a:r>
          </a:p>
        </p:txBody>
      </p:sp>
      <p:sp>
        <p:nvSpPr>
          <p:cNvPr id="32" name="TextBox 31">
            <a:extLst>
              <a:ext uri="{FF2B5EF4-FFF2-40B4-BE49-F238E27FC236}">
                <a16:creationId xmlns:a16="http://schemas.microsoft.com/office/drawing/2014/main" id="{C9681AC7-6DE7-4C73-A8F3-13B414360E00}"/>
              </a:ext>
            </a:extLst>
          </p:cNvPr>
          <p:cNvSpPr txBox="1"/>
          <p:nvPr/>
        </p:nvSpPr>
        <p:spPr bwMode="gray">
          <a:xfrm>
            <a:off x="7288681" y="5726294"/>
            <a:ext cx="636117" cy="212955"/>
          </a:xfrm>
          <a:prstGeom prst="rect">
            <a:avLst/>
          </a:prstGeom>
          <a:noFill/>
        </p:spPr>
        <p:txBody>
          <a:bodyPr wrap="square" rtlCol="0" anchor="ctr">
            <a:noAutofit/>
          </a:bodyPr>
          <a:lstStyle/>
          <a:p>
            <a:pPr marL="0" indent="-3657600" algn="ctr" rtl="0"/>
            <a:r>
              <a:rPr lang="es-US" sz="1000">
                <a:solidFill>
                  <a:srgbClr val="FF0000"/>
                </a:solidFill>
              </a:rPr>
              <a:t>-$110</a:t>
            </a:r>
          </a:p>
        </p:txBody>
      </p:sp>
      <p:sp>
        <p:nvSpPr>
          <p:cNvPr id="33" name="TextBox 32">
            <a:extLst>
              <a:ext uri="{FF2B5EF4-FFF2-40B4-BE49-F238E27FC236}">
                <a16:creationId xmlns:a16="http://schemas.microsoft.com/office/drawing/2014/main" id="{52425472-3F4C-40A9-A231-7A53183DE79D}"/>
              </a:ext>
            </a:extLst>
          </p:cNvPr>
          <p:cNvSpPr txBox="1"/>
          <p:nvPr/>
        </p:nvSpPr>
        <p:spPr bwMode="gray">
          <a:xfrm>
            <a:off x="7362138" y="6324600"/>
            <a:ext cx="552753" cy="214931"/>
          </a:xfrm>
          <a:prstGeom prst="rect">
            <a:avLst/>
          </a:prstGeom>
          <a:noFill/>
        </p:spPr>
        <p:txBody>
          <a:bodyPr wrap="square" rtlCol="0" anchor="ctr">
            <a:noAutofit/>
          </a:bodyPr>
          <a:lstStyle/>
          <a:p>
            <a:pPr marL="0" indent="-3657600" algn="ctr"/>
            <a:endParaRPr lang="en-US" sz="1400" dirty="0" err="1"/>
          </a:p>
        </p:txBody>
      </p:sp>
      <p:sp>
        <p:nvSpPr>
          <p:cNvPr id="34" name="TextBox 33">
            <a:extLst>
              <a:ext uri="{FF2B5EF4-FFF2-40B4-BE49-F238E27FC236}">
                <a16:creationId xmlns:a16="http://schemas.microsoft.com/office/drawing/2014/main" id="{5E6C2F9C-D8A0-470E-8A2C-E7C5A64D223E}"/>
              </a:ext>
            </a:extLst>
          </p:cNvPr>
          <p:cNvSpPr txBox="1"/>
          <p:nvPr/>
        </p:nvSpPr>
        <p:spPr bwMode="gray">
          <a:xfrm>
            <a:off x="7256678" y="6324600"/>
            <a:ext cx="501091" cy="295642"/>
          </a:xfrm>
          <a:prstGeom prst="rect">
            <a:avLst/>
          </a:prstGeom>
          <a:noFill/>
        </p:spPr>
        <p:txBody>
          <a:bodyPr wrap="square" rtlCol="0" anchor="ctr">
            <a:noAutofit/>
          </a:bodyPr>
          <a:lstStyle/>
          <a:p>
            <a:pPr marL="0" indent="-3657600" algn="ctr"/>
            <a:endParaRPr lang="en-US" sz="1400" dirty="0" err="1"/>
          </a:p>
        </p:txBody>
      </p:sp>
      <p:sp>
        <p:nvSpPr>
          <p:cNvPr id="35" name="TextBox 34">
            <a:extLst>
              <a:ext uri="{FF2B5EF4-FFF2-40B4-BE49-F238E27FC236}">
                <a16:creationId xmlns:a16="http://schemas.microsoft.com/office/drawing/2014/main" id="{275BD015-2B4A-4F46-9FC6-B17C5DE93D1A}"/>
              </a:ext>
            </a:extLst>
          </p:cNvPr>
          <p:cNvSpPr txBox="1"/>
          <p:nvPr/>
        </p:nvSpPr>
        <p:spPr bwMode="gray">
          <a:xfrm>
            <a:off x="7362138" y="6324600"/>
            <a:ext cx="552753" cy="212955"/>
          </a:xfrm>
          <a:prstGeom prst="rect">
            <a:avLst/>
          </a:prstGeom>
          <a:noFill/>
        </p:spPr>
        <p:txBody>
          <a:bodyPr wrap="square" rtlCol="0" anchor="ctr">
            <a:noAutofit/>
          </a:bodyPr>
          <a:lstStyle/>
          <a:p>
            <a:pPr marL="0" indent="-3657600" algn="ctr" rtl="0"/>
            <a:r>
              <a:rPr lang="es-US" sz="1000"/>
              <a:t>$188</a:t>
            </a:r>
          </a:p>
        </p:txBody>
      </p:sp>
      <p:sp>
        <p:nvSpPr>
          <p:cNvPr id="8" name="TextBox 7">
            <a:extLst>
              <a:ext uri="{FF2B5EF4-FFF2-40B4-BE49-F238E27FC236}">
                <a16:creationId xmlns:a16="http://schemas.microsoft.com/office/drawing/2014/main" id="{E9E3863D-E8B6-4DA3-8395-5331EB26BFF2}"/>
              </a:ext>
            </a:extLst>
          </p:cNvPr>
          <p:cNvSpPr txBox="1"/>
          <p:nvPr/>
        </p:nvSpPr>
        <p:spPr bwMode="gray">
          <a:xfrm>
            <a:off x="7467600" y="1524000"/>
            <a:ext cx="609600" cy="304800"/>
          </a:xfrm>
          <a:prstGeom prst="rect">
            <a:avLst/>
          </a:prstGeom>
          <a:noFill/>
        </p:spPr>
        <p:txBody>
          <a:bodyPr wrap="square" rtlCol="0" anchor="ctr">
            <a:noAutofit/>
          </a:bodyPr>
          <a:lstStyle/>
          <a:p>
            <a:pPr marL="0" indent="-3657600" algn="ctr"/>
            <a:endParaRPr lang="en-US" sz="1400" dirty="0" err="1"/>
          </a:p>
        </p:txBody>
      </p:sp>
    </p:spTree>
    <p:extLst>
      <p:ext uri="{BB962C8B-B14F-4D97-AF65-F5344CB8AC3E}">
        <p14:creationId xmlns:p14="http://schemas.microsoft.com/office/powerpoint/2010/main" val="3484796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p:cTn id="67" dur="1000" fill="hold"/>
                                        <p:tgtEl>
                                          <p:spTgt spid="35"/>
                                        </p:tgtEl>
                                        <p:attrNameLst>
                                          <p:attrName>ppt_w</p:attrName>
                                        </p:attrNameLst>
                                      </p:cBhvr>
                                      <p:tavLst>
                                        <p:tav tm="0">
                                          <p:val>
                                            <p:fltVal val="0"/>
                                          </p:val>
                                        </p:tav>
                                        <p:tav tm="100000">
                                          <p:val>
                                            <p:strVal val="#ppt_w"/>
                                          </p:val>
                                        </p:tav>
                                      </p:tavLst>
                                    </p:anim>
                                    <p:anim calcmode="lin" valueType="num">
                                      <p:cBhvr>
                                        <p:cTn id="68" dur="1000" fill="hold"/>
                                        <p:tgtEl>
                                          <p:spTgt spid="35"/>
                                        </p:tgtEl>
                                        <p:attrNameLst>
                                          <p:attrName>ppt_h</p:attrName>
                                        </p:attrNameLst>
                                      </p:cBhvr>
                                      <p:tavLst>
                                        <p:tav tm="0">
                                          <p:val>
                                            <p:fltVal val="0"/>
                                          </p:val>
                                        </p:tav>
                                        <p:tav tm="100000">
                                          <p:val>
                                            <p:strVal val="#ppt_h"/>
                                          </p:val>
                                        </p:tav>
                                      </p:tavLst>
                                    </p:anim>
                                    <p:anim calcmode="lin" valueType="num">
                                      <p:cBhvr>
                                        <p:cTn id="69" dur="1000" fill="hold"/>
                                        <p:tgtEl>
                                          <p:spTgt spid="35"/>
                                        </p:tgtEl>
                                        <p:attrNameLst>
                                          <p:attrName>style.rotation</p:attrName>
                                        </p:attrNameLst>
                                      </p:cBhvr>
                                      <p:tavLst>
                                        <p:tav tm="0">
                                          <p:val>
                                            <p:fltVal val="90"/>
                                          </p:val>
                                        </p:tav>
                                        <p:tav tm="100000">
                                          <p:val>
                                            <p:fltVal val="0"/>
                                          </p:val>
                                        </p:tav>
                                      </p:tavLst>
                                    </p:anim>
                                    <p:animEffect transition="in" filter="fade">
                                      <p:cBhvr>
                                        <p:cTn id="70"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EC387440-C14A-4C02-985C-F30F574E80A0}"/>
              </a:ext>
            </a:extLst>
          </p:cNvPr>
          <p:cNvSpPr>
            <a:spLocks noGrp="1"/>
          </p:cNvSpPr>
          <p:nvPr>
            <p:ph type="ftr" sz="quarter" idx="11"/>
          </p:nvPr>
        </p:nvSpPr>
        <p:spPr bwMode="gray"/>
        <p:txBody>
          <a:bodyPr/>
          <a:lstStyle/>
          <a:p>
            <a:pPr rtl="0"/>
            <a:r>
              <a:rPr lang="es-US" dirty="0"/>
              <a:t>Federal Reserve Bank </a:t>
            </a:r>
            <a:r>
              <a:rPr lang="es-US" dirty="0" err="1"/>
              <a:t>of</a:t>
            </a:r>
            <a:r>
              <a:rPr lang="es-US" dirty="0"/>
              <a:t> San Francisco</a:t>
            </a:r>
          </a:p>
        </p:txBody>
      </p:sp>
      <p:sp>
        <p:nvSpPr>
          <p:cNvPr id="7" name="Slide Number Placeholder 6">
            <a:extLst>
              <a:ext uri="{FF2B5EF4-FFF2-40B4-BE49-F238E27FC236}">
                <a16:creationId xmlns:a16="http://schemas.microsoft.com/office/drawing/2014/main" id="{D8C01854-53BD-4300-B0F1-48BDBE5A9E2F}"/>
              </a:ext>
            </a:extLst>
          </p:cNvPr>
          <p:cNvSpPr>
            <a:spLocks noGrp="1"/>
          </p:cNvSpPr>
          <p:nvPr>
            <p:ph type="sldNum" sz="quarter" idx="12"/>
          </p:nvPr>
        </p:nvSpPr>
        <p:spPr bwMode="gray"/>
        <p:txBody>
          <a:bodyPr/>
          <a:lstStyle/>
          <a:p>
            <a:pPr rtl="0"/>
            <a:fld id="{680AB541-CA38-4EE1-926E-407917AE7576}" type="slidenum">
              <a:rPr/>
              <a:pPr/>
              <a:t>2</a:t>
            </a:fld>
            <a:endParaRPr/>
          </a:p>
        </p:txBody>
      </p:sp>
      <p:sp>
        <p:nvSpPr>
          <p:cNvPr id="3" name="Text Placeholder 2">
            <a:extLst>
              <a:ext uri="{FF2B5EF4-FFF2-40B4-BE49-F238E27FC236}">
                <a16:creationId xmlns:a16="http://schemas.microsoft.com/office/drawing/2014/main" id="{95862E1A-CFB3-4802-B3BE-0F22BC9E80C5}"/>
              </a:ext>
            </a:extLst>
          </p:cNvPr>
          <p:cNvSpPr>
            <a:spLocks noGrp="1"/>
          </p:cNvSpPr>
          <p:nvPr>
            <p:ph type="body" sz="quarter" idx="13"/>
          </p:nvPr>
        </p:nvSpPr>
        <p:spPr bwMode="gray">
          <a:xfrm>
            <a:off x="2580573" y="1897009"/>
            <a:ext cx="7312669" cy="1857375"/>
          </a:xfrm>
        </p:spPr>
        <p:txBody>
          <a:bodyPr/>
          <a:lstStyle/>
          <a:p>
            <a:pPr rtl="0">
              <a:spcAft>
                <a:spcPts val="0"/>
              </a:spcAft>
            </a:pPr>
            <a:r>
              <a:rPr lang="es-US" dirty="0">
                <a:solidFill>
                  <a:schemeClr val="tx1"/>
                </a:solidFill>
                <a:latin typeface="Greycliff CF" pitchFamily="50" charset="0"/>
                <a:cs typeface="Arial"/>
              </a:rPr>
              <a:t>Es un plan que usted escribe para decidir cómo va a gastar y ahorrar su dinero cada mes.</a:t>
            </a:r>
          </a:p>
          <a:p>
            <a:pPr>
              <a:spcAft>
                <a:spcPts val="0"/>
              </a:spcAft>
            </a:pPr>
            <a:endParaRPr lang="en-US" dirty="0">
              <a:solidFill>
                <a:schemeClr val="tx1"/>
              </a:solidFill>
            </a:endParaRPr>
          </a:p>
        </p:txBody>
      </p:sp>
      <p:sp>
        <p:nvSpPr>
          <p:cNvPr id="8" name="Text Placeholder 7">
            <a:extLst>
              <a:ext uri="{FF2B5EF4-FFF2-40B4-BE49-F238E27FC236}">
                <a16:creationId xmlns:a16="http://schemas.microsoft.com/office/drawing/2014/main" id="{49E7EB04-B349-4C3E-BE64-DADA8F34BE85}"/>
              </a:ext>
            </a:extLst>
          </p:cNvPr>
          <p:cNvSpPr>
            <a:spLocks noGrp="1"/>
          </p:cNvSpPr>
          <p:nvPr>
            <p:ph type="body" sz="quarter" idx="14"/>
          </p:nvPr>
        </p:nvSpPr>
        <p:spPr bwMode="gray">
          <a:xfrm>
            <a:off x="2298758" y="1752600"/>
            <a:ext cx="90000" cy="1856841"/>
          </a:xfrm>
        </p:spPr>
        <p:txBody>
          <a:bodyPr/>
          <a:lstStyle/>
          <a:p>
            <a:endParaRPr lang="en-US"/>
          </a:p>
        </p:txBody>
      </p:sp>
      <p:sp>
        <p:nvSpPr>
          <p:cNvPr id="2" name="TextBox 1">
            <a:extLst>
              <a:ext uri="{FF2B5EF4-FFF2-40B4-BE49-F238E27FC236}">
                <a16:creationId xmlns:a16="http://schemas.microsoft.com/office/drawing/2014/main" id="{A5B56015-341D-4EA2-8A94-20C2AC976F59}"/>
              </a:ext>
            </a:extLst>
          </p:cNvPr>
          <p:cNvSpPr txBox="1"/>
          <p:nvPr/>
        </p:nvSpPr>
        <p:spPr bwMode="gray">
          <a:xfrm>
            <a:off x="1219200" y="334038"/>
            <a:ext cx="6983412" cy="1066800"/>
          </a:xfrm>
          <a:prstGeom prst="rect">
            <a:avLst/>
          </a:prstGeom>
          <a:noFill/>
        </p:spPr>
        <p:txBody>
          <a:bodyPr wrap="square" rtlCol="0" anchor="ctr">
            <a:noAutofit/>
          </a:bodyPr>
          <a:lstStyle/>
          <a:p>
            <a:pPr marL="0" indent="-3657600" rtl="0"/>
            <a:r>
              <a:rPr lang="es-US" sz="3600" b="1" dirty="0">
                <a:latin typeface="Greycliff CF" pitchFamily="50" charset="0"/>
              </a:rPr>
              <a:t>¿Qué es un presupuesto?</a:t>
            </a:r>
          </a:p>
        </p:txBody>
      </p:sp>
      <p:pic>
        <p:nvPicPr>
          <p:cNvPr id="9" name="Picture 8" descr="Text, letter&#10;&#10;Description automatically generated">
            <a:extLst>
              <a:ext uri="{FF2B5EF4-FFF2-40B4-BE49-F238E27FC236}">
                <a16:creationId xmlns:a16="http://schemas.microsoft.com/office/drawing/2014/main" id="{32B67521-E514-4379-8DCC-192279CB62B6}"/>
              </a:ext>
            </a:extLst>
          </p:cNvPr>
          <p:cNvPicPr>
            <a:picLocks noChangeAspect="1"/>
          </p:cNvPicPr>
          <p:nvPr/>
        </p:nvPicPr>
        <p:blipFill>
          <a:blip r:embed="rId3"/>
          <a:stretch>
            <a:fillRect/>
          </a:stretch>
        </p:blipFill>
        <p:spPr>
          <a:xfrm>
            <a:off x="3976600" y="3842213"/>
            <a:ext cx="4520616" cy="2531545"/>
          </a:xfrm>
          <a:prstGeom prst="rect">
            <a:avLst/>
          </a:prstGeom>
        </p:spPr>
      </p:pic>
      <p:sp>
        <p:nvSpPr>
          <p:cNvPr id="5" name="CuadroTexto 4">
            <a:extLst>
              <a:ext uri="{FF2B5EF4-FFF2-40B4-BE49-F238E27FC236}">
                <a16:creationId xmlns:a16="http://schemas.microsoft.com/office/drawing/2014/main" id="{B5382702-0AD2-C64E-8EE3-4E29544554E5}"/>
              </a:ext>
            </a:extLst>
          </p:cNvPr>
          <p:cNvSpPr txBox="1"/>
          <p:nvPr/>
        </p:nvSpPr>
        <p:spPr bwMode="gray">
          <a:xfrm>
            <a:off x="419100" y="152400"/>
            <a:ext cx="0" cy="0"/>
          </a:xfrm>
          <a:prstGeom prst="rect">
            <a:avLst/>
          </a:prstGeom>
          <a:noFill/>
        </p:spPr>
        <p:txBody>
          <a:bodyPr wrap="none" rtlCol="0" anchor="ctr">
            <a:noAutofit/>
          </a:bodyPr>
          <a:lstStyle/>
          <a:p>
            <a:pPr marL="0" indent="-3657600" algn="ctr"/>
            <a:endParaRPr lang="es-MX" sz="1400" dirty="0" err="1"/>
          </a:p>
        </p:txBody>
      </p:sp>
    </p:spTree>
    <p:extLst>
      <p:ext uri="{BB962C8B-B14F-4D97-AF65-F5344CB8AC3E}">
        <p14:creationId xmlns:p14="http://schemas.microsoft.com/office/powerpoint/2010/main" val="3969493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1AA75CC-957D-43D2-A7A8-52DD08696CCF}"/>
              </a:ext>
            </a:extLst>
          </p:cNvPr>
          <p:cNvSpPr>
            <a:spLocks noGrp="1"/>
          </p:cNvSpPr>
          <p:nvPr>
            <p:ph type="dt" sz="half" idx="10"/>
          </p:nvPr>
        </p:nvSpPr>
        <p:spPr bwMode="gray"/>
        <p:txBody>
          <a:bodyPr/>
          <a:lstStyle/>
          <a:p>
            <a:pPr rtl="0"/>
            <a:fld id="{A45FC889-A78E-42E7-A495-FF4C1BDC7EFE}" type="datetime1">
              <a:rPr lang="es-MX"/>
              <a:pPr rtl="0"/>
              <a:t>05/10/2022</a:t>
            </a:fld>
            <a:endParaRPr/>
          </a:p>
        </p:txBody>
      </p:sp>
      <p:pic>
        <p:nvPicPr>
          <p:cNvPr id="4" name="Picture 3" descr="Text&#10;&#10;Description automatically generated with low confidence">
            <a:extLst>
              <a:ext uri="{FF2B5EF4-FFF2-40B4-BE49-F238E27FC236}">
                <a16:creationId xmlns:a16="http://schemas.microsoft.com/office/drawing/2014/main" id="{9A941EAA-5FA8-6C3A-F479-23CB3A0C36AB}"/>
              </a:ext>
            </a:extLst>
          </p:cNvPr>
          <p:cNvPicPr>
            <a:picLocks noChangeAspect="1"/>
          </p:cNvPicPr>
          <p:nvPr/>
        </p:nvPicPr>
        <p:blipFill>
          <a:blip r:embed="rId3"/>
          <a:stretch>
            <a:fillRect/>
          </a:stretch>
        </p:blipFill>
        <p:spPr>
          <a:xfrm>
            <a:off x="4463003" y="2362200"/>
            <a:ext cx="3265994" cy="1905000"/>
          </a:xfrm>
          <a:prstGeom prst="rect">
            <a:avLst/>
          </a:prstGeom>
        </p:spPr>
      </p:pic>
    </p:spTree>
    <p:extLst>
      <p:ext uri="{BB962C8B-B14F-4D97-AF65-F5344CB8AC3E}">
        <p14:creationId xmlns:p14="http://schemas.microsoft.com/office/powerpoint/2010/main" val="893798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5C33A0B-EE4F-4B20-A83B-7F511B72B2AD}"/>
              </a:ext>
            </a:extLst>
          </p:cNvPr>
          <p:cNvSpPr>
            <a:spLocks noGrp="1"/>
          </p:cNvSpPr>
          <p:nvPr>
            <p:ph type="ftr" sz="quarter" idx="11"/>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US" sz="800" b="0" i="0" u="none" strike="noStrike" kern="1200" cap="none" spc="0" normalizeH="0" baseline="0" dirty="0">
                <a:ln>
                  <a:noFill/>
                </a:ln>
                <a:solidFill>
                  <a:srgbClr val="444444"/>
                </a:solidFill>
                <a:effectLst/>
                <a:uLnTx/>
                <a:uFillTx/>
                <a:latin typeface="Greycliff CF"/>
                <a:ea typeface="+mn-ea"/>
                <a:cs typeface="+mn-cs"/>
              </a:rPr>
              <a:t>Federal Reserve Bank </a:t>
            </a:r>
            <a:r>
              <a:rPr kumimoji="0" lang="es-US" sz="800" b="0" i="0" u="none" strike="noStrike" kern="1200" cap="none" spc="0" normalizeH="0" baseline="0" dirty="0" err="1">
                <a:ln>
                  <a:noFill/>
                </a:ln>
                <a:solidFill>
                  <a:srgbClr val="444444"/>
                </a:solidFill>
                <a:effectLst/>
                <a:uLnTx/>
                <a:uFillTx/>
                <a:latin typeface="Greycliff CF"/>
                <a:ea typeface="+mn-ea"/>
                <a:cs typeface="+mn-cs"/>
              </a:rPr>
              <a:t>of</a:t>
            </a:r>
            <a:r>
              <a:rPr kumimoji="0" lang="es-US" sz="800" b="0" i="0" u="none" strike="noStrike" kern="1200" cap="none" spc="0" normalizeH="0" baseline="0" dirty="0">
                <a:ln>
                  <a:noFill/>
                </a:ln>
                <a:solidFill>
                  <a:srgbClr val="444444"/>
                </a:solidFill>
                <a:effectLst/>
                <a:uLnTx/>
                <a:uFillTx/>
                <a:latin typeface="Greycliff CF"/>
                <a:ea typeface="+mn-ea"/>
                <a:cs typeface="+mn-cs"/>
              </a:rPr>
              <a:t> San Francisco</a:t>
            </a:r>
          </a:p>
        </p:txBody>
      </p:sp>
      <p:sp>
        <p:nvSpPr>
          <p:cNvPr id="4" name="Slide Number Placeholder 3">
            <a:extLst>
              <a:ext uri="{FF2B5EF4-FFF2-40B4-BE49-F238E27FC236}">
                <a16:creationId xmlns:a16="http://schemas.microsoft.com/office/drawing/2014/main" id="{E8DA4986-6789-437D-B3E6-E9E3EA947623}"/>
              </a:ext>
            </a:extLst>
          </p:cNvPr>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0AB541-CA38-4EE1-926E-407917AE7576}" type="slidenum">
              <a:rPr kumimoji="0" sz="800" b="0" i="0" u="none" strike="noStrike" kern="1200" cap="none" spc="0" normalizeH="0" baseline="0">
                <a:ln>
                  <a:noFill/>
                </a:ln>
                <a:solidFill>
                  <a:srgbClr val="444444"/>
                </a:solidFill>
                <a:effectLst/>
                <a:uLnTx/>
                <a:uFillTx/>
                <a:latin typeface="Greycliff C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sz="800" b="0" i="0" u="none" strike="noStrike" kern="1200" cap="none" spc="0" normalizeH="0" baseline="0">
              <a:ln>
                <a:noFill/>
              </a:ln>
              <a:solidFill>
                <a:srgbClr val="444444"/>
              </a:solidFill>
              <a:effectLst/>
              <a:uLnTx/>
              <a:uFillTx/>
              <a:latin typeface="Greycliff CF"/>
              <a:ea typeface="+mn-ea"/>
              <a:cs typeface="+mn-cs"/>
            </a:endParaRPr>
          </a:p>
        </p:txBody>
      </p:sp>
      <p:sp>
        <p:nvSpPr>
          <p:cNvPr id="12" name="Text Placeholder 11">
            <a:extLst>
              <a:ext uri="{FF2B5EF4-FFF2-40B4-BE49-F238E27FC236}">
                <a16:creationId xmlns:a16="http://schemas.microsoft.com/office/drawing/2014/main" id="{1636CB02-3431-4184-90F5-518F065E521F}"/>
              </a:ext>
            </a:extLst>
          </p:cNvPr>
          <p:cNvSpPr>
            <a:spLocks noGrp="1"/>
          </p:cNvSpPr>
          <p:nvPr>
            <p:ph type="body" sz="quarter" idx="13"/>
          </p:nvPr>
        </p:nvSpPr>
        <p:spPr bwMode="gray"/>
        <p:txBody>
          <a:bodyPr/>
          <a:lstStyle/>
          <a:p>
            <a:pPr rtl="0"/>
            <a:r>
              <a:rPr lang="es-US" sz="2000" spc="-40" dirty="0">
                <a:cs typeface="Arial"/>
              </a:rPr>
              <a:t>a entender cómo está gastando su dinero.</a:t>
            </a:r>
          </a:p>
        </p:txBody>
      </p:sp>
      <p:sp>
        <p:nvSpPr>
          <p:cNvPr id="13" name="Text Placeholder 12">
            <a:extLst>
              <a:ext uri="{FF2B5EF4-FFF2-40B4-BE49-F238E27FC236}">
                <a16:creationId xmlns:a16="http://schemas.microsoft.com/office/drawing/2014/main" id="{E833F417-C7F1-493B-9CB3-5F3C9BA639C6}"/>
              </a:ext>
            </a:extLst>
          </p:cNvPr>
          <p:cNvSpPr>
            <a:spLocks noGrp="1"/>
          </p:cNvSpPr>
          <p:nvPr>
            <p:ph type="body" sz="quarter" idx="14"/>
          </p:nvPr>
        </p:nvSpPr>
        <p:spPr bwMode="gray"/>
        <p:txBody>
          <a:bodyPr/>
          <a:lstStyle/>
          <a:p>
            <a:pPr rtl="0"/>
            <a:r>
              <a:rPr lang="es-US" sz="2000" spc="-40" dirty="0">
                <a:cs typeface="Arial"/>
              </a:rPr>
              <a:t>a encontrar usos </a:t>
            </a:r>
            <a:br>
              <a:rPr lang="es-US" sz="2000" spc="-40" dirty="0">
                <a:cs typeface="Arial"/>
              </a:rPr>
            </a:br>
            <a:r>
              <a:rPr lang="es-US" sz="2000" spc="-40" dirty="0">
                <a:cs typeface="Arial"/>
              </a:rPr>
              <a:t>para su dinero que aumenten su riqueza.</a:t>
            </a:r>
          </a:p>
        </p:txBody>
      </p:sp>
      <p:sp>
        <p:nvSpPr>
          <p:cNvPr id="14" name="Text Placeholder 13">
            <a:extLst>
              <a:ext uri="{FF2B5EF4-FFF2-40B4-BE49-F238E27FC236}">
                <a16:creationId xmlns:a16="http://schemas.microsoft.com/office/drawing/2014/main" id="{07863E7B-3DAA-416E-A6FD-AC445C779C89}"/>
              </a:ext>
            </a:extLst>
          </p:cNvPr>
          <p:cNvSpPr>
            <a:spLocks noGrp="1"/>
          </p:cNvSpPr>
          <p:nvPr>
            <p:ph type="body" sz="quarter" idx="15"/>
          </p:nvPr>
        </p:nvSpPr>
        <p:spPr bwMode="gray"/>
        <p:txBody>
          <a:bodyPr/>
          <a:lstStyle/>
          <a:p>
            <a:pPr rtl="0"/>
            <a:r>
              <a:rPr lang="es-US" dirty="0">
                <a:cs typeface="Arial"/>
              </a:rPr>
              <a:t>a considerar </a:t>
            </a:r>
            <a:r>
              <a:rPr lang="es-US" sz="2000" dirty="0">
                <a:cs typeface="Arial"/>
              </a:rPr>
              <a:t>eventos inesperados o emergencias.</a:t>
            </a:r>
          </a:p>
        </p:txBody>
      </p:sp>
      <p:sp>
        <p:nvSpPr>
          <p:cNvPr id="15" name="Text Placeholder 14">
            <a:extLst>
              <a:ext uri="{FF2B5EF4-FFF2-40B4-BE49-F238E27FC236}">
                <a16:creationId xmlns:a16="http://schemas.microsoft.com/office/drawing/2014/main" id="{E24BBF98-FED6-4562-8B5C-B74753E710EA}"/>
              </a:ext>
            </a:extLst>
          </p:cNvPr>
          <p:cNvSpPr>
            <a:spLocks noGrp="1"/>
          </p:cNvSpPr>
          <p:nvPr>
            <p:ph type="body" sz="quarter" idx="16"/>
          </p:nvPr>
        </p:nvSpPr>
        <p:spPr bwMode="gray">
          <a:xfrm>
            <a:off x="8807730" y="2829428"/>
            <a:ext cx="2293200" cy="2293200"/>
          </a:xfrm>
        </p:spPr>
        <p:txBody>
          <a:bodyPr lIns="0"/>
          <a:lstStyle/>
          <a:p>
            <a:r>
              <a:rPr lang="es-US" dirty="0">
                <a:cs typeface="Arial"/>
              </a:rPr>
              <a:t>a asegurarse de tener siempre dinero para las cosas que necesita.</a:t>
            </a:r>
          </a:p>
        </p:txBody>
      </p:sp>
      <p:sp>
        <p:nvSpPr>
          <p:cNvPr id="11" name="Title 10">
            <a:extLst>
              <a:ext uri="{FF2B5EF4-FFF2-40B4-BE49-F238E27FC236}">
                <a16:creationId xmlns:a16="http://schemas.microsoft.com/office/drawing/2014/main" id="{E02518EC-F3EB-498B-9398-F88B5F0DA1B9}"/>
              </a:ext>
            </a:extLst>
          </p:cNvPr>
          <p:cNvSpPr>
            <a:spLocks noGrp="1"/>
          </p:cNvSpPr>
          <p:nvPr>
            <p:ph type="title"/>
          </p:nvPr>
        </p:nvSpPr>
        <p:spPr bwMode="gray"/>
        <p:txBody>
          <a:bodyPr/>
          <a:lstStyle/>
          <a:p>
            <a:pPr rtl="0"/>
            <a:r>
              <a:rPr lang="es-US" dirty="0"/>
              <a:t>¿Por qué crear un presupuesto?</a:t>
            </a:r>
          </a:p>
        </p:txBody>
      </p:sp>
      <p:sp>
        <p:nvSpPr>
          <p:cNvPr id="2" name="Subtitle 1">
            <a:extLst>
              <a:ext uri="{FF2B5EF4-FFF2-40B4-BE49-F238E27FC236}">
                <a16:creationId xmlns:a16="http://schemas.microsoft.com/office/drawing/2014/main" id="{DFDCBE14-1CDC-A940-A717-B084215E83CE}"/>
              </a:ext>
            </a:extLst>
          </p:cNvPr>
          <p:cNvSpPr>
            <a:spLocks noGrp="1"/>
          </p:cNvSpPr>
          <p:nvPr>
            <p:ph type="subTitle" idx="1"/>
          </p:nvPr>
        </p:nvSpPr>
        <p:spPr/>
        <p:txBody>
          <a:bodyPr/>
          <a:lstStyle/>
          <a:p>
            <a:pPr rtl="0"/>
            <a:r>
              <a:rPr lang="es-US" dirty="0"/>
              <a:t>Crear un presupuesto le ayuda...</a:t>
            </a:r>
          </a:p>
        </p:txBody>
      </p:sp>
    </p:spTree>
    <p:extLst>
      <p:ext uri="{BB962C8B-B14F-4D97-AF65-F5344CB8AC3E}">
        <p14:creationId xmlns:p14="http://schemas.microsoft.com/office/powerpoint/2010/main" val="303171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8FD930C5-97AA-491D-BE02-FB8F51CAA8FD}"/>
              </a:ext>
            </a:extLst>
          </p:cNvPr>
          <p:cNvSpPr>
            <a:spLocks noGrp="1"/>
          </p:cNvSpPr>
          <p:nvPr>
            <p:ph type="body" sz="quarter" idx="13"/>
          </p:nvPr>
        </p:nvSpPr>
        <p:spPr bwMode="gray">
          <a:xfrm>
            <a:off x="844017" y="685800"/>
            <a:ext cx="4549737" cy="4866527"/>
          </a:xfrm>
        </p:spPr>
        <p:txBody>
          <a:bodyPr/>
          <a:lstStyle/>
          <a:p>
            <a:pPr rtl="0"/>
            <a:r>
              <a:rPr lang="es-US" sz="2400" b="1" dirty="0">
                <a:latin typeface="Greycliff CF" pitchFamily="50" charset="0"/>
              </a:rPr>
              <a:t>¿QUÉ SON LOS INGRESOS?</a:t>
            </a:r>
          </a:p>
          <a:p>
            <a:endParaRPr lang="en-US" b="1" dirty="0">
              <a:latin typeface="Greycliff CF" pitchFamily="50" charset="0"/>
            </a:endParaRPr>
          </a:p>
          <a:p>
            <a:pPr rtl="0"/>
            <a:r>
              <a:rPr lang="es-US" sz="2000" b="1" dirty="0">
                <a:latin typeface="Greycliff CF" pitchFamily="50" charset="0"/>
              </a:rPr>
              <a:t>1.) </a:t>
            </a:r>
            <a:r>
              <a:rPr lang="es-US" sz="2000" dirty="0">
                <a:latin typeface="Greycliff CF" pitchFamily="50" charset="0"/>
              </a:rPr>
              <a:t>Dinero gastado</a:t>
            </a:r>
          </a:p>
          <a:p>
            <a:pPr rtl="0"/>
            <a:r>
              <a:rPr lang="es-US" sz="2000" b="1" dirty="0">
                <a:latin typeface="Greycliff CF" pitchFamily="50" charset="0"/>
              </a:rPr>
              <a:t>2.) </a:t>
            </a:r>
            <a:r>
              <a:rPr lang="es-US" sz="2000" dirty="0">
                <a:latin typeface="Greycliff CF" pitchFamily="50" charset="0"/>
              </a:rPr>
              <a:t>Dinero ganado</a:t>
            </a:r>
          </a:p>
          <a:p>
            <a:pPr rtl="0"/>
            <a:r>
              <a:rPr lang="es-US" sz="2000" b="1" dirty="0">
                <a:latin typeface="Greycliff CF" pitchFamily="50" charset="0"/>
              </a:rPr>
              <a:t>3.) </a:t>
            </a:r>
            <a:r>
              <a:rPr lang="es-US" sz="2000" dirty="0">
                <a:latin typeface="Greycliff CF" pitchFamily="50" charset="0"/>
              </a:rPr>
              <a:t>Ambos</a:t>
            </a:r>
          </a:p>
          <a:p>
            <a:pPr rtl="0"/>
            <a:r>
              <a:rPr lang="es-US" sz="2000" b="1" dirty="0">
                <a:latin typeface="Greycliff CF" pitchFamily="50" charset="0"/>
              </a:rPr>
              <a:t>4.) </a:t>
            </a:r>
            <a:r>
              <a:rPr lang="es-US" sz="2000" dirty="0">
                <a:latin typeface="Greycliff CF" pitchFamily="50" charset="0"/>
              </a:rPr>
              <a:t>Ninguno de los anteriores</a:t>
            </a:r>
          </a:p>
        </p:txBody>
      </p:sp>
      <p:sp>
        <p:nvSpPr>
          <p:cNvPr id="8" name="Date Placeholder 7">
            <a:extLst>
              <a:ext uri="{FF2B5EF4-FFF2-40B4-BE49-F238E27FC236}">
                <a16:creationId xmlns:a16="http://schemas.microsoft.com/office/drawing/2014/main" id="{D518E8DC-2916-4B08-AB1E-8F5AC6389223}"/>
              </a:ext>
            </a:extLst>
          </p:cNvPr>
          <p:cNvSpPr>
            <a:spLocks noGrp="1"/>
          </p:cNvSpPr>
          <p:nvPr>
            <p:ph type="dt" sz="half" idx="10"/>
          </p:nvPr>
        </p:nvSpPr>
        <p:spPr bwMode="gray"/>
        <p:txBody>
          <a:bodyPr/>
          <a:lstStyle/>
          <a:p>
            <a:pPr rtl="0"/>
            <a:fld id="{E100A3C2-12E2-488A-8B88-BDE93F4B6507}" type="datetime1">
              <a:rPr lang="es-MX"/>
              <a:pPr rtl="0"/>
              <a:t>05/10/2022</a:t>
            </a:fld>
            <a:endParaRPr/>
          </a:p>
        </p:txBody>
      </p:sp>
      <p:sp>
        <p:nvSpPr>
          <p:cNvPr id="9" name="Footer Placeholder 8">
            <a:extLst>
              <a:ext uri="{FF2B5EF4-FFF2-40B4-BE49-F238E27FC236}">
                <a16:creationId xmlns:a16="http://schemas.microsoft.com/office/drawing/2014/main" id="{099EEA77-D5C7-4847-88A4-F57C520F8E00}"/>
              </a:ext>
            </a:extLst>
          </p:cNvPr>
          <p:cNvSpPr>
            <a:spLocks noGrp="1"/>
          </p:cNvSpPr>
          <p:nvPr>
            <p:ph type="ftr" sz="quarter" idx="11"/>
          </p:nvPr>
        </p:nvSpPr>
        <p:spPr bwMode="gray"/>
        <p:txBody>
          <a:bodyPr/>
          <a:lstStyle/>
          <a:p>
            <a:pPr rtl="0"/>
            <a:r>
              <a:rPr lang="es-US"/>
              <a:t>Federal Reserve Bank of San Francisco</a:t>
            </a:r>
          </a:p>
        </p:txBody>
      </p:sp>
      <p:sp>
        <p:nvSpPr>
          <p:cNvPr id="10" name="Slide Number Placeholder 9">
            <a:extLst>
              <a:ext uri="{FF2B5EF4-FFF2-40B4-BE49-F238E27FC236}">
                <a16:creationId xmlns:a16="http://schemas.microsoft.com/office/drawing/2014/main" id="{10B42B7B-1A63-4844-87AA-4211370EB41A}"/>
              </a:ext>
            </a:extLst>
          </p:cNvPr>
          <p:cNvSpPr>
            <a:spLocks noGrp="1"/>
          </p:cNvSpPr>
          <p:nvPr>
            <p:ph type="sldNum" sz="quarter" idx="12"/>
          </p:nvPr>
        </p:nvSpPr>
        <p:spPr bwMode="gray"/>
        <p:txBody>
          <a:bodyPr/>
          <a:lstStyle/>
          <a:p>
            <a:pPr rtl="0"/>
            <a:fld id="{2B578DCA-5389-439B-B0F2-3049ADCA701B}" type="slidenum">
              <a:rPr/>
              <a:pPr/>
              <a:t>4</a:t>
            </a:fld>
            <a:endParaRPr/>
          </a:p>
        </p:txBody>
      </p:sp>
      <p:pic>
        <p:nvPicPr>
          <p:cNvPr id="11" name="Picture 65" descr="Xwalletcash80649_2597">
            <a:extLst>
              <a:ext uri="{FF2B5EF4-FFF2-40B4-BE49-F238E27FC236}">
                <a16:creationId xmlns:a16="http://schemas.microsoft.com/office/drawing/2014/main" id="{05583AD7-A954-4C2E-8E52-9F132E4D5499}"/>
              </a:ext>
            </a:extLst>
          </p:cNvPr>
          <p:cNvPicPr>
            <a:picLocks noChangeAspect="1" noChangeArrowheads="1"/>
          </p:cNvPicPr>
          <p:nvPr/>
        </p:nvPicPr>
        <p:blipFill>
          <a:blip r:embed="rId3" cstate="print"/>
          <a:srcRect l="15086"/>
          <a:stretch>
            <a:fillRect/>
          </a:stretch>
        </p:blipFill>
        <p:spPr bwMode="auto">
          <a:xfrm>
            <a:off x="6248400" y="1524000"/>
            <a:ext cx="5099583" cy="4504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9945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animEffect transition="in" filter="fade">
                                      <p:cBhvr>
                                        <p:cTn id="7" dur="500"/>
                                        <p:tgtEl>
                                          <p:spTgt spid="1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xEl>
                                              <p:pRg st="3" end="3"/>
                                            </p:txEl>
                                          </p:spTgt>
                                        </p:tgtEl>
                                        <p:attrNameLst>
                                          <p:attrName>style.visibility</p:attrName>
                                        </p:attrNameLst>
                                      </p:cBhvr>
                                      <p:to>
                                        <p:strVal val="visible"/>
                                      </p:to>
                                    </p:set>
                                    <p:animEffect transition="in" filter="fade">
                                      <p:cBhvr>
                                        <p:cTn id="10" dur="500"/>
                                        <p:tgtEl>
                                          <p:spTgt spid="15">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xEl>
                                              <p:pRg st="4" end="4"/>
                                            </p:txEl>
                                          </p:spTgt>
                                        </p:tgtEl>
                                        <p:attrNameLst>
                                          <p:attrName>style.visibility</p:attrName>
                                        </p:attrNameLst>
                                      </p:cBhvr>
                                      <p:to>
                                        <p:strVal val="visible"/>
                                      </p:to>
                                    </p:set>
                                    <p:animEffect transition="in" filter="fade">
                                      <p:cBhvr>
                                        <p:cTn id="13" dur="500"/>
                                        <p:tgtEl>
                                          <p:spTgt spid="15">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xEl>
                                              <p:pRg st="5" end="5"/>
                                            </p:txEl>
                                          </p:spTgt>
                                        </p:tgtEl>
                                        <p:attrNameLst>
                                          <p:attrName>style.visibility</p:attrName>
                                        </p:attrNameLst>
                                      </p:cBhvr>
                                      <p:to>
                                        <p:strVal val="visible"/>
                                      </p:to>
                                    </p:set>
                                    <p:animEffect transition="in" filter="fade">
                                      <p:cBhvr>
                                        <p:cTn id="16" dur="500"/>
                                        <p:tgtEl>
                                          <p:spTgt spid="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Text&#10;&#10;Description automatically generated">
            <a:extLst>
              <a:ext uri="{FF2B5EF4-FFF2-40B4-BE49-F238E27FC236}">
                <a16:creationId xmlns:a16="http://schemas.microsoft.com/office/drawing/2014/main" id="{429A52CC-F721-42F9-8CA9-11AA7BFDD9CE}"/>
              </a:ext>
            </a:extLst>
          </p:cNvPr>
          <p:cNvPicPr>
            <a:picLocks noChangeAspect="1"/>
          </p:cNvPicPr>
          <p:nvPr/>
        </p:nvPicPr>
        <p:blipFill>
          <a:blip r:embed="rId3"/>
          <a:stretch>
            <a:fillRect/>
          </a:stretch>
        </p:blipFill>
        <p:spPr>
          <a:xfrm rot="20035023">
            <a:off x="4775178" y="3883155"/>
            <a:ext cx="2501419" cy="2501419"/>
          </a:xfrm>
          <a:prstGeom prst="rect">
            <a:avLst/>
          </a:prstGeom>
        </p:spPr>
      </p:pic>
      <p:pic>
        <p:nvPicPr>
          <p:cNvPr id="3" name="Picture 2" descr="Cardboard boxes">
            <a:extLst>
              <a:ext uri="{FF2B5EF4-FFF2-40B4-BE49-F238E27FC236}">
                <a16:creationId xmlns:a16="http://schemas.microsoft.com/office/drawing/2014/main" id="{D0059F90-BB75-4C82-921B-7057CDB1D477}"/>
              </a:ext>
            </a:extLst>
          </p:cNvPr>
          <p:cNvPicPr>
            <a:picLocks noChangeAspect="1"/>
          </p:cNvPicPr>
          <p:nvPr/>
        </p:nvPicPr>
        <p:blipFill>
          <a:blip r:embed="rId4"/>
          <a:stretch>
            <a:fillRect/>
          </a:stretch>
        </p:blipFill>
        <p:spPr>
          <a:xfrm>
            <a:off x="8369280" y="3264822"/>
            <a:ext cx="3162848" cy="2118861"/>
          </a:xfrm>
          <a:prstGeom prst="rect">
            <a:avLst/>
          </a:prstGeom>
        </p:spPr>
      </p:pic>
      <p:sp>
        <p:nvSpPr>
          <p:cNvPr id="15" name="Text Placeholder 14">
            <a:extLst>
              <a:ext uri="{FF2B5EF4-FFF2-40B4-BE49-F238E27FC236}">
                <a16:creationId xmlns:a16="http://schemas.microsoft.com/office/drawing/2014/main" id="{8FD930C5-97AA-491D-BE02-FB8F51CAA8FD}"/>
              </a:ext>
            </a:extLst>
          </p:cNvPr>
          <p:cNvSpPr>
            <a:spLocks noGrp="1"/>
          </p:cNvSpPr>
          <p:nvPr>
            <p:ph type="body" sz="quarter" idx="13"/>
          </p:nvPr>
        </p:nvSpPr>
        <p:spPr bwMode="gray">
          <a:xfrm>
            <a:off x="914400" y="658907"/>
            <a:ext cx="9036304" cy="5540185"/>
          </a:xfrm>
        </p:spPr>
        <p:txBody>
          <a:bodyPr/>
          <a:lstStyle/>
          <a:p>
            <a:pPr rtl="0"/>
            <a:r>
              <a:rPr lang="es-US" sz="2400" b="1">
                <a:latin typeface="Greycliff CF" pitchFamily="50" charset="0"/>
              </a:rPr>
              <a:t>¿QUÉ ES UN GASTO?</a:t>
            </a:r>
          </a:p>
          <a:p>
            <a:endParaRPr lang="en-US" b="1" dirty="0">
              <a:latin typeface="Greycliff CF" pitchFamily="50" charset="0"/>
            </a:endParaRPr>
          </a:p>
          <a:p>
            <a:pPr rtl="0"/>
            <a:r>
              <a:rPr lang="es-US" sz="2000" b="1">
                <a:latin typeface="Greycliff CF" pitchFamily="50" charset="0"/>
              </a:rPr>
              <a:t>1.) </a:t>
            </a:r>
            <a:r>
              <a:rPr lang="es-US" sz="2000">
                <a:latin typeface="Greycliff CF" pitchFamily="50" charset="0"/>
              </a:rPr>
              <a:t>Pensión</a:t>
            </a:r>
          </a:p>
          <a:p>
            <a:pPr rtl="0"/>
            <a:r>
              <a:rPr lang="es-US" sz="2000" b="1">
                <a:latin typeface="Greycliff CF" pitchFamily="50" charset="0"/>
              </a:rPr>
              <a:t>2.) </a:t>
            </a:r>
            <a:r>
              <a:rPr lang="es-US" sz="2000">
                <a:latin typeface="Greycliff CF" pitchFamily="50" charset="0"/>
              </a:rPr>
              <a:t>Alimentos</a:t>
            </a:r>
          </a:p>
          <a:p>
            <a:pPr rtl="0"/>
            <a:r>
              <a:rPr lang="es-US" sz="2000" b="1">
                <a:latin typeface="Greycliff CF" pitchFamily="50" charset="0"/>
              </a:rPr>
              <a:t>3.) </a:t>
            </a:r>
            <a:r>
              <a:rPr lang="es-US" sz="2000">
                <a:latin typeface="Greycliff CF" pitchFamily="50" charset="0"/>
              </a:rPr>
              <a:t>Entretenimiento </a:t>
            </a:r>
          </a:p>
          <a:p>
            <a:pPr rtl="0"/>
            <a:r>
              <a:rPr lang="es-US" sz="2000" b="1">
                <a:latin typeface="Greycliff CF" pitchFamily="50" charset="0"/>
              </a:rPr>
              <a:t>4.) </a:t>
            </a:r>
            <a:r>
              <a:rPr lang="es-US" sz="2000">
                <a:latin typeface="Greycliff CF" pitchFamily="50" charset="0"/>
              </a:rPr>
              <a:t>Salarios</a:t>
            </a:r>
          </a:p>
        </p:txBody>
      </p:sp>
      <p:sp>
        <p:nvSpPr>
          <p:cNvPr id="8" name="Date Placeholder 7">
            <a:extLst>
              <a:ext uri="{FF2B5EF4-FFF2-40B4-BE49-F238E27FC236}">
                <a16:creationId xmlns:a16="http://schemas.microsoft.com/office/drawing/2014/main" id="{D518E8DC-2916-4B08-AB1E-8F5AC6389223}"/>
              </a:ext>
            </a:extLst>
          </p:cNvPr>
          <p:cNvSpPr>
            <a:spLocks noGrp="1"/>
          </p:cNvSpPr>
          <p:nvPr>
            <p:ph type="dt" sz="half" idx="10"/>
          </p:nvPr>
        </p:nvSpPr>
        <p:spPr bwMode="gray"/>
        <p:txBody>
          <a:bodyPr/>
          <a:lstStyle/>
          <a:p>
            <a:pPr rtl="0"/>
            <a:fld id="{E100A3C2-12E2-488A-8B88-BDE93F4B6507}" type="datetime1">
              <a:rPr lang="es-MX"/>
              <a:pPr rtl="0"/>
              <a:t>05/10/2022</a:t>
            </a:fld>
            <a:endParaRPr/>
          </a:p>
        </p:txBody>
      </p:sp>
      <p:sp>
        <p:nvSpPr>
          <p:cNvPr id="9" name="Footer Placeholder 8">
            <a:extLst>
              <a:ext uri="{FF2B5EF4-FFF2-40B4-BE49-F238E27FC236}">
                <a16:creationId xmlns:a16="http://schemas.microsoft.com/office/drawing/2014/main" id="{099EEA77-D5C7-4847-88A4-F57C520F8E00}"/>
              </a:ext>
            </a:extLst>
          </p:cNvPr>
          <p:cNvSpPr>
            <a:spLocks noGrp="1"/>
          </p:cNvSpPr>
          <p:nvPr>
            <p:ph type="ftr" sz="quarter" idx="11"/>
          </p:nvPr>
        </p:nvSpPr>
        <p:spPr bwMode="gray"/>
        <p:txBody>
          <a:bodyPr/>
          <a:lstStyle/>
          <a:p>
            <a:pPr rtl="0"/>
            <a:r>
              <a:rPr lang="es-US"/>
              <a:t>Federal Reserve Bank of San Francisco</a:t>
            </a:r>
          </a:p>
        </p:txBody>
      </p:sp>
      <p:sp>
        <p:nvSpPr>
          <p:cNvPr id="10" name="Slide Number Placeholder 9">
            <a:extLst>
              <a:ext uri="{FF2B5EF4-FFF2-40B4-BE49-F238E27FC236}">
                <a16:creationId xmlns:a16="http://schemas.microsoft.com/office/drawing/2014/main" id="{10B42B7B-1A63-4844-87AA-4211370EB41A}"/>
              </a:ext>
            </a:extLst>
          </p:cNvPr>
          <p:cNvSpPr>
            <a:spLocks noGrp="1"/>
          </p:cNvSpPr>
          <p:nvPr>
            <p:ph type="sldNum" sz="quarter" idx="12"/>
          </p:nvPr>
        </p:nvSpPr>
        <p:spPr bwMode="gray"/>
        <p:txBody>
          <a:bodyPr/>
          <a:lstStyle/>
          <a:p>
            <a:pPr rtl="0"/>
            <a:fld id="{2B578DCA-5389-439B-B0F2-3049ADCA701B}" type="slidenum">
              <a:rPr/>
              <a:pPr/>
              <a:t>5</a:t>
            </a:fld>
            <a:endParaRPr/>
          </a:p>
        </p:txBody>
      </p:sp>
      <p:pic>
        <p:nvPicPr>
          <p:cNvPr id="7" name="Picture 6">
            <a:extLst>
              <a:ext uri="{FF2B5EF4-FFF2-40B4-BE49-F238E27FC236}">
                <a16:creationId xmlns:a16="http://schemas.microsoft.com/office/drawing/2014/main" id="{69AE1E74-74E3-4C04-9D8D-48A64D857D19}"/>
              </a:ext>
            </a:extLst>
          </p:cNvPr>
          <p:cNvPicPr>
            <a:picLocks noChangeAspect="1"/>
          </p:cNvPicPr>
          <p:nvPr/>
        </p:nvPicPr>
        <p:blipFill>
          <a:blip r:embed="rId5"/>
          <a:stretch>
            <a:fillRect/>
          </a:stretch>
        </p:blipFill>
        <p:spPr>
          <a:xfrm>
            <a:off x="5837264" y="2189325"/>
            <a:ext cx="2956756" cy="1978339"/>
          </a:xfrm>
          <a:prstGeom prst="rect">
            <a:avLst/>
          </a:prstGeom>
        </p:spPr>
      </p:pic>
    </p:spTree>
    <p:extLst>
      <p:ext uri="{BB962C8B-B14F-4D97-AF65-F5344CB8AC3E}">
        <p14:creationId xmlns:p14="http://schemas.microsoft.com/office/powerpoint/2010/main" val="334267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8FD930C5-97AA-491D-BE02-FB8F51CAA8FD}"/>
              </a:ext>
            </a:extLst>
          </p:cNvPr>
          <p:cNvSpPr>
            <a:spLocks noGrp="1"/>
          </p:cNvSpPr>
          <p:nvPr>
            <p:ph type="body" sz="quarter" idx="13"/>
          </p:nvPr>
        </p:nvSpPr>
        <p:spPr bwMode="gray">
          <a:xfrm>
            <a:off x="838200" y="685800"/>
            <a:ext cx="7682295" cy="4648200"/>
          </a:xfrm>
        </p:spPr>
        <p:txBody>
          <a:bodyPr/>
          <a:lstStyle/>
          <a:p>
            <a:pPr rtl="0"/>
            <a:r>
              <a:rPr lang="es-US" sz="2400" b="1">
                <a:latin typeface="Greycliff CF" pitchFamily="50" charset="0"/>
              </a:rPr>
              <a:t>¿QUÉ FUE LO ÚLTIMO QUE PAGÓ? </a:t>
            </a:r>
          </a:p>
          <a:p>
            <a:endParaRPr lang="en-US" b="1" dirty="0">
              <a:latin typeface="Greycliff CF" pitchFamily="50" charset="0"/>
            </a:endParaRPr>
          </a:p>
          <a:p>
            <a:pPr rtl="0"/>
            <a:r>
              <a:rPr lang="es-US" sz="2000" b="1">
                <a:latin typeface="Greycliff CF" pitchFamily="50" charset="0"/>
              </a:rPr>
              <a:t>1.) </a:t>
            </a:r>
            <a:r>
              <a:rPr lang="es-US" sz="2000">
                <a:latin typeface="Greycliff CF" pitchFamily="50" charset="0"/>
              </a:rPr>
              <a:t>Alimentos</a:t>
            </a:r>
          </a:p>
          <a:p>
            <a:pPr rtl="0"/>
            <a:r>
              <a:rPr lang="es-US" sz="2000" b="1">
                <a:latin typeface="Greycliff CF" pitchFamily="50" charset="0"/>
              </a:rPr>
              <a:t>2.) </a:t>
            </a:r>
            <a:r>
              <a:rPr lang="es-US" sz="2000">
                <a:latin typeface="Greycliff CF" pitchFamily="50" charset="0"/>
              </a:rPr>
              <a:t>Gas</a:t>
            </a:r>
          </a:p>
          <a:p>
            <a:pPr rtl="0"/>
            <a:r>
              <a:rPr lang="es-US" sz="2000" b="1">
                <a:latin typeface="Greycliff CF" pitchFamily="50" charset="0"/>
              </a:rPr>
              <a:t>3.) </a:t>
            </a:r>
            <a:r>
              <a:rPr lang="es-US" sz="2000">
                <a:latin typeface="Greycliff CF" pitchFamily="50" charset="0"/>
              </a:rPr>
              <a:t>Ropa</a:t>
            </a:r>
          </a:p>
          <a:p>
            <a:pPr rtl="0"/>
            <a:r>
              <a:rPr lang="es-US" sz="2000" b="1">
                <a:latin typeface="Greycliff CF" pitchFamily="50" charset="0"/>
              </a:rPr>
              <a:t>4.) </a:t>
            </a:r>
            <a:r>
              <a:rPr lang="es-US" sz="2000">
                <a:latin typeface="Greycliff CF" pitchFamily="50" charset="0"/>
              </a:rPr>
              <a:t>Cine</a:t>
            </a:r>
          </a:p>
          <a:p>
            <a:pPr rtl="0"/>
            <a:r>
              <a:rPr lang="es-US" sz="2000" b="1">
                <a:latin typeface="Greycliff CF" pitchFamily="50" charset="0"/>
              </a:rPr>
              <a:t>5.) </a:t>
            </a:r>
            <a:r>
              <a:rPr lang="es-US" sz="2000">
                <a:latin typeface="Greycliff CF" pitchFamily="50" charset="0"/>
              </a:rPr>
              <a:t>Teléfono móvil</a:t>
            </a:r>
          </a:p>
          <a:p>
            <a:pPr rtl="0"/>
            <a:r>
              <a:rPr lang="es-US" sz="2000" b="1">
                <a:latin typeface="Greycliff CF" pitchFamily="50" charset="0"/>
              </a:rPr>
              <a:t>6.) </a:t>
            </a:r>
            <a:r>
              <a:rPr lang="es-US" sz="2000">
                <a:latin typeface="Greycliff CF" pitchFamily="50" charset="0"/>
              </a:rPr>
              <a:t>Juegos</a:t>
            </a:r>
          </a:p>
          <a:p>
            <a:pPr rtl="0"/>
            <a:r>
              <a:rPr lang="es-US" sz="2000" b="1">
                <a:latin typeface="Greycliff CF" pitchFamily="50" charset="0"/>
              </a:rPr>
              <a:t>7.) </a:t>
            </a:r>
            <a:r>
              <a:rPr lang="es-US" sz="2000">
                <a:latin typeface="Greycliff CF" pitchFamily="50" charset="0"/>
              </a:rPr>
              <a:t>Otros</a:t>
            </a:r>
          </a:p>
        </p:txBody>
      </p:sp>
      <p:sp>
        <p:nvSpPr>
          <p:cNvPr id="8" name="Date Placeholder 7">
            <a:extLst>
              <a:ext uri="{FF2B5EF4-FFF2-40B4-BE49-F238E27FC236}">
                <a16:creationId xmlns:a16="http://schemas.microsoft.com/office/drawing/2014/main" id="{D518E8DC-2916-4B08-AB1E-8F5AC6389223}"/>
              </a:ext>
            </a:extLst>
          </p:cNvPr>
          <p:cNvSpPr>
            <a:spLocks noGrp="1"/>
          </p:cNvSpPr>
          <p:nvPr>
            <p:ph type="dt" sz="half" idx="10"/>
          </p:nvPr>
        </p:nvSpPr>
        <p:spPr bwMode="gray"/>
        <p:txBody>
          <a:bodyPr/>
          <a:lstStyle/>
          <a:p>
            <a:pPr rtl="0"/>
            <a:fld id="{E100A3C2-12E2-488A-8B88-BDE93F4B6507}" type="datetime1">
              <a:rPr lang="es-MX"/>
              <a:pPr rtl="0"/>
              <a:t>05/10/2022</a:t>
            </a:fld>
            <a:endParaRPr/>
          </a:p>
        </p:txBody>
      </p:sp>
      <p:sp>
        <p:nvSpPr>
          <p:cNvPr id="9" name="Footer Placeholder 8">
            <a:extLst>
              <a:ext uri="{FF2B5EF4-FFF2-40B4-BE49-F238E27FC236}">
                <a16:creationId xmlns:a16="http://schemas.microsoft.com/office/drawing/2014/main" id="{099EEA77-D5C7-4847-88A4-F57C520F8E00}"/>
              </a:ext>
            </a:extLst>
          </p:cNvPr>
          <p:cNvSpPr>
            <a:spLocks noGrp="1"/>
          </p:cNvSpPr>
          <p:nvPr>
            <p:ph type="ftr" sz="quarter" idx="11"/>
          </p:nvPr>
        </p:nvSpPr>
        <p:spPr bwMode="gray"/>
        <p:txBody>
          <a:bodyPr/>
          <a:lstStyle/>
          <a:p>
            <a:pPr rtl="0"/>
            <a:r>
              <a:rPr lang="es-US"/>
              <a:t>Federal Reserve Bank of San Francisco</a:t>
            </a:r>
          </a:p>
        </p:txBody>
      </p:sp>
      <p:sp>
        <p:nvSpPr>
          <p:cNvPr id="10" name="Slide Number Placeholder 9">
            <a:extLst>
              <a:ext uri="{FF2B5EF4-FFF2-40B4-BE49-F238E27FC236}">
                <a16:creationId xmlns:a16="http://schemas.microsoft.com/office/drawing/2014/main" id="{10B42B7B-1A63-4844-87AA-4211370EB41A}"/>
              </a:ext>
            </a:extLst>
          </p:cNvPr>
          <p:cNvSpPr>
            <a:spLocks noGrp="1"/>
          </p:cNvSpPr>
          <p:nvPr>
            <p:ph type="sldNum" sz="quarter" idx="12"/>
          </p:nvPr>
        </p:nvSpPr>
        <p:spPr bwMode="gray"/>
        <p:txBody>
          <a:bodyPr/>
          <a:lstStyle/>
          <a:p>
            <a:pPr rtl="0"/>
            <a:fld id="{2B578DCA-5389-439B-B0F2-3049ADCA701B}" type="slidenum">
              <a:rPr/>
              <a:pPr/>
              <a:t>6</a:t>
            </a:fld>
            <a:endParaRPr/>
          </a:p>
        </p:txBody>
      </p:sp>
      <p:pic>
        <p:nvPicPr>
          <p:cNvPr id="11" name="Picture 800" descr="Xspending213546_7600">
            <a:extLst>
              <a:ext uri="{FF2B5EF4-FFF2-40B4-BE49-F238E27FC236}">
                <a16:creationId xmlns:a16="http://schemas.microsoft.com/office/drawing/2014/main" id="{16DFFE6F-916E-4973-B401-F258CFB6010B}"/>
              </a:ext>
            </a:extLst>
          </p:cNvPr>
          <p:cNvPicPr>
            <a:picLocks noChangeAspect="1" noChangeArrowheads="1"/>
          </p:cNvPicPr>
          <p:nvPr/>
        </p:nvPicPr>
        <p:blipFill>
          <a:blip r:embed="rId3" cstate="print"/>
          <a:srcRect/>
          <a:stretch>
            <a:fillRect/>
          </a:stretch>
        </p:blipFill>
        <p:spPr bwMode="auto">
          <a:xfrm>
            <a:off x="7847446" y="1104900"/>
            <a:ext cx="3086100"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04155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1">
            <a:extLst>
              <a:ext uri="{FF2B5EF4-FFF2-40B4-BE49-F238E27FC236}">
                <a16:creationId xmlns:a16="http://schemas.microsoft.com/office/drawing/2014/main" id="{F5F1332F-DFE7-477C-8331-3F2859CF7230}"/>
              </a:ext>
            </a:extLst>
          </p:cNvPr>
          <p:cNvSpPr txBox="1">
            <a:spLocks/>
          </p:cNvSpPr>
          <p:nvPr/>
        </p:nvSpPr>
        <p:spPr bwMode="gray">
          <a:xfrm>
            <a:off x="6858001" y="287856"/>
            <a:ext cx="4699794" cy="5731944"/>
          </a:xfrm>
          <a:prstGeom prst="rect">
            <a:avLst/>
          </a:prstGeom>
          <a:solidFill>
            <a:schemeClr val="accent4"/>
          </a:solidFill>
        </p:spPr>
        <p:txBody>
          <a:bodyPr vert="horz" lIns="540000" tIns="0" rIns="180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kern="1200">
                <a:solidFill>
                  <a:schemeClr val="tx1"/>
                </a:solidFill>
                <a:latin typeface="+mn-lt"/>
                <a:ea typeface="+mn-ea"/>
                <a:cs typeface="+mn-cs"/>
              </a:defRPr>
            </a:lvl1pPr>
            <a:lvl2pPr marL="216000" indent="-216000" algn="l" defTabSz="914400" rtl="0" eaLnBrk="1" latinLnBrk="0" hangingPunct="1">
              <a:lnSpc>
                <a:spcPct val="100000"/>
              </a:lnSpc>
              <a:spcBef>
                <a:spcPts val="0"/>
              </a:spcBef>
              <a:spcAft>
                <a:spcPts val="1200"/>
              </a:spcAft>
              <a:buClr>
                <a:schemeClr val="tx1"/>
              </a:buClr>
              <a:buFont typeface="Montserrat" panose="00000500000000000000" pitchFamily="2" charset="0"/>
              <a:buChar char="+"/>
              <a:defRPr sz="1800" kern="1200">
                <a:solidFill>
                  <a:schemeClr val="tx1"/>
                </a:solidFill>
                <a:latin typeface="+mn-lt"/>
                <a:ea typeface="+mn-ea"/>
                <a:cs typeface="+mn-cs"/>
              </a:defRPr>
            </a:lvl2pPr>
            <a:lvl3pPr marL="432000" indent="-216000" algn="l" defTabSz="914400" rtl="0" eaLnBrk="1" latinLnBrk="0" hangingPunct="1">
              <a:lnSpc>
                <a:spcPct val="100000"/>
              </a:lnSpc>
              <a:spcBef>
                <a:spcPts val="0"/>
              </a:spcBef>
              <a:spcAft>
                <a:spcPts val="1200"/>
              </a:spcAft>
              <a:buClr>
                <a:schemeClr val="tx1"/>
              </a:buClr>
              <a:buFont typeface="Montserrat" panose="00000500000000000000" pitchFamily="2" charset="0"/>
              <a:buChar char="‒"/>
              <a:defRPr sz="1800" kern="1200">
                <a:solidFill>
                  <a:schemeClr val="tx1"/>
                </a:solidFill>
                <a:latin typeface="+mn-lt"/>
                <a:ea typeface="+mn-ea"/>
                <a:cs typeface="+mn-cs"/>
              </a:defRPr>
            </a:lvl3pPr>
            <a:lvl4pPr marL="432000" indent="-216000" algn="l" defTabSz="914400" rtl="0" eaLnBrk="1" latinLnBrk="0" hangingPunct="1">
              <a:lnSpc>
                <a:spcPct val="100000"/>
              </a:lnSpc>
              <a:spcBef>
                <a:spcPts val="0"/>
              </a:spcBef>
              <a:spcAft>
                <a:spcPts val="1200"/>
              </a:spcAft>
              <a:buClr>
                <a:schemeClr val="tx1"/>
              </a:buClr>
              <a:buFont typeface="Montserrat" panose="00000500000000000000" pitchFamily="2" charset="0"/>
              <a:buChar char="‒"/>
              <a:defRPr sz="1800" kern="1200">
                <a:solidFill>
                  <a:schemeClr val="tx1"/>
                </a:solidFill>
                <a:latin typeface="+mn-lt"/>
                <a:ea typeface="+mn-ea"/>
                <a:cs typeface="+mn-cs"/>
              </a:defRPr>
            </a:lvl4pPr>
            <a:lvl5pPr marL="432000" indent="-216000" algn="l" defTabSz="914400" rtl="0" eaLnBrk="1" latinLnBrk="0" hangingPunct="1">
              <a:lnSpc>
                <a:spcPct val="100000"/>
              </a:lnSpc>
              <a:spcBef>
                <a:spcPts val="0"/>
              </a:spcBef>
              <a:spcAft>
                <a:spcPts val="1200"/>
              </a:spcAft>
              <a:buClr>
                <a:schemeClr val="tx1"/>
              </a:buClr>
              <a:buFont typeface="Montserrat" panose="00000500000000000000" pitchFamily="2" charset="0"/>
              <a:buChar char="‒"/>
              <a:defRPr sz="1800" kern="1200">
                <a:solidFill>
                  <a:schemeClr val="tx1"/>
                </a:solidFill>
                <a:latin typeface="+mn-lt"/>
                <a:ea typeface="+mn-ea"/>
                <a:cs typeface="+mn-cs"/>
              </a:defRPr>
            </a:lvl5pPr>
            <a:lvl6pPr marL="216000" indent="0" algn="l" defTabSz="914400" rtl="0" eaLnBrk="1" latinLnBrk="0" hangingPunct="1">
              <a:lnSpc>
                <a:spcPct val="80000"/>
              </a:lnSpc>
              <a:spcBef>
                <a:spcPts val="0"/>
              </a:spcBef>
              <a:spcAft>
                <a:spcPts val="1200"/>
              </a:spcAft>
              <a:buClr>
                <a:schemeClr val="tx1"/>
              </a:buClr>
              <a:buFont typeface="Montserrat" panose="00000500000000000000" pitchFamily="2" charset="0"/>
              <a:buNone/>
              <a:defRPr sz="1800" kern="1200">
                <a:solidFill>
                  <a:schemeClr val="tx1"/>
                </a:solidFill>
                <a:latin typeface="+mn-lt"/>
                <a:ea typeface="+mn-ea"/>
                <a:cs typeface="+mn-cs"/>
              </a:defRPr>
            </a:lvl6pPr>
            <a:lvl7pPr marL="432000" indent="-216000" algn="l" defTabSz="914400" rtl="0" eaLnBrk="1" latinLnBrk="0" hangingPunct="1">
              <a:lnSpc>
                <a:spcPct val="80000"/>
              </a:lnSpc>
              <a:spcBef>
                <a:spcPts val="0"/>
              </a:spcBef>
              <a:spcAft>
                <a:spcPts val="1200"/>
              </a:spcAft>
              <a:buClr>
                <a:schemeClr val="tx1"/>
              </a:buClr>
              <a:buFont typeface="Montserrat" panose="00000500000000000000" pitchFamily="2" charset="0"/>
              <a:buChar char="‒"/>
              <a:defRPr sz="1800" kern="1200">
                <a:solidFill>
                  <a:schemeClr val="tx1"/>
                </a:solidFill>
                <a:latin typeface="+mn-lt"/>
                <a:ea typeface="+mn-ea"/>
                <a:cs typeface="+mn-cs"/>
              </a:defRPr>
            </a:lvl7pPr>
            <a:lvl8pPr marL="432000" indent="-216000" algn="l" defTabSz="914400" rtl="0" eaLnBrk="1" latinLnBrk="0" hangingPunct="1">
              <a:lnSpc>
                <a:spcPct val="80000"/>
              </a:lnSpc>
              <a:spcBef>
                <a:spcPts val="0"/>
              </a:spcBef>
              <a:spcAft>
                <a:spcPts val="1200"/>
              </a:spcAft>
              <a:buClr>
                <a:schemeClr val="tx1"/>
              </a:buClr>
              <a:buFont typeface="Montserrat" panose="00000500000000000000" pitchFamily="2" charset="0"/>
              <a:buChar char="‒"/>
              <a:defRPr sz="1800" kern="1200">
                <a:solidFill>
                  <a:schemeClr val="tx1"/>
                </a:solidFill>
                <a:latin typeface="+mn-lt"/>
                <a:ea typeface="+mn-ea"/>
                <a:cs typeface="+mn-cs"/>
              </a:defRPr>
            </a:lvl8pPr>
            <a:lvl9pPr marL="432000" indent="-216000" algn="l" defTabSz="914400" rtl="0" eaLnBrk="1" latinLnBrk="0" hangingPunct="1">
              <a:lnSpc>
                <a:spcPct val="80000"/>
              </a:lnSpc>
              <a:spcBef>
                <a:spcPts val="0"/>
              </a:spcBef>
              <a:spcAft>
                <a:spcPts val="1200"/>
              </a:spcAft>
              <a:buClr>
                <a:schemeClr val="tx1"/>
              </a:buClr>
              <a:buFont typeface="Montserrat" panose="00000500000000000000" pitchFamily="2" charset="0"/>
              <a:buChar char="‒"/>
              <a:defRPr sz="1800" kern="1200">
                <a:solidFill>
                  <a:schemeClr val="tx1"/>
                </a:solidFill>
                <a:latin typeface="+mn-lt"/>
                <a:ea typeface="+mn-ea"/>
                <a:cs typeface="+mn-cs"/>
              </a:defRPr>
            </a:lvl9pPr>
          </a:lstStyle>
          <a:p>
            <a:endParaRPr lang="en-US" dirty="0">
              <a:solidFill>
                <a:schemeClr val="bg1"/>
              </a:solidFill>
            </a:endParaRPr>
          </a:p>
        </p:txBody>
      </p:sp>
      <p:sp>
        <p:nvSpPr>
          <p:cNvPr id="2" name="Text Placeholder 1">
            <a:extLst>
              <a:ext uri="{FF2B5EF4-FFF2-40B4-BE49-F238E27FC236}">
                <a16:creationId xmlns:a16="http://schemas.microsoft.com/office/drawing/2014/main" id="{D0E52295-FD15-4303-8090-ADFBF3E504F7}"/>
              </a:ext>
            </a:extLst>
          </p:cNvPr>
          <p:cNvSpPr>
            <a:spLocks noGrp="1"/>
          </p:cNvSpPr>
          <p:nvPr>
            <p:ph type="body" sz="quarter" idx="13"/>
          </p:nvPr>
        </p:nvSpPr>
        <p:spPr bwMode="gray">
          <a:xfrm>
            <a:off x="634205" y="1710533"/>
            <a:ext cx="5302844" cy="3436933"/>
          </a:xfrm>
        </p:spPr>
        <p:txBody>
          <a:bodyPr/>
          <a:lstStyle/>
          <a:p>
            <a:pPr lvl="1" rtl="0"/>
            <a:r>
              <a:rPr lang="es-US" sz="2400" dirty="0"/>
              <a:t>hoja de cálculo de presupuesto</a:t>
            </a:r>
          </a:p>
          <a:p>
            <a:pPr lvl="1" rtl="0"/>
            <a:r>
              <a:rPr lang="es-US" sz="2400" dirty="0"/>
              <a:t>lápiz</a:t>
            </a:r>
          </a:p>
          <a:p>
            <a:pPr lvl="1" rtl="0"/>
            <a:r>
              <a:rPr lang="es-US" sz="2400" dirty="0"/>
              <a:t>moneda (¡solo una!)</a:t>
            </a:r>
          </a:p>
        </p:txBody>
      </p:sp>
      <p:sp>
        <p:nvSpPr>
          <p:cNvPr id="3" name="Title 2">
            <a:extLst>
              <a:ext uri="{FF2B5EF4-FFF2-40B4-BE49-F238E27FC236}">
                <a16:creationId xmlns:a16="http://schemas.microsoft.com/office/drawing/2014/main" id="{4C1126B8-D5AF-46D6-B578-B0A88C63F7D1}"/>
              </a:ext>
            </a:extLst>
          </p:cNvPr>
          <p:cNvSpPr>
            <a:spLocks noGrp="1"/>
          </p:cNvSpPr>
          <p:nvPr>
            <p:ph type="title"/>
          </p:nvPr>
        </p:nvSpPr>
        <p:spPr bwMode="gray">
          <a:xfrm>
            <a:off x="634205" y="1070677"/>
            <a:ext cx="10104436" cy="267496"/>
          </a:xfrm>
        </p:spPr>
        <p:txBody>
          <a:bodyPr/>
          <a:lstStyle/>
          <a:p>
            <a:pPr rtl="0"/>
            <a:r>
              <a:rPr lang="es-US"/>
              <a:t>Lo que necesitará:</a:t>
            </a:r>
          </a:p>
        </p:txBody>
      </p:sp>
      <p:sp>
        <p:nvSpPr>
          <p:cNvPr id="4" name="Date Placeholder 3">
            <a:extLst>
              <a:ext uri="{FF2B5EF4-FFF2-40B4-BE49-F238E27FC236}">
                <a16:creationId xmlns:a16="http://schemas.microsoft.com/office/drawing/2014/main" id="{6CEFA79A-90ED-4D78-9CE7-2EE44D9E6EF5}"/>
              </a:ext>
            </a:extLst>
          </p:cNvPr>
          <p:cNvSpPr>
            <a:spLocks noGrp="1"/>
          </p:cNvSpPr>
          <p:nvPr>
            <p:ph type="dt" sz="half" idx="10"/>
          </p:nvPr>
        </p:nvSpPr>
        <p:spPr bwMode="gray"/>
        <p:txBody>
          <a:bodyPr/>
          <a:lstStyle/>
          <a:p>
            <a:pPr rtl="0"/>
            <a:fld id="{A45FC889-A78E-42E7-A495-FF4C1BDC7EFE}" type="datetime1">
              <a:rPr lang="es-MX"/>
              <a:pPr rtl="0"/>
              <a:t>05/10/2022</a:t>
            </a:fld>
            <a:endParaRPr/>
          </a:p>
        </p:txBody>
      </p:sp>
      <p:sp>
        <p:nvSpPr>
          <p:cNvPr id="6" name="Slide Number Placeholder 5">
            <a:extLst>
              <a:ext uri="{FF2B5EF4-FFF2-40B4-BE49-F238E27FC236}">
                <a16:creationId xmlns:a16="http://schemas.microsoft.com/office/drawing/2014/main" id="{4FC5D72A-AB32-40DD-8BD3-551E4423AE2A}"/>
              </a:ext>
            </a:extLst>
          </p:cNvPr>
          <p:cNvSpPr>
            <a:spLocks noGrp="1"/>
          </p:cNvSpPr>
          <p:nvPr>
            <p:ph type="sldNum" sz="quarter" idx="12"/>
          </p:nvPr>
        </p:nvSpPr>
        <p:spPr bwMode="gray"/>
        <p:txBody>
          <a:bodyPr/>
          <a:lstStyle/>
          <a:p>
            <a:pPr rtl="0"/>
            <a:fld id="{2B578DCA-5389-439B-B0F2-3049ADCA701B}" type="slidenum">
              <a:rPr/>
              <a:pPr/>
              <a:t>7</a:t>
            </a:fld>
            <a:endParaRPr/>
          </a:p>
        </p:txBody>
      </p:sp>
      <p:graphicFrame>
        <p:nvGraphicFramePr>
          <p:cNvPr id="8" name="Object 7">
            <a:extLst>
              <a:ext uri="{FF2B5EF4-FFF2-40B4-BE49-F238E27FC236}">
                <a16:creationId xmlns:a16="http://schemas.microsoft.com/office/drawing/2014/main" id="{11CEFFBA-C16C-4932-8F73-9595F381D288}"/>
              </a:ext>
            </a:extLst>
          </p:cNvPr>
          <p:cNvGraphicFramePr>
            <a:graphicFrameLocks noChangeAspect="1"/>
          </p:cNvGraphicFramePr>
          <p:nvPr>
            <p:extLst>
              <p:ext uri="{D42A27DB-BD31-4B8C-83A1-F6EECF244321}">
                <p14:modId xmlns:p14="http://schemas.microsoft.com/office/powerpoint/2010/main" val="1153406260"/>
              </p:ext>
            </p:extLst>
          </p:nvPr>
        </p:nvGraphicFramePr>
        <p:xfrm>
          <a:off x="7162800" y="525601"/>
          <a:ext cx="4161354" cy="5345907"/>
        </p:xfrm>
        <a:graphic>
          <a:graphicData uri="http://schemas.openxmlformats.org/presentationml/2006/ole">
            <mc:AlternateContent xmlns:mc="http://schemas.openxmlformats.org/markup-compatibility/2006">
              <mc:Choice xmlns:v="urn:schemas-microsoft-com:vml" Requires="v">
                <p:oleObj name="Acrobat Document" r:id="rId3" imgW="4663316" imgH="6035040" progId="Acrobat.Document.DC">
                  <p:embed/>
                </p:oleObj>
              </mc:Choice>
              <mc:Fallback>
                <p:oleObj name="Acrobat Document" r:id="rId3" imgW="4663316" imgH="6035040" progId="Acrobat.Document.DC">
                  <p:embed/>
                  <p:pic>
                    <p:nvPicPr>
                      <p:cNvPr id="8" name="Object 7">
                        <a:extLst>
                          <a:ext uri="{FF2B5EF4-FFF2-40B4-BE49-F238E27FC236}">
                            <a16:creationId xmlns:a16="http://schemas.microsoft.com/office/drawing/2014/main" id="{11CEFFBA-C16C-4932-8F73-9595F381D288}"/>
                          </a:ext>
                        </a:extLst>
                      </p:cNvPr>
                      <p:cNvPicPr/>
                      <p:nvPr/>
                    </p:nvPicPr>
                    <p:blipFill>
                      <a:blip r:embed="rId4"/>
                      <a:stretch>
                        <a:fillRect/>
                      </a:stretch>
                    </p:blipFill>
                    <p:spPr>
                      <a:xfrm>
                        <a:off x="7162800" y="525601"/>
                        <a:ext cx="4161354" cy="5345907"/>
                      </a:xfrm>
                      <a:prstGeom prst="rect">
                        <a:avLst/>
                      </a:prstGeom>
                    </p:spPr>
                  </p:pic>
                </p:oleObj>
              </mc:Fallback>
            </mc:AlternateContent>
          </a:graphicData>
        </a:graphic>
      </p:graphicFrame>
      <p:pic>
        <p:nvPicPr>
          <p:cNvPr id="9" name="Picture 8" descr="A pencil drawing a line on a white surface">
            <a:extLst>
              <a:ext uri="{FF2B5EF4-FFF2-40B4-BE49-F238E27FC236}">
                <a16:creationId xmlns:a16="http://schemas.microsoft.com/office/drawing/2014/main" id="{5AFB4510-0591-4420-9EC6-4E5BC636EE6F}"/>
              </a:ext>
            </a:extLst>
          </p:cNvPr>
          <p:cNvPicPr>
            <a:picLocks noChangeAspect="1"/>
          </p:cNvPicPr>
          <p:nvPr/>
        </p:nvPicPr>
        <p:blipFill>
          <a:blip r:embed="rId5"/>
          <a:stretch>
            <a:fillRect/>
          </a:stretch>
        </p:blipFill>
        <p:spPr>
          <a:xfrm>
            <a:off x="3915515" y="2561106"/>
            <a:ext cx="2168498" cy="1445665"/>
          </a:xfrm>
          <a:prstGeom prst="rect">
            <a:avLst/>
          </a:prstGeom>
        </p:spPr>
      </p:pic>
      <p:pic>
        <p:nvPicPr>
          <p:cNvPr id="11" name="Picture 10">
            <a:extLst>
              <a:ext uri="{FF2B5EF4-FFF2-40B4-BE49-F238E27FC236}">
                <a16:creationId xmlns:a16="http://schemas.microsoft.com/office/drawing/2014/main" id="{1CFD894F-2810-4A3E-8B9E-1CD3BB68F047}"/>
              </a:ext>
            </a:extLst>
          </p:cNvPr>
          <p:cNvPicPr>
            <a:picLocks noChangeAspect="1"/>
          </p:cNvPicPr>
          <p:nvPr/>
        </p:nvPicPr>
        <p:blipFill>
          <a:blip r:embed="rId6"/>
          <a:stretch>
            <a:fillRect/>
          </a:stretch>
        </p:blipFill>
        <p:spPr>
          <a:xfrm>
            <a:off x="999928" y="4503354"/>
            <a:ext cx="2143125" cy="2143125"/>
          </a:xfrm>
          <a:prstGeom prst="rect">
            <a:avLst/>
          </a:prstGeom>
        </p:spPr>
      </p:pic>
      <p:pic>
        <p:nvPicPr>
          <p:cNvPr id="10" name="Picture 9" descr="A green calculator with a screen&#10;&#10;Description automatically generated with low confidence">
            <a:extLst>
              <a:ext uri="{FF2B5EF4-FFF2-40B4-BE49-F238E27FC236}">
                <a16:creationId xmlns:a16="http://schemas.microsoft.com/office/drawing/2014/main" id="{FF5B5CEE-5895-4971-9A2F-1B7A3155F39C}"/>
              </a:ext>
            </a:extLst>
          </p:cNvPr>
          <p:cNvPicPr>
            <a:picLocks noChangeAspect="1"/>
          </p:cNvPicPr>
          <p:nvPr/>
        </p:nvPicPr>
        <p:blipFill>
          <a:blip r:embed="rId7"/>
          <a:stretch>
            <a:fillRect/>
          </a:stretch>
        </p:blipFill>
        <p:spPr>
          <a:xfrm>
            <a:off x="3701411" y="4094252"/>
            <a:ext cx="2687273" cy="2743200"/>
          </a:xfrm>
          <a:prstGeom prst="rect">
            <a:avLst/>
          </a:prstGeom>
        </p:spPr>
      </p:pic>
      <p:pic>
        <p:nvPicPr>
          <p:cNvPr id="12" name="Imagen 11">
            <a:extLst>
              <a:ext uri="{FF2B5EF4-FFF2-40B4-BE49-F238E27FC236}">
                <a16:creationId xmlns:a16="http://schemas.microsoft.com/office/drawing/2014/main" id="{1797BEB5-9AC9-7CD9-70ED-E6E246607630}"/>
              </a:ext>
            </a:extLst>
          </p:cNvPr>
          <p:cNvPicPr>
            <a:picLocks noChangeAspect="1"/>
          </p:cNvPicPr>
          <p:nvPr/>
        </p:nvPicPr>
        <p:blipFill>
          <a:blip r:embed="rId8"/>
          <a:stretch>
            <a:fillRect/>
          </a:stretch>
        </p:blipFill>
        <p:spPr>
          <a:xfrm>
            <a:off x="7162672" y="491029"/>
            <a:ext cx="4161354" cy="5385281"/>
          </a:xfrm>
          <a:prstGeom prst="rect">
            <a:avLst/>
          </a:prstGeom>
        </p:spPr>
      </p:pic>
      <p:sp>
        <p:nvSpPr>
          <p:cNvPr id="7" name="CuadroTexto 6">
            <a:extLst>
              <a:ext uri="{FF2B5EF4-FFF2-40B4-BE49-F238E27FC236}">
                <a16:creationId xmlns:a16="http://schemas.microsoft.com/office/drawing/2014/main" id="{25EC0050-7BEE-024A-8097-ABCDB71E12C2}"/>
              </a:ext>
            </a:extLst>
          </p:cNvPr>
          <p:cNvSpPr txBox="1"/>
          <p:nvPr/>
        </p:nvSpPr>
        <p:spPr bwMode="gray">
          <a:xfrm>
            <a:off x="13766800" y="647700"/>
            <a:ext cx="0" cy="0"/>
          </a:xfrm>
          <a:prstGeom prst="rect">
            <a:avLst/>
          </a:prstGeom>
          <a:noFill/>
        </p:spPr>
        <p:txBody>
          <a:bodyPr wrap="none" rtlCol="0" anchor="ctr">
            <a:noAutofit/>
          </a:bodyPr>
          <a:lstStyle/>
          <a:p>
            <a:pPr marL="0" indent="-3657600" algn="ctr"/>
            <a:endParaRPr lang="es-MX" sz="1400" dirty="0" err="1"/>
          </a:p>
        </p:txBody>
      </p:sp>
      <p:graphicFrame>
        <p:nvGraphicFramePr>
          <p:cNvPr id="13" name="Object 12">
            <a:hlinkClick r:id="" action="ppaction://ole?verb=0"/>
            <a:extLst>
              <a:ext uri="{FF2B5EF4-FFF2-40B4-BE49-F238E27FC236}">
                <a16:creationId xmlns:a16="http://schemas.microsoft.com/office/drawing/2014/main" id="{17096328-B7CF-EAFF-AB99-4B28B13BEAA8}"/>
              </a:ext>
            </a:extLst>
          </p:cNvPr>
          <p:cNvGraphicFramePr>
            <a:graphicFrameLocks noChangeAspect="1"/>
          </p:cNvGraphicFramePr>
          <p:nvPr>
            <p:extLst>
              <p:ext uri="{D42A27DB-BD31-4B8C-83A1-F6EECF244321}">
                <p14:modId xmlns:p14="http://schemas.microsoft.com/office/powerpoint/2010/main" val="2323481935"/>
              </p:ext>
            </p:extLst>
          </p:nvPr>
        </p:nvGraphicFramePr>
        <p:xfrm>
          <a:off x="98425" y="98425"/>
          <a:ext cx="6096000" cy="3429000"/>
        </p:xfrm>
        <a:graphic>
          <a:graphicData uri="http://schemas.openxmlformats.org/presentationml/2006/ole">
            <mc:AlternateContent xmlns:mc="http://schemas.openxmlformats.org/markup-compatibility/2006">
              <mc:Choice xmlns:v="urn:schemas-microsoft-com:vml" Requires="v">
                <p:oleObj name="Presentation" r:id="rId9" imgW="6096296" imgH="3429229" progId="PowerPoint.Show.12">
                  <p:embed/>
                </p:oleObj>
              </mc:Choice>
              <mc:Fallback>
                <p:oleObj name="Presentation" r:id="rId9" imgW="6096296" imgH="3429229" progId="PowerPoint.Show.12">
                  <p:embed/>
                  <p:pic>
                    <p:nvPicPr>
                      <p:cNvPr id="0" name=""/>
                      <p:cNvPicPr/>
                      <p:nvPr/>
                    </p:nvPicPr>
                    <p:blipFill>
                      <a:blip r:embed="rId10"/>
                      <a:stretch>
                        <a:fillRect/>
                      </a:stretch>
                    </p:blipFill>
                    <p:spPr>
                      <a:xfrm>
                        <a:off x="98425" y="98425"/>
                        <a:ext cx="6096000" cy="3429000"/>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53B6AF06-6885-52EB-0F43-B139F039B5BC}"/>
              </a:ext>
            </a:extLst>
          </p:cNvPr>
          <p:cNvSpPr txBox="1"/>
          <p:nvPr/>
        </p:nvSpPr>
        <p:spPr bwMode="gray">
          <a:xfrm>
            <a:off x="6067448" y="6213261"/>
            <a:ext cx="5302844" cy="238275"/>
          </a:xfrm>
          <a:prstGeom prst="rect">
            <a:avLst/>
          </a:prstGeom>
          <a:noFill/>
        </p:spPr>
        <p:txBody>
          <a:bodyPr wrap="square" rtlCol="0" anchor="ctr">
            <a:noAutofit/>
          </a:bodyPr>
          <a:lstStyle/>
          <a:p>
            <a:pPr marL="0" indent="-3657600"/>
            <a:r>
              <a:rPr lang="en-US" sz="1000" b="0" i="0" u="none" strike="noStrike" dirty="0">
                <a:solidFill>
                  <a:srgbClr val="000000"/>
                </a:solidFill>
                <a:effectLst/>
                <a:latin typeface="Montserrat" panose="00000500000000000000" pitchFamily="2" charset="0"/>
              </a:rPr>
              <a:t>El </a:t>
            </a:r>
            <a:r>
              <a:rPr lang="en-US" sz="1000" b="0" i="0" u="none" strike="noStrike" dirty="0" err="1">
                <a:solidFill>
                  <a:srgbClr val="000000"/>
                </a:solidFill>
                <a:effectLst/>
                <a:latin typeface="Montserrat" panose="00000500000000000000" pitchFamily="2" charset="0"/>
              </a:rPr>
              <a:t>siguiente</a:t>
            </a:r>
            <a:r>
              <a:rPr lang="en-US" sz="1000" b="0" i="0" u="none" strike="noStrike" dirty="0">
                <a:solidFill>
                  <a:srgbClr val="000000"/>
                </a:solidFill>
                <a:effectLst/>
                <a:latin typeface="Montserrat" panose="00000500000000000000" pitchFamily="2" charset="0"/>
              </a:rPr>
              <a:t> </a:t>
            </a:r>
            <a:r>
              <a:rPr lang="en-US" sz="1000" b="0" i="0" u="none" strike="noStrike" dirty="0" err="1">
                <a:solidFill>
                  <a:srgbClr val="000000"/>
                </a:solidFill>
                <a:effectLst/>
                <a:latin typeface="Montserrat" panose="00000500000000000000" pitchFamily="2" charset="0"/>
              </a:rPr>
              <a:t>ejercicio</a:t>
            </a:r>
            <a:r>
              <a:rPr lang="en-US" sz="1000" b="0" i="0" u="none" strike="noStrike" dirty="0">
                <a:solidFill>
                  <a:srgbClr val="000000"/>
                </a:solidFill>
                <a:effectLst/>
                <a:latin typeface="Montserrat" panose="00000500000000000000" pitchFamily="2" charset="0"/>
              </a:rPr>
              <a:t> </a:t>
            </a:r>
            <a:r>
              <a:rPr lang="en-US" sz="1000" b="0" i="0" u="none" strike="noStrike" dirty="0" err="1">
                <a:solidFill>
                  <a:srgbClr val="000000"/>
                </a:solidFill>
                <a:effectLst/>
                <a:latin typeface="Montserrat" panose="00000500000000000000" pitchFamily="2" charset="0"/>
              </a:rPr>
              <a:t>presupuestario</a:t>
            </a:r>
            <a:r>
              <a:rPr lang="en-US" sz="1000" b="0" i="0" u="none" strike="noStrike" dirty="0">
                <a:solidFill>
                  <a:srgbClr val="000000"/>
                </a:solidFill>
                <a:effectLst/>
                <a:latin typeface="Montserrat" panose="00000500000000000000" pitchFamily="2" charset="0"/>
              </a:rPr>
              <a:t> es </a:t>
            </a:r>
            <a:r>
              <a:rPr lang="en-US" sz="1000" b="0" i="0" u="none" strike="noStrike" dirty="0" err="1">
                <a:solidFill>
                  <a:srgbClr val="000000"/>
                </a:solidFill>
                <a:effectLst/>
                <a:latin typeface="Montserrat" panose="00000500000000000000" pitchFamily="2" charset="0"/>
              </a:rPr>
              <a:t>una</a:t>
            </a:r>
            <a:r>
              <a:rPr lang="en-US" sz="1000" b="0" i="0" u="none" strike="noStrike" dirty="0">
                <a:solidFill>
                  <a:srgbClr val="000000"/>
                </a:solidFill>
                <a:effectLst/>
                <a:latin typeface="Montserrat" panose="00000500000000000000" pitchFamily="2" charset="0"/>
              </a:rPr>
              <a:t> </a:t>
            </a:r>
            <a:r>
              <a:rPr lang="en-US" sz="1000" b="0" i="0" u="none" strike="noStrike" dirty="0" err="1">
                <a:solidFill>
                  <a:srgbClr val="000000"/>
                </a:solidFill>
                <a:effectLst/>
                <a:latin typeface="Montserrat" panose="00000500000000000000" pitchFamily="2" charset="0"/>
              </a:rPr>
              <a:t>adaptación</a:t>
            </a:r>
            <a:r>
              <a:rPr lang="en-US" sz="1000" b="0" i="0" u="none" strike="noStrike" dirty="0">
                <a:solidFill>
                  <a:srgbClr val="000000"/>
                </a:solidFill>
                <a:effectLst/>
                <a:latin typeface="Montserrat" panose="00000500000000000000" pitchFamily="2" charset="0"/>
              </a:rPr>
              <a:t> de </a:t>
            </a:r>
            <a:r>
              <a:rPr lang="en-US" sz="1000" b="1" i="1" u="none" strike="noStrike" dirty="0">
                <a:solidFill>
                  <a:srgbClr val="000000"/>
                </a:solidFill>
                <a:effectLst/>
                <a:latin typeface="Montserrat" panose="00000500000000000000" pitchFamily="2" charset="0"/>
              </a:rPr>
              <a:t>Dollars &amp; Sense</a:t>
            </a:r>
            <a:r>
              <a:rPr lang="en-US" sz="1000" b="0" i="0" u="none" strike="noStrike" dirty="0">
                <a:solidFill>
                  <a:srgbClr val="000000"/>
                </a:solidFill>
                <a:effectLst/>
                <a:latin typeface="Montserrat" panose="00000500000000000000" pitchFamily="2" charset="0"/>
              </a:rPr>
              <a:t>, un </a:t>
            </a:r>
            <a:r>
              <a:rPr lang="en-US" sz="1000" b="0" i="0" u="none" strike="noStrike" dirty="0" err="1">
                <a:solidFill>
                  <a:srgbClr val="000000"/>
                </a:solidFill>
                <a:effectLst/>
                <a:latin typeface="Montserrat" panose="00000500000000000000" pitchFamily="2" charset="0"/>
              </a:rPr>
              <a:t>juego</a:t>
            </a:r>
            <a:r>
              <a:rPr lang="en-US" sz="1000" b="0" i="0" u="none" strike="noStrike" dirty="0">
                <a:solidFill>
                  <a:srgbClr val="000000"/>
                </a:solidFill>
                <a:effectLst/>
                <a:latin typeface="Montserrat" panose="00000500000000000000" pitchFamily="2" charset="0"/>
              </a:rPr>
              <a:t> de </a:t>
            </a:r>
            <a:r>
              <a:rPr lang="en-US" sz="1000" b="0" i="0" u="none" strike="noStrike" dirty="0" err="1">
                <a:solidFill>
                  <a:srgbClr val="000000"/>
                </a:solidFill>
                <a:effectLst/>
                <a:latin typeface="Montserrat" panose="00000500000000000000" pitchFamily="2" charset="0"/>
              </a:rPr>
              <a:t>presupuesto</a:t>
            </a:r>
            <a:r>
              <a:rPr lang="en-US" sz="1000" b="0" i="0" u="none" strike="noStrike" dirty="0">
                <a:solidFill>
                  <a:srgbClr val="000000"/>
                </a:solidFill>
                <a:effectLst/>
                <a:latin typeface="Montserrat" panose="00000500000000000000" pitchFamily="2" charset="0"/>
              </a:rPr>
              <a:t> del Banco de la </a:t>
            </a:r>
            <a:r>
              <a:rPr lang="en-US" sz="1000" b="0" i="0" u="none" strike="noStrike" dirty="0" err="1">
                <a:solidFill>
                  <a:srgbClr val="000000"/>
                </a:solidFill>
                <a:effectLst/>
                <a:latin typeface="Montserrat" panose="00000500000000000000" pitchFamily="2" charset="0"/>
              </a:rPr>
              <a:t>Reserva</a:t>
            </a:r>
            <a:r>
              <a:rPr lang="en-US" sz="1000" b="0" i="0" u="none" strike="noStrike" dirty="0">
                <a:solidFill>
                  <a:srgbClr val="000000"/>
                </a:solidFill>
                <a:effectLst/>
                <a:latin typeface="Montserrat" panose="00000500000000000000" pitchFamily="2" charset="0"/>
              </a:rPr>
              <a:t> Federal de Richmond.</a:t>
            </a:r>
            <a:endParaRPr lang="en-US" sz="1400" dirty="0"/>
          </a:p>
        </p:txBody>
      </p:sp>
    </p:spTree>
    <p:extLst>
      <p:ext uri="{BB962C8B-B14F-4D97-AF65-F5344CB8AC3E}">
        <p14:creationId xmlns:p14="http://schemas.microsoft.com/office/powerpoint/2010/main" val="180517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8FD930C5-97AA-491D-BE02-FB8F51CAA8FD}"/>
              </a:ext>
            </a:extLst>
          </p:cNvPr>
          <p:cNvSpPr>
            <a:spLocks noGrp="1"/>
          </p:cNvSpPr>
          <p:nvPr>
            <p:ph type="body" sz="quarter" idx="13"/>
          </p:nvPr>
        </p:nvSpPr>
        <p:spPr bwMode="gray">
          <a:xfrm>
            <a:off x="1070480" y="1709740"/>
            <a:ext cx="10359519" cy="3439319"/>
          </a:xfrm>
        </p:spPr>
        <p:txBody>
          <a:bodyPr/>
          <a:lstStyle/>
          <a:p>
            <a:pPr rtl="0"/>
            <a:r>
              <a:rPr lang="es-US" sz="2400" dirty="0"/>
              <a:t>Seleccione una carrera que le interese y, a continuación, introduzca en la hoja de cálculo de presupuesto los ingresos mensuales, los impuestos y las posibles cuotas de los préstamos estudiantiles.</a:t>
            </a:r>
          </a:p>
        </p:txBody>
      </p:sp>
      <p:sp>
        <p:nvSpPr>
          <p:cNvPr id="14" name="Title 13">
            <a:extLst>
              <a:ext uri="{FF2B5EF4-FFF2-40B4-BE49-F238E27FC236}">
                <a16:creationId xmlns:a16="http://schemas.microsoft.com/office/drawing/2014/main" id="{55031679-F7EB-4491-B3BA-45C0572BC753}"/>
              </a:ext>
            </a:extLst>
          </p:cNvPr>
          <p:cNvSpPr>
            <a:spLocks noGrp="1"/>
          </p:cNvSpPr>
          <p:nvPr>
            <p:ph type="title"/>
          </p:nvPr>
        </p:nvSpPr>
        <p:spPr bwMode="gray"/>
        <p:txBody>
          <a:bodyPr/>
          <a:lstStyle/>
          <a:p>
            <a:pPr algn="ctr" rtl="0"/>
            <a:r>
              <a:rPr lang="es-US" dirty="0"/>
              <a:t>Elija una carrera</a:t>
            </a:r>
          </a:p>
        </p:txBody>
      </p:sp>
      <p:sp>
        <p:nvSpPr>
          <p:cNvPr id="8" name="Date Placeholder 7">
            <a:extLst>
              <a:ext uri="{FF2B5EF4-FFF2-40B4-BE49-F238E27FC236}">
                <a16:creationId xmlns:a16="http://schemas.microsoft.com/office/drawing/2014/main" id="{D518E8DC-2916-4B08-AB1E-8F5AC6389223}"/>
              </a:ext>
            </a:extLst>
          </p:cNvPr>
          <p:cNvSpPr>
            <a:spLocks noGrp="1"/>
          </p:cNvSpPr>
          <p:nvPr>
            <p:ph type="dt" sz="half" idx="10"/>
          </p:nvPr>
        </p:nvSpPr>
        <p:spPr bwMode="gray"/>
        <p:txBody>
          <a:bodyPr/>
          <a:lstStyle/>
          <a:p>
            <a:pPr rtl="0"/>
            <a:fld id="{E100A3C2-12E2-488A-8B88-BDE93F4B6507}" type="datetime1">
              <a:rPr lang="es-MX"/>
              <a:pPr rtl="0"/>
              <a:t>05/10/2022</a:t>
            </a:fld>
            <a:endParaRPr/>
          </a:p>
        </p:txBody>
      </p:sp>
      <p:sp>
        <p:nvSpPr>
          <p:cNvPr id="9" name="Footer Placeholder 8">
            <a:extLst>
              <a:ext uri="{FF2B5EF4-FFF2-40B4-BE49-F238E27FC236}">
                <a16:creationId xmlns:a16="http://schemas.microsoft.com/office/drawing/2014/main" id="{099EEA77-D5C7-4847-88A4-F57C520F8E00}"/>
              </a:ext>
            </a:extLst>
          </p:cNvPr>
          <p:cNvSpPr>
            <a:spLocks noGrp="1"/>
          </p:cNvSpPr>
          <p:nvPr>
            <p:ph type="ftr" sz="quarter" idx="11"/>
          </p:nvPr>
        </p:nvSpPr>
        <p:spPr bwMode="gray"/>
        <p:txBody>
          <a:bodyPr/>
          <a:lstStyle/>
          <a:p>
            <a:pPr rtl="0"/>
            <a:r>
              <a:rPr lang="es-US"/>
              <a:t>Federal Reserve Bank of San Francisco</a:t>
            </a:r>
          </a:p>
        </p:txBody>
      </p:sp>
      <p:sp>
        <p:nvSpPr>
          <p:cNvPr id="10" name="Slide Number Placeholder 9">
            <a:extLst>
              <a:ext uri="{FF2B5EF4-FFF2-40B4-BE49-F238E27FC236}">
                <a16:creationId xmlns:a16="http://schemas.microsoft.com/office/drawing/2014/main" id="{10B42B7B-1A63-4844-87AA-4211370EB41A}"/>
              </a:ext>
            </a:extLst>
          </p:cNvPr>
          <p:cNvSpPr>
            <a:spLocks noGrp="1"/>
          </p:cNvSpPr>
          <p:nvPr>
            <p:ph type="sldNum" sz="quarter" idx="12"/>
          </p:nvPr>
        </p:nvSpPr>
        <p:spPr bwMode="gray"/>
        <p:txBody>
          <a:bodyPr/>
          <a:lstStyle/>
          <a:p>
            <a:pPr rtl="0"/>
            <a:fld id="{2B578DCA-5389-439B-B0F2-3049ADCA701B}" type="slidenum">
              <a:rPr/>
              <a:pPr/>
              <a:t>8</a:t>
            </a:fld>
            <a:endParaRPr/>
          </a:p>
        </p:txBody>
      </p:sp>
      <p:pic>
        <p:nvPicPr>
          <p:cNvPr id="5" name="Picture 4" descr="Man working on a computer">
            <a:extLst>
              <a:ext uri="{FF2B5EF4-FFF2-40B4-BE49-F238E27FC236}">
                <a16:creationId xmlns:a16="http://schemas.microsoft.com/office/drawing/2014/main" id="{A373F94F-BED3-4072-9C1F-AE3D30D50FBD}"/>
              </a:ext>
            </a:extLst>
          </p:cNvPr>
          <p:cNvPicPr>
            <a:picLocks noChangeAspect="1"/>
          </p:cNvPicPr>
          <p:nvPr/>
        </p:nvPicPr>
        <p:blipFill>
          <a:blip r:embed="rId3"/>
          <a:stretch>
            <a:fillRect/>
          </a:stretch>
        </p:blipFill>
        <p:spPr>
          <a:xfrm>
            <a:off x="1904955" y="2979567"/>
            <a:ext cx="4203301" cy="2802455"/>
          </a:xfrm>
          <a:prstGeom prst="rect">
            <a:avLst/>
          </a:prstGeom>
        </p:spPr>
      </p:pic>
      <p:pic>
        <p:nvPicPr>
          <p:cNvPr id="7" name="Picture 6" descr="People discussing in an office">
            <a:extLst>
              <a:ext uri="{FF2B5EF4-FFF2-40B4-BE49-F238E27FC236}">
                <a16:creationId xmlns:a16="http://schemas.microsoft.com/office/drawing/2014/main" id="{530BCE7C-FB3F-4356-88ED-C48E020B3EC5}"/>
              </a:ext>
            </a:extLst>
          </p:cNvPr>
          <p:cNvPicPr>
            <a:picLocks noChangeAspect="1"/>
          </p:cNvPicPr>
          <p:nvPr/>
        </p:nvPicPr>
        <p:blipFill>
          <a:blip r:embed="rId4"/>
          <a:stretch>
            <a:fillRect/>
          </a:stretch>
        </p:blipFill>
        <p:spPr>
          <a:xfrm>
            <a:off x="5334000" y="3429000"/>
            <a:ext cx="4057752" cy="2707634"/>
          </a:xfrm>
          <a:prstGeom prst="rect">
            <a:avLst/>
          </a:prstGeom>
        </p:spPr>
      </p:pic>
    </p:spTree>
    <p:extLst>
      <p:ext uri="{BB962C8B-B14F-4D97-AF65-F5344CB8AC3E}">
        <p14:creationId xmlns:p14="http://schemas.microsoft.com/office/powerpoint/2010/main" val="396363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c15="http://schemas.microsoft.com/office/drawing/2012/chart" xmlns:c="http://schemas.openxmlformats.org/drawingml/2006/chart">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FD3220-5335-42C4-A389-D3B9001A6CBD}"/>
              </a:ext>
            </a:extLst>
          </p:cNvPr>
          <p:cNvSpPr/>
          <p:nvPr/>
        </p:nvSpPr>
        <p:spPr>
          <a:xfrm>
            <a:off x="394302" y="1125898"/>
            <a:ext cx="1815497" cy="207449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rtl="0"/>
            <a:r>
              <a:rPr lang="es-US" sz="1600" b="1" dirty="0">
                <a:solidFill>
                  <a:schemeClr val="bg1"/>
                </a:solidFill>
              </a:rPr>
              <a:t>Ingresos:</a:t>
            </a:r>
          </a:p>
          <a:p>
            <a:pPr algn="ctr" rtl="0"/>
            <a:r>
              <a:rPr lang="es-US" sz="1400" dirty="0">
                <a:solidFill>
                  <a:schemeClr val="bg1"/>
                </a:solidFill>
              </a:rPr>
              <a:t>$48,000 al año</a:t>
            </a:r>
          </a:p>
          <a:p>
            <a:pPr algn="ctr" rtl="0"/>
            <a:r>
              <a:rPr lang="es-US" sz="1400" dirty="0">
                <a:solidFill>
                  <a:schemeClr val="bg1"/>
                </a:solidFill>
              </a:rPr>
              <a:t>$3,333 al mes</a:t>
            </a:r>
          </a:p>
          <a:p>
            <a:pPr algn="ctr" rtl="0"/>
            <a:r>
              <a:rPr lang="es-US" sz="1600" b="1" dirty="0">
                <a:solidFill>
                  <a:schemeClr val="bg1"/>
                </a:solidFill>
              </a:rPr>
              <a:t>Impuestos:</a:t>
            </a:r>
            <a:r>
              <a:rPr lang="es-US" sz="1600" dirty="0">
                <a:solidFill>
                  <a:schemeClr val="bg1"/>
                </a:solidFill>
              </a:rPr>
              <a:t> </a:t>
            </a:r>
            <a:br>
              <a:rPr lang="es-US" sz="1600" dirty="0">
                <a:solidFill>
                  <a:schemeClr val="bg1"/>
                </a:solidFill>
              </a:rPr>
            </a:br>
            <a:r>
              <a:rPr lang="es-US" sz="1400" dirty="0">
                <a:solidFill>
                  <a:schemeClr val="bg1"/>
                </a:solidFill>
              </a:rPr>
              <a:t>$480 al mes</a:t>
            </a:r>
          </a:p>
        </p:txBody>
      </p:sp>
      <p:sp>
        <p:nvSpPr>
          <p:cNvPr id="5" name="Rectangle 4">
            <a:extLst>
              <a:ext uri="{FF2B5EF4-FFF2-40B4-BE49-F238E27FC236}">
                <a16:creationId xmlns:a16="http://schemas.microsoft.com/office/drawing/2014/main" id="{F695CCAC-EB0D-42C6-AB5D-01F35FC5BBE6}"/>
              </a:ext>
            </a:extLst>
          </p:cNvPr>
          <p:cNvSpPr/>
          <p:nvPr/>
        </p:nvSpPr>
        <p:spPr>
          <a:xfrm>
            <a:off x="394301" y="661056"/>
            <a:ext cx="1843724" cy="63084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rtl="0"/>
            <a:r>
              <a:rPr lang="es-US" sz="1400" b="1" dirty="0">
                <a:solidFill>
                  <a:schemeClr val="bg1"/>
                </a:solidFill>
              </a:rPr>
              <a:t>Conductor de camiones comerciales</a:t>
            </a:r>
          </a:p>
        </p:txBody>
      </p:sp>
      <p:sp>
        <p:nvSpPr>
          <p:cNvPr id="44" name="Rectangle 43">
            <a:extLst>
              <a:ext uri="{FF2B5EF4-FFF2-40B4-BE49-F238E27FC236}">
                <a16:creationId xmlns:a16="http://schemas.microsoft.com/office/drawing/2014/main" id="{9FD6863F-8680-4301-AB6D-EB37831D4C16}"/>
              </a:ext>
            </a:extLst>
          </p:cNvPr>
          <p:cNvSpPr/>
          <p:nvPr/>
        </p:nvSpPr>
        <p:spPr>
          <a:xfrm>
            <a:off x="2209798" y="1125899"/>
            <a:ext cx="1809285" cy="20745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rtl="0"/>
            <a:r>
              <a:rPr lang="es-US" sz="1600" b="1" dirty="0">
                <a:solidFill>
                  <a:schemeClr val="bg1"/>
                </a:solidFill>
              </a:rPr>
              <a:t>Ingresos:</a:t>
            </a:r>
          </a:p>
          <a:p>
            <a:pPr algn="ctr" rtl="0"/>
            <a:r>
              <a:rPr lang="es-US" sz="1400" dirty="0">
                <a:solidFill>
                  <a:schemeClr val="bg1"/>
                </a:solidFill>
              </a:rPr>
              <a:t>$49,000 al año</a:t>
            </a:r>
          </a:p>
          <a:p>
            <a:pPr algn="ctr" rtl="0"/>
            <a:r>
              <a:rPr lang="es-US" sz="1400" dirty="0">
                <a:solidFill>
                  <a:schemeClr val="bg1"/>
                </a:solidFill>
              </a:rPr>
              <a:t>$2,830 al mes</a:t>
            </a:r>
          </a:p>
          <a:p>
            <a:pPr algn="ctr" rtl="0"/>
            <a:r>
              <a:rPr lang="es-US" sz="1600" b="1" dirty="0">
                <a:solidFill>
                  <a:schemeClr val="bg1"/>
                </a:solidFill>
              </a:rPr>
              <a:t>Impuestos:</a:t>
            </a:r>
            <a:r>
              <a:rPr lang="es-US" sz="1400" dirty="0">
                <a:solidFill>
                  <a:schemeClr val="bg1"/>
                </a:solidFill>
              </a:rPr>
              <a:t> </a:t>
            </a:r>
            <a:br>
              <a:rPr lang="es-US" sz="1400" dirty="0">
                <a:solidFill>
                  <a:schemeClr val="bg1"/>
                </a:solidFill>
              </a:rPr>
            </a:br>
            <a:r>
              <a:rPr lang="es-US" sz="1400" dirty="0">
                <a:solidFill>
                  <a:schemeClr val="bg1"/>
                </a:solidFill>
              </a:rPr>
              <a:t>$490 al mes</a:t>
            </a:r>
          </a:p>
        </p:txBody>
      </p:sp>
      <p:sp>
        <p:nvSpPr>
          <p:cNvPr id="47" name="Rectangle 46">
            <a:extLst>
              <a:ext uri="{FF2B5EF4-FFF2-40B4-BE49-F238E27FC236}">
                <a16:creationId xmlns:a16="http://schemas.microsoft.com/office/drawing/2014/main" id="{D737AD10-E374-4A06-9A17-B68DCB2517A9}"/>
              </a:ext>
            </a:extLst>
          </p:cNvPr>
          <p:cNvSpPr/>
          <p:nvPr/>
        </p:nvSpPr>
        <p:spPr>
          <a:xfrm>
            <a:off x="2209797" y="664552"/>
            <a:ext cx="1797876" cy="63084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rtl="0"/>
            <a:r>
              <a:rPr lang="es-US" sz="1400" b="1">
                <a:solidFill>
                  <a:schemeClr val="bg1"/>
                </a:solidFill>
              </a:rPr>
              <a:t>Fotógrafo</a:t>
            </a:r>
          </a:p>
        </p:txBody>
      </p:sp>
      <p:sp>
        <p:nvSpPr>
          <p:cNvPr id="50" name="Rectangle 49">
            <a:extLst>
              <a:ext uri="{FF2B5EF4-FFF2-40B4-BE49-F238E27FC236}">
                <a16:creationId xmlns:a16="http://schemas.microsoft.com/office/drawing/2014/main" id="{0D2FE293-919B-4749-9DBF-7EE18F2192E5}"/>
              </a:ext>
            </a:extLst>
          </p:cNvPr>
          <p:cNvSpPr/>
          <p:nvPr/>
        </p:nvSpPr>
        <p:spPr>
          <a:xfrm>
            <a:off x="4019083" y="1125898"/>
            <a:ext cx="1815496" cy="207450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rtl="0"/>
            <a:r>
              <a:rPr lang="es-US" sz="1600" b="1" dirty="0">
                <a:solidFill>
                  <a:schemeClr val="bg1"/>
                </a:solidFill>
              </a:rPr>
              <a:t>Ingresos:</a:t>
            </a:r>
          </a:p>
          <a:p>
            <a:pPr algn="ctr" rtl="0"/>
            <a:r>
              <a:rPr lang="es-US" sz="1400" dirty="0">
                <a:solidFill>
                  <a:schemeClr val="bg1"/>
                </a:solidFill>
              </a:rPr>
              <a:t>$50,000 al año</a:t>
            </a:r>
          </a:p>
          <a:p>
            <a:pPr algn="ctr" rtl="0"/>
            <a:r>
              <a:rPr lang="es-US" sz="1400" dirty="0">
                <a:solidFill>
                  <a:schemeClr val="bg1"/>
                </a:solidFill>
              </a:rPr>
              <a:t>$4,166 al mes</a:t>
            </a:r>
          </a:p>
          <a:p>
            <a:pPr algn="ctr" rtl="0"/>
            <a:r>
              <a:rPr lang="es-US" sz="1600" b="1" dirty="0">
                <a:solidFill>
                  <a:schemeClr val="bg1"/>
                </a:solidFill>
              </a:rPr>
              <a:t>Impuestos:</a:t>
            </a:r>
            <a:r>
              <a:rPr lang="es-US" sz="1600" dirty="0">
                <a:solidFill>
                  <a:schemeClr val="bg1"/>
                </a:solidFill>
              </a:rPr>
              <a:t> </a:t>
            </a:r>
            <a:br>
              <a:rPr lang="es-US" sz="1600" dirty="0">
                <a:solidFill>
                  <a:schemeClr val="bg1"/>
                </a:solidFill>
              </a:rPr>
            </a:br>
            <a:r>
              <a:rPr lang="es-US" sz="1400" dirty="0">
                <a:solidFill>
                  <a:schemeClr val="bg1"/>
                </a:solidFill>
              </a:rPr>
              <a:t>$500 al mes</a:t>
            </a:r>
          </a:p>
        </p:txBody>
      </p:sp>
      <p:sp>
        <p:nvSpPr>
          <p:cNvPr id="54" name="Rectangle 53">
            <a:extLst>
              <a:ext uri="{FF2B5EF4-FFF2-40B4-BE49-F238E27FC236}">
                <a16:creationId xmlns:a16="http://schemas.microsoft.com/office/drawing/2014/main" id="{EAD1F481-FF18-43DE-8A79-B2C4009760C9}"/>
              </a:ext>
            </a:extLst>
          </p:cNvPr>
          <p:cNvSpPr/>
          <p:nvPr/>
        </p:nvSpPr>
        <p:spPr>
          <a:xfrm>
            <a:off x="4018041" y="660728"/>
            <a:ext cx="1816538" cy="63084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rtl="0"/>
            <a:r>
              <a:rPr lang="es-US" sz="1400" b="1">
                <a:solidFill>
                  <a:schemeClr val="bg1"/>
                </a:solidFill>
              </a:rPr>
              <a:t>Fontanero</a:t>
            </a:r>
          </a:p>
        </p:txBody>
      </p:sp>
      <p:sp>
        <p:nvSpPr>
          <p:cNvPr id="7" name="Rectangle 6">
            <a:extLst>
              <a:ext uri="{FF2B5EF4-FFF2-40B4-BE49-F238E27FC236}">
                <a16:creationId xmlns:a16="http://schemas.microsoft.com/office/drawing/2014/main" id="{8D190029-5773-4649-BF53-B3DDEAFE82E1}"/>
              </a:ext>
            </a:extLst>
          </p:cNvPr>
          <p:cNvSpPr/>
          <p:nvPr/>
        </p:nvSpPr>
        <p:spPr>
          <a:xfrm>
            <a:off x="394300" y="147821"/>
            <a:ext cx="5440279" cy="521046"/>
          </a:xfrm>
          <a:prstGeom prst="rect">
            <a:avLst/>
          </a:prstGeom>
          <a:solidFill>
            <a:schemeClr val="accent5"/>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rtl="0"/>
            <a:r>
              <a:rPr lang="es-US" sz="1600" b="1">
                <a:solidFill>
                  <a:schemeClr val="bg1"/>
                </a:solidFill>
              </a:rPr>
              <a:t>Preparatoria</a:t>
            </a:r>
          </a:p>
        </p:txBody>
      </p:sp>
      <p:sp>
        <p:nvSpPr>
          <p:cNvPr id="56" name="Rectangle 55">
            <a:extLst>
              <a:ext uri="{FF2B5EF4-FFF2-40B4-BE49-F238E27FC236}">
                <a16:creationId xmlns:a16="http://schemas.microsoft.com/office/drawing/2014/main" id="{C4FE4472-7188-4898-8480-74B0144FD456}"/>
              </a:ext>
            </a:extLst>
          </p:cNvPr>
          <p:cNvSpPr/>
          <p:nvPr/>
        </p:nvSpPr>
        <p:spPr>
          <a:xfrm>
            <a:off x="388496" y="3960370"/>
            <a:ext cx="1801757" cy="5597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rtl="0"/>
            <a:r>
              <a:rPr lang="es-US" sz="1400" b="1" dirty="0">
                <a:solidFill>
                  <a:schemeClr val="bg1"/>
                </a:solidFill>
              </a:rPr>
              <a:t>Agente inmobiliario</a:t>
            </a:r>
          </a:p>
        </p:txBody>
      </p:sp>
      <p:sp>
        <p:nvSpPr>
          <p:cNvPr id="58" name="Rectangle 57">
            <a:extLst>
              <a:ext uri="{FF2B5EF4-FFF2-40B4-BE49-F238E27FC236}">
                <a16:creationId xmlns:a16="http://schemas.microsoft.com/office/drawing/2014/main" id="{3E8544D7-AF96-4EC2-A5DF-756AE2D8C4EE}"/>
              </a:ext>
            </a:extLst>
          </p:cNvPr>
          <p:cNvSpPr/>
          <p:nvPr/>
        </p:nvSpPr>
        <p:spPr>
          <a:xfrm>
            <a:off x="394098" y="4519434"/>
            <a:ext cx="1808244" cy="2115475"/>
          </a:xfrm>
          <a:prstGeom prst="rect">
            <a:avLst/>
          </a:prstGeom>
          <a:solidFill>
            <a:schemeClr val="tx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rtl="0"/>
            <a:r>
              <a:rPr lang="es-US" sz="1600" b="1" dirty="0">
                <a:solidFill>
                  <a:schemeClr val="bg1"/>
                </a:solidFill>
              </a:rPr>
              <a:t>Ingresos:</a:t>
            </a:r>
          </a:p>
          <a:p>
            <a:pPr algn="ctr" rtl="0"/>
            <a:r>
              <a:rPr lang="es-US" sz="1400" dirty="0">
                <a:solidFill>
                  <a:schemeClr val="bg1"/>
                </a:solidFill>
              </a:rPr>
              <a:t>$59,000 al año</a:t>
            </a:r>
          </a:p>
          <a:p>
            <a:pPr algn="ctr" rtl="0"/>
            <a:r>
              <a:rPr lang="es-US" sz="1400" dirty="0">
                <a:solidFill>
                  <a:schemeClr val="bg1"/>
                </a:solidFill>
              </a:rPr>
              <a:t>$4,916 al mes</a:t>
            </a:r>
          </a:p>
          <a:p>
            <a:pPr algn="ctr" rtl="0"/>
            <a:r>
              <a:rPr lang="es-US" sz="1400" b="1" dirty="0">
                <a:solidFill>
                  <a:schemeClr val="bg1"/>
                </a:solidFill>
              </a:rPr>
              <a:t>Impuestos:</a:t>
            </a:r>
            <a:br>
              <a:rPr lang="es-US" sz="1400" b="1" dirty="0">
                <a:solidFill>
                  <a:schemeClr val="bg1"/>
                </a:solidFill>
              </a:rPr>
            </a:br>
            <a:r>
              <a:rPr lang="es-US" sz="1400" dirty="0">
                <a:solidFill>
                  <a:schemeClr val="bg1"/>
                </a:solidFill>
              </a:rPr>
              <a:t>$590 al mes</a:t>
            </a:r>
          </a:p>
          <a:p>
            <a:pPr algn="ctr">
              <a:lnSpc>
                <a:spcPts val="880"/>
              </a:lnSpc>
            </a:pPr>
            <a:endParaRPr lang="en-US" sz="1400" b="1" dirty="0">
              <a:solidFill>
                <a:schemeClr val="bg1"/>
              </a:solidFill>
            </a:endParaRPr>
          </a:p>
          <a:p>
            <a:pPr algn="ctr" rtl="0"/>
            <a:r>
              <a:rPr lang="es-US" sz="1400" b="1" dirty="0">
                <a:solidFill>
                  <a:schemeClr val="bg1"/>
                </a:solidFill>
              </a:rPr>
              <a:t>Devolución de préstamos estudiantiles:</a:t>
            </a:r>
            <a:r>
              <a:rPr lang="es-US" sz="1400" dirty="0">
                <a:solidFill>
                  <a:schemeClr val="bg1"/>
                </a:solidFill>
              </a:rPr>
              <a:t> </a:t>
            </a:r>
            <a:br>
              <a:rPr lang="es-US" sz="1400" dirty="0">
                <a:solidFill>
                  <a:schemeClr val="bg1"/>
                </a:solidFill>
              </a:rPr>
            </a:br>
            <a:r>
              <a:rPr lang="es-US" sz="1400" dirty="0">
                <a:solidFill>
                  <a:schemeClr val="bg1"/>
                </a:solidFill>
              </a:rPr>
              <a:t>$180 al mes</a:t>
            </a:r>
          </a:p>
        </p:txBody>
      </p:sp>
      <p:sp>
        <p:nvSpPr>
          <p:cNvPr id="60" name="Rectangle 59">
            <a:extLst>
              <a:ext uri="{FF2B5EF4-FFF2-40B4-BE49-F238E27FC236}">
                <a16:creationId xmlns:a16="http://schemas.microsoft.com/office/drawing/2014/main" id="{08C38C45-92A7-4A76-BE9E-9B6C8451B692}"/>
              </a:ext>
            </a:extLst>
          </p:cNvPr>
          <p:cNvSpPr/>
          <p:nvPr/>
        </p:nvSpPr>
        <p:spPr>
          <a:xfrm>
            <a:off x="2186728" y="4519433"/>
            <a:ext cx="1808245" cy="2115475"/>
          </a:xfrm>
          <a:prstGeom prst="rect">
            <a:avLst/>
          </a:prstGeom>
          <a:solidFill>
            <a:schemeClr val="tx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rtl="0"/>
            <a:r>
              <a:rPr lang="es-US" sz="1600" b="1" dirty="0">
                <a:solidFill>
                  <a:schemeClr val="bg1"/>
                </a:solidFill>
              </a:rPr>
              <a:t>Ingresos:</a:t>
            </a:r>
          </a:p>
          <a:p>
            <a:pPr algn="ctr" rtl="0"/>
            <a:r>
              <a:rPr lang="es-US" sz="1400" dirty="0">
                <a:solidFill>
                  <a:schemeClr val="bg1"/>
                </a:solidFill>
              </a:rPr>
              <a:t>$66,000 al año</a:t>
            </a:r>
          </a:p>
          <a:p>
            <a:pPr algn="ctr" rtl="0"/>
            <a:r>
              <a:rPr lang="es-US" sz="1400" dirty="0">
                <a:solidFill>
                  <a:schemeClr val="bg1"/>
                </a:solidFill>
              </a:rPr>
              <a:t>$5,500 al mes</a:t>
            </a:r>
          </a:p>
          <a:p>
            <a:pPr algn="ctr" rtl="0"/>
            <a:r>
              <a:rPr lang="es-US" sz="1400" b="1" dirty="0">
                <a:solidFill>
                  <a:schemeClr val="bg1"/>
                </a:solidFill>
              </a:rPr>
              <a:t>Impuestos:</a:t>
            </a:r>
            <a:r>
              <a:rPr lang="es-US" sz="1400" dirty="0">
                <a:solidFill>
                  <a:schemeClr val="bg1"/>
                </a:solidFill>
              </a:rPr>
              <a:t> </a:t>
            </a:r>
            <a:br>
              <a:rPr lang="es-US" sz="1400" dirty="0">
                <a:solidFill>
                  <a:schemeClr val="bg1"/>
                </a:solidFill>
              </a:rPr>
            </a:br>
            <a:r>
              <a:rPr lang="es-US" sz="1400" dirty="0">
                <a:solidFill>
                  <a:schemeClr val="bg1"/>
                </a:solidFill>
              </a:rPr>
              <a:t>$660 al mes</a:t>
            </a:r>
          </a:p>
          <a:p>
            <a:pPr algn="ctr">
              <a:lnSpc>
                <a:spcPts val="880"/>
              </a:lnSpc>
            </a:pPr>
            <a:endParaRPr lang="en-US" sz="1400" b="1" dirty="0">
              <a:solidFill>
                <a:schemeClr val="bg1"/>
              </a:solidFill>
            </a:endParaRPr>
          </a:p>
          <a:p>
            <a:pPr algn="ctr" rtl="0"/>
            <a:r>
              <a:rPr lang="es-US" sz="1400" b="1" dirty="0">
                <a:solidFill>
                  <a:schemeClr val="bg1"/>
                </a:solidFill>
              </a:rPr>
              <a:t>Devolución de préstamos estudiantiles:</a:t>
            </a:r>
            <a:r>
              <a:rPr lang="es-US" sz="1400" dirty="0">
                <a:solidFill>
                  <a:schemeClr val="bg1"/>
                </a:solidFill>
              </a:rPr>
              <a:t> </a:t>
            </a:r>
            <a:br>
              <a:rPr lang="es-US" sz="1400" dirty="0">
                <a:solidFill>
                  <a:schemeClr val="bg1"/>
                </a:solidFill>
              </a:rPr>
            </a:br>
            <a:r>
              <a:rPr lang="es-US" sz="1400" dirty="0">
                <a:solidFill>
                  <a:schemeClr val="bg1"/>
                </a:solidFill>
              </a:rPr>
              <a:t>$180 al mes</a:t>
            </a:r>
          </a:p>
        </p:txBody>
      </p:sp>
      <p:sp>
        <p:nvSpPr>
          <p:cNvPr id="62" name="Rectangle 61">
            <a:extLst>
              <a:ext uri="{FF2B5EF4-FFF2-40B4-BE49-F238E27FC236}">
                <a16:creationId xmlns:a16="http://schemas.microsoft.com/office/drawing/2014/main" id="{B5BE8A28-1C12-4489-8143-A4A773A8CA46}"/>
              </a:ext>
            </a:extLst>
          </p:cNvPr>
          <p:cNvSpPr/>
          <p:nvPr/>
        </p:nvSpPr>
        <p:spPr>
          <a:xfrm>
            <a:off x="2198817" y="3960370"/>
            <a:ext cx="1815497" cy="55906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rtl="0"/>
            <a:r>
              <a:rPr lang="es-US" sz="1400" b="1" dirty="0">
                <a:solidFill>
                  <a:schemeClr val="bg1"/>
                </a:solidFill>
              </a:rPr>
              <a:t>Desarrollador web</a:t>
            </a:r>
          </a:p>
        </p:txBody>
      </p:sp>
      <p:sp>
        <p:nvSpPr>
          <p:cNvPr id="64" name="Rectangle 63">
            <a:extLst>
              <a:ext uri="{FF2B5EF4-FFF2-40B4-BE49-F238E27FC236}">
                <a16:creationId xmlns:a16="http://schemas.microsoft.com/office/drawing/2014/main" id="{E3F1A2A5-3ADC-4A2D-8FE9-77E17AC12304}"/>
              </a:ext>
            </a:extLst>
          </p:cNvPr>
          <p:cNvSpPr/>
          <p:nvPr/>
        </p:nvSpPr>
        <p:spPr>
          <a:xfrm>
            <a:off x="4002225" y="3962400"/>
            <a:ext cx="1808244" cy="5588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rtl="0"/>
            <a:r>
              <a:rPr lang="es-US" sz="1400" b="1" dirty="0">
                <a:solidFill>
                  <a:schemeClr val="bg1"/>
                </a:solidFill>
              </a:rPr>
              <a:t>Higienista dental</a:t>
            </a:r>
          </a:p>
        </p:txBody>
      </p:sp>
      <p:sp>
        <p:nvSpPr>
          <p:cNvPr id="66" name="Rectangle 65">
            <a:extLst>
              <a:ext uri="{FF2B5EF4-FFF2-40B4-BE49-F238E27FC236}">
                <a16:creationId xmlns:a16="http://schemas.microsoft.com/office/drawing/2014/main" id="{513E109A-FBF2-4574-AAFA-AAB4E6FE03D2}"/>
              </a:ext>
            </a:extLst>
          </p:cNvPr>
          <p:cNvSpPr/>
          <p:nvPr/>
        </p:nvSpPr>
        <p:spPr>
          <a:xfrm>
            <a:off x="4014314" y="4550334"/>
            <a:ext cx="1811414" cy="2115474"/>
          </a:xfrm>
          <a:prstGeom prst="rect">
            <a:avLst/>
          </a:prstGeom>
          <a:solidFill>
            <a:schemeClr val="tx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rtl="0"/>
            <a:r>
              <a:rPr lang="es-US" sz="1600" b="1" dirty="0">
                <a:solidFill>
                  <a:schemeClr val="bg1"/>
                </a:solidFill>
              </a:rPr>
              <a:t>Ingresos:</a:t>
            </a:r>
          </a:p>
          <a:p>
            <a:pPr algn="ctr" rtl="0"/>
            <a:r>
              <a:rPr lang="es-US" sz="1400" dirty="0">
                <a:solidFill>
                  <a:schemeClr val="bg1"/>
                </a:solidFill>
              </a:rPr>
              <a:t>$79,000 al año</a:t>
            </a:r>
          </a:p>
          <a:p>
            <a:pPr algn="ctr" rtl="0"/>
            <a:r>
              <a:rPr lang="es-US" sz="1400" dirty="0">
                <a:solidFill>
                  <a:schemeClr val="bg1"/>
                </a:solidFill>
              </a:rPr>
              <a:t>$6,583 al mes</a:t>
            </a:r>
          </a:p>
          <a:p>
            <a:pPr algn="ctr" rtl="0"/>
            <a:r>
              <a:rPr lang="es-US" sz="1400" b="1" dirty="0">
                <a:solidFill>
                  <a:schemeClr val="bg1"/>
                </a:solidFill>
              </a:rPr>
              <a:t>Impuestos:</a:t>
            </a:r>
            <a:r>
              <a:rPr lang="es-US" sz="1400" dirty="0">
                <a:solidFill>
                  <a:schemeClr val="bg1"/>
                </a:solidFill>
              </a:rPr>
              <a:t> </a:t>
            </a:r>
            <a:br>
              <a:rPr lang="es-US" sz="1400" dirty="0">
                <a:solidFill>
                  <a:schemeClr val="bg1"/>
                </a:solidFill>
              </a:rPr>
            </a:br>
            <a:r>
              <a:rPr lang="es-US" sz="1400" dirty="0">
                <a:solidFill>
                  <a:schemeClr val="bg1"/>
                </a:solidFill>
              </a:rPr>
              <a:t>$790 al mes</a:t>
            </a:r>
          </a:p>
          <a:p>
            <a:pPr algn="ctr">
              <a:lnSpc>
                <a:spcPts val="880"/>
              </a:lnSpc>
            </a:pPr>
            <a:endParaRPr lang="en-US" sz="1400" b="1" dirty="0">
              <a:solidFill>
                <a:schemeClr val="bg1"/>
              </a:solidFill>
            </a:endParaRPr>
          </a:p>
          <a:p>
            <a:pPr algn="ctr" rtl="0"/>
            <a:r>
              <a:rPr lang="es-US" sz="1400" b="1" dirty="0">
                <a:solidFill>
                  <a:schemeClr val="bg1"/>
                </a:solidFill>
              </a:rPr>
              <a:t>Devolución de préstamos estudiantiles:</a:t>
            </a:r>
            <a:r>
              <a:rPr lang="es-US" sz="1400" dirty="0">
                <a:solidFill>
                  <a:schemeClr val="bg1"/>
                </a:solidFill>
              </a:rPr>
              <a:t> </a:t>
            </a:r>
            <a:br>
              <a:rPr lang="es-US" sz="1400" dirty="0">
                <a:solidFill>
                  <a:schemeClr val="bg1"/>
                </a:solidFill>
              </a:rPr>
            </a:br>
            <a:r>
              <a:rPr lang="es-US" sz="1400" dirty="0">
                <a:solidFill>
                  <a:schemeClr val="bg1"/>
                </a:solidFill>
              </a:rPr>
              <a:t>$180 al mes</a:t>
            </a:r>
          </a:p>
        </p:txBody>
      </p:sp>
      <p:sp>
        <p:nvSpPr>
          <p:cNvPr id="8" name="Rectangle 7">
            <a:extLst>
              <a:ext uri="{FF2B5EF4-FFF2-40B4-BE49-F238E27FC236}">
                <a16:creationId xmlns:a16="http://schemas.microsoft.com/office/drawing/2014/main" id="{F9F14A6B-E495-496E-BC38-537267DB4D0C}"/>
              </a:ext>
            </a:extLst>
          </p:cNvPr>
          <p:cNvSpPr/>
          <p:nvPr/>
        </p:nvSpPr>
        <p:spPr>
          <a:xfrm>
            <a:off x="403452" y="3406702"/>
            <a:ext cx="5421973" cy="5597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rtl="0"/>
            <a:r>
              <a:rPr lang="es-US" sz="1600" b="1"/>
              <a:t>Diplomado</a:t>
            </a:r>
          </a:p>
        </p:txBody>
      </p:sp>
      <p:sp>
        <p:nvSpPr>
          <p:cNvPr id="87" name="Rectangle 86">
            <a:extLst>
              <a:ext uri="{FF2B5EF4-FFF2-40B4-BE49-F238E27FC236}">
                <a16:creationId xmlns:a16="http://schemas.microsoft.com/office/drawing/2014/main" id="{BB739CC6-EF24-4C78-85A4-312AC7C142FB}"/>
              </a:ext>
            </a:extLst>
          </p:cNvPr>
          <p:cNvSpPr/>
          <p:nvPr/>
        </p:nvSpPr>
        <p:spPr>
          <a:xfrm>
            <a:off x="8367422" y="668868"/>
            <a:ext cx="1822763" cy="4570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rtl="0"/>
            <a:r>
              <a:rPr lang="es-US" sz="1400" b="1" dirty="0">
                <a:solidFill>
                  <a:schemeClr val="bg1"/>
                </a:solidFill>
              </a:rPr>
              <a:t>Escritor</a:t>
            </a:r>
          </a:p>
        </p:txBody>
      </p:sp>
      <p:sp>
        <p:nvSpPr>
          <p:cNvPr id="88" name="Rectangle 87">
            <a:extLst>
              <a:ext uri="{FF2B5EF4-FFF2-40B4-BE49-F238E27FC236}">
                <a16:creationId xmlns:a16="http://schemas.microsoft.com/office/drawing/2014/main" id="{E0CE5F5E-AFD0-4598-B069-BD7F4D04F54C}"/>
              </a:ext>
            </a:extLst>
          </p:cNvPr>
          <p:cNvSpPr/>
          <p:nvPr/>
        </p:nvSpPr>
        <p:spPr>
          <a:xfrm>
            <a:off x="10153650" y="1125899"/>
            <a:ext cx="1838553" cy="2070512"/>
          </a:xfrm>
          <a:prstGeom prst="rect">
            <a:avLst/>
          </a:prstGeom>
          <a:solidFill>
            <a:schemeClr val="accent6">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rtl="0"/>
            <a:r>
              <a:rPr lang="es-US" sz="1600" b="1" dirty="0">
                <a:solidFill>
                  <a:schemeClr val="bg1"/>
                </a:solidFill>
              </a:rPr>
              <a:t>Ingresos:</a:t>
            </a:r>
          </a:p>
          <a:p>
            <a:pPr algn="ctr" rtl="0"/>
            <a:r>
              <a:rPr lang="es-US" sz="1400" dirty="0">
                <a:solidFill>
                  <a:schemeClr val="bg1"/>
                </a:solidFill>
              </a:rPr>
              <a:t>$80,000 al año</a:t>
            </a:r>
          </a:p>
          <a:p>
            <a:pPr algn="ctr" rtl="0"/>
            <a:r>
              <a:rPr lang="es-US" sz="1400" dirty="0">
                <a:solidFill>
                  <a:schemeClr val="bg1"/>
                </a:solidFill>
              </a:rPr>
              <a:t>$6,666 al mes</a:t>
            </a:r>
          </a:p>
          <a:p>
            <a:pPr algn="ctr" rtl="0"/>
            <a:r>
              <a:rPr lang="es-US" sz="1400" b="1" dirty="0">
                <a:solidFill>
                  <a:schemeClr val="bg1"/>
                </a:solidFill>
              </a:rPr>
              <a:t>Impuestos:</a:t>
            </a:r>
            <a:br>
              <a:rPr lang="es-US" sz="1400" b="1" dirty="0">
                <a:solidFill>
                  <a:schemeClr val="bg1"/>
                </a:solidFill>
              </a:rPr>
            </a:br>
            <a:r>
              <a:rPr lang="es-US" sz="1400" dirty="0">
                <a:solidFill>
                  <a:schemeClr val="bg1"/>
                </a:solidFill>
              </a:rPr>
              <a:t>$1,000 al mes</a:t>
            </a:r>
          </a:p>
          <a:p>
            <a:pPr algn="ctr">
              <a:lnSpc>
                <a:spcPts val="880"/>
              </a:lnSpc>
            </a:pPr>
            <a:endParaRPr lang="en-US" sz="1400" b="1" dirty="0">
              <a:solidFill>
                <a:schemeClr val="bg1"/>
              </a:solidFill>
            </a:endParaRPr>
          </a:p>
          <a:p>
            <a:pPr algn="ctr" rtl="0"/>
            <a:r>
              <a:rPr lang="es-US" sz="1400" b="1" dirty="0">
                <a:solidFill>
                  <a:schemeClr val="bg1"/>
                </a:solidFill>
              </a:rPr>
              <a:t>Devolución de préstamos estudiantiles:</a:t>
            </a:r>
            <a:r>
              <a:rPr lang="es-US" sz="1400" dirty="0">
                <a:solidFill>
                  <a:schemeClr val="bg1"/>
                </a:solidFill>
              </a:rPr>
              <a:t> </a:t>
            </a:r>
            <a:br>
              <a:rPr lang="es-US" sz="1400" dirty="0">
                <a:solidFill>
                  <a:schemeClr val="bg1"/>
                </a:solidFill>
              </a:rPr>
            </a:br>
            <a:r>
              <a:rPr lang="es-US" sz="1400" dirty="0">
                <a:solidFill>
                  <a:schemeClr val="bg1"/>
                </a:solidFill>
              </a:rPr>
              <a:t>$310 al mes</a:t>
            </a:r>
          </a:p>
        </p:txBody>
      </p:sp>
      <p:sp>
        <p:nvSpPr>
          <p:cNvPr id="90" name="Rectangle 89">
            <a:extLst>
              <a:ext uri="{FF2B5EF4-FFF2-40B4-BE49-F238E27FC236}">
                <a16:creationId xmlns:a16="http://schemas.microsoft.com/office/drawing/2014/main" id="{B6671FAB-25EE-4FD7-ACBC-90B14D4CFC6A}"/>
              </a:ext>
            </a:extLst>
          </p:cNvPr>
          <p:cNvSpPr/>
          <p:nvPr/>
        </p:nvSpPr>
        <p:spPr>
          <a:xfrm>
            <a:off x="6558139" y="1125899"/>
            <a:ext cx="1815496" cy="2074498"/>
          </a:xfrm>
          <a:prstGeom prst="rect">
            <a:avLst/>
          </a:prstGeom>
          <a:solidFill>
            <a:schemeClr val="accent6">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rtl="0"/>
            <a:r>
              <a:rPr lang="es-US" sz="1600" b="1" dirty="0">
                <a:solidFill>
                  <a:schemeClr val="bg1"/>
                </a:solidFill>
              </a:rPr>
              <a:t>Ingresos:</a:t>
            </a:r>
          </a:p>
          <a:p>
            <a:pPr algn="ctr" rtl="0"/>
            <a:r>
              <a:rPr lang="es-US" sz="1400" dirty="0">
                <a:solidFill>
                  <a:schemeClr val="bg1"/>
                </a:solidFill>
              </a:rPr>
              <a:t>$65,000 al año</a:t>
            </a:r>
          </a:p>
          <a:p>
            <a:pPr algn="ctr" rtl="0"/>
            <a:r>
              <a:rPr lang="es-US" sz="1400" dirty="0">
                <a:solidFill>
                  <a:schemeClr val="bg1"/>
                </a:solidFill>
              </a:rPr>
              <a:t>$5,416 al mes</a:t>
            </a:r>
          </a:p>
          <a:p>
            <a:pPr algn="ctr" rtl="0"/>
            <a:r>
              <a:rPr lang="es-US" sz="1600" b="1" dirty="0">
                <a:solidFill>
                  <a:schemeClr val="bg1"/>
                </a:solidFill>
              </a:rPr>
              <a:t>Impuestos:</a:t>
            </a:r>
            <a:r>
              <a:rPr lang="es-US" sz="1600" dirty="0">
                <a:solidFill>
                  <a:schemeClr val="bg1"/>
                </a:solidFill>
              </a:rPr>
              <a:t> </a:t>
            </a:r>
            <a:br>
              <a:rPr lang="es-US" sz="1600" dirty="0">
                <a:solidFill>
                  <a:schemeClr val="bg1"/>
                </a:solidFill>
              </a:rPr>
            </a:br>
            <a:r>
              <a:rPr lang="es-US" sz="1400" dirty="0">
                <a:solidFill>
                  <a:schemeClr val="bg1"/>
                </a:solidFill>
              </a:rPr>
              <a:t>$812 al mes</a:t>
            </a:r>
          </a:p>
          <a:p>
            <a:pPr algn="ctr">
              <a:lnSpc>
                <a:spcPts val="880"/>
              </a:lnSpc>
            </a:pPr>
            <a:endParaRPr lang="en-US" sz="1400" b="1" dirty="0">
              <a:solidFill>
                <a:schemeClr val="bg1"/>
              </a:solidFill>
            </a:endParaRPr>
          </a:p>
          <a:p>
            <a:pPr algn="ctr" rtl="0"/>
            <a:r>
              <a:rPr lang="es-US" sz="1400" b="1" dirty="0">
                <a:solidFill>
                  <a:schemeClr val="bg1"/>
                </a:solidFill>
              </a:rPr>
              <a:t>Devolución de préstamos estudiantiles:</a:t>
            </a:r>
            <a:r>
              <a:rPr lang="es-US" sz="1400" dirty="0">
                <a:solidFill>
                  <a:schemeClr val="bg1"/>
                </a:solidFill>
              </a:rPr>
              <a:t> </a:t>
            </a:r>
            <a:br>
              <a:rPr lang="es-US" sz="1400" dirty="0">
                <a:solidFill>
                  <a:schemeClr val="bg1"/>
                </a:solidFill>
              </a:rPr>
            </a:br>
            <a:r>
              <a:rPr lang="es-US" sz="1400" dirty="0">
                <a:solidFill>
                  <a:schemeClr val="bg1"/>
                </a:solidFill>
              </a:rPr>
              <a:t>$310 al mes</a:t>
            </a:r>
          </a:p>
        </p:txBody>
      </p:sp>
      <p:sp>
        <p:nvSpPr>
          <p:cNvPr id="92" name="Rectangle 91">
            <a:extLst>
              <a:ext uri="{FF2B5EF4-FFF2-40B4-BE49-F238E27FC236}">
                <a16:creationId xmlns:a16="http://schemas.microsoft.com/office/drawing/2014/main" id="{B920FDDD-E75C-4EE9-AE39-AF8EEDF974C2}"/>
              </a:ext>
            </a:extLst>
          </p:cNvPr>
          <p:cNvSpPr/>
          <p:nvPr/>
        </p:nvSpPr>
        <p:spPr>
          <a:xfrm>
            <a:off x="6550871" y="668869"/>
            <a:ext cx="1822763" cy="46517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rtl="0"/>
            <a:r>
              <a:rPr lang="es-US" sz="1400" b="1" dirty="0">
                <a:solidFill>
                  <a:schemeClr val="bg1"/>
                </a:solidFill>
              </a:rPr>
              <a:t>Diseñador gráfico</a:t>
            </a:r>
          </a:p>
        </p:txBody>
      </p:sp>
      <p:sp>
        <p:nvSpPr>
          <p:cNvPr id="96" name="Rectangle 95">
            <a:extLst>
              <a:ext uri="{FF2B5EF4-FFF2-40B4-BE49-F238E27FC236}">
                <a16:creationId xmlns:a16="http://schemas.microsoft.com/office/drawing/2014/main" id="{BFA53194-2F09-4BE6-80B9-4E16900BEAA3}"/>
              </a:ext>
            </a:extLst>
          </p:cNvPr>
          <p:cNvSpPr/>
          <p:nvPr/>
        </p:nvSpPr>
        <p:spPr>
          <a:xfrm>
            <a:off x="8367423" y="1129885"/>
            <a:ext cx="1815496" cy="2070512"/>
          </a:xfrm>
          <a:prstGeom prst="rect">
            <a:avLst/>
          </a:prstGeom>
          <a:solidFill>
            <a:schemeClr val="accent6">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rtl="0"/>
            <a:r>
              <a:rPr lang="es-US" sz="1600" b="1" dirty="0">
                <a:solidFill>
                  <a:schemeClr val="bg1"/>
                </a:solidFill>
              </a:rPr>
              <a:t>Ingresos:</a:t>
            </a:r>
          </a:p>
          <a:p>
            <a:pPr algn="ctr" rtl="0"/>
            <a:r>
              <a:rPr lang="es-US" sz="1400" dirty="0">
                <a:solidFill>
                  <a:schemeClr val="bg1"/>
                </a:solidFill>
              </a:rPr>
              <a:t>$75,000 al año</a:t>
            </a:r>
          </a:p>
          <a:p>
            <a:pPr algn="ctr" rtl="0"/>
            <a:r>
              <a:rPr lang="es-US" sz="1400" dirty="0">
                <a:solidFill>
                  <a:schemeClr val="bg1"/>
                </a:solidFill>
              </a:rPr>
              <a:t>$6,250 al mes</a:t>
            </a:r>
          </a:p>
          <a:p>
            <a:pPr algn="ctr" rtl="0"/>
            <a:r>
              <a:rPr lang="es-US" sz="1600" b="1" dirty="0">
                <a:solidFill>
                  <a:schemeClr val="bg1"/>
                </a:solidFill>
              </a:rPr>
              <a:t>Impuestos:</a:t>
            </a:r>
            <a:r>
              <a:rPr lang="es-US" sz="1600" dirty="0">
                <a:solidFill>
                  <a:schemeClr val="bg1"/>
                </a:solidFill>
              </a:rPr>
              <a:t> </a:t>
            </a:r>
            <a:br>
              <a:rPr lang="es-US" sz="1600" dirty="0">
                <a:solidFill>
                  <a:schemeClr val="bg1"/>
                </a:solidFill>
              </a:rPr>
            </a:br>
            <a:r>
              <a:rPr lang="es-US" sz="1400" dirty="0">
                <a:solidFill>
                  <a:schemeClr val="bg1"/>
                </a:solidFill>
              </a:rPr>
              <a:t>$937 al mes</a:t>
            </a:r>
          </a:p>
          <a:p>
            <a:pPr algn="ctr">
              <a:lnSpc>
                <a:spcPts val="880"/>
              </a:lnSpc>
            </a:pPr>
            <a:endParaRPr lang="en-US" sz="1400" b="1" dirty="0">
              <a:solidFill>
                <a:schemeClr val="bg1"/>
              </a:solidFill>
            </a:endParaRPr>
          </a:p>
          <a:p>
            <a:pPr algn="ctr" rtl="0"/>
            <a:r>
              <a:rPr lang="es-US" sz="1400" b="1" dirty="0">
                <a:solidFill>
                  <a:schemeClr val="bg1"/>
                </a:solidFill>
              </a:rPr>
              <a:t>Devolución de préstamos estudiantiles:</a:t>
            </a:r>
            <a:r>
              <a:rPr lang="es-US" sz="1400" dirty="0">
                <a:solidFill>
                  <a:schemeClr val="bg1"/>
                </a:solidFill>
              </a:rPr>
              <a:t> </a:t>
            </a:r>
            <a:br>
              <a:rPr lang="es-US" sz="1400" dirty="0">
                <a:solidFill>
                  <a:schemeClr val="bg1"/>
                </a:solidFill>
              </a:rPr>
            </a:br>
            <a:r>
              <a:rPr lang="es-US" sz="1400" dirty="0">
                <a:solidFill>
                  <a:schemeClr val="bg1"/>
                </a:solidFill>
              </a:rPr>
              <a:t>$310 al mes</a:t>
            </a:r>
          </a:p>
        </p:txBody>
      </p:sp>
      <p:sp>
        <p:nvSpPr>
          <p:cNvPr id="97" name="Rectangle 96">
            <a:extLst>
              <a:ext uri="{FF2B5EF4-FFF2-40B4-BE49-F238E27FC236}">
                <a16:creationId xmlns:a16="http://schemas.microsoft.com/office/drawing/2014/main" id="{0490B795-F0E7-4DB3-9F04-3BCE607A12B1}"/>
              </a:ext>
            </a:extLst>
          </p:cNvPr>
          <p:cNvSpPr/>
          <p:nvPr/>
        </p:nvSpPr>
        <p:spPr>
          <a:xfrm>
            <a:off x="10182917" y="668868"/>
            <a:ext cx="1809284" cy="4570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rtl="0"/>
            <a:r>
              <a:rPr lang="es-US" sz="1400" b="1">
                <a:solidFill>
                  <a:schemeClr val="bg1"/>
                </a:solidFill>
              </a:rPr>
              <a:t>Ingeniero en Informática</a:t>
            </a:r>
          </a:p>
        </p:txBody>
      </p:sp>
      <p:sp>
        <p:nvSpPr>
          <p:cNvPr id="98" name="Rectangle 97">
            <a:extLst>
              <a:ext uri="{FF2B5EF4-FFF2-40B4-BE49-F238E27FC236}">
                <a16:creationId xmlns:a16="http://schemas.microsoft.com/office/drawing/2014/main" id="{5240B063-9192-46F8-9BD9-43E535B6157F}"/>
              </a:ext>
            </a:extLst>
          </p:cNvPr>
          <p:cNvSpPr/>
          <p:nvPr/>
        </p:nvSpPr>
        <p:spPr>
          <a:xfrm>
            <a:off x="6558139" y="147821"/>
            <a:ext cx="5434062" cy="521046"/>
          </a:xfrm>
          <a:prstGeom prst="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rtl="0"/>
            <a:r>
              <a:rPr lang="es-US" sz="1600" b="1"/>
              <a:t>Licenciatura</a:t>
            </a:r>
          </a:p>
        </p:txBody>
      </p:sp>
      <p:sp>
        <p:nvSpPr>
          <p:cNvPr id="105" name="Rectangle 104">
            <a:extLst>
              <a:ext uri="{FF2B5EF4-FFF2-40B4-BE49-F238E27FC236}">
                <a16:creationId xmlns:a16="http://schemas.microsoft.com/office/drawing/2014/main" id="{220EAF08-EF5D-4704-A8B4-EA32AD64C46A}"/>
              </a:ext>
            </a:extLst>
          </p:cNvPr>
          <p:cNvSpPr/>
          <p:nvPr/>
        </p:nvSpPr>
        <p:spPr>
          <a:xfrm>
            <a:off x="6554969" y="3959692"/>
            <a:ext cx="1789211" cy="55973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rtl="0"/>
            <a:r>
              <a:rPr lang="es-US" sz="1400" b="1">
                <a:solidFill>
                  <a:schemeClr val="bg1"/>
                </a:solidFill>
              </a:rPr>
              <a:t>Bibliotecario</a:t>
            </a:r>
          </a:p>
        </p:txBody>
      </p:sp>
      <p:sp>
        <p:nvSpPr>
          <p:cNvPr id="106" name="Rectangle 105">
            <a:extLst>
              <a:ext uri="{FF2B5EF4-FFF2-40B4-BE49-F238E27FC236}">
                <a16:creationId xmlns:a16="http://schemas.microsoft.com/office/drawing/2014/main" id="{5AF242A5-9829-4583-B073-17BEC580A9D2}"/>
              </a:ext>
            </a:extLst>
          </p:cNvPr>
          <p:cNvSpPr/>
          <p:nvPr/>
        </p:nvSpPr>
        <p:spPr>
          <a:xfrm>
            <a:off x="6558138" y="4519432"/>
            <a:ext cx="1833387" cy="2115474"/>
          </a:xfrm>
          <a:prstGeom prst="rect">
            <a:avLst/>
          </a:prstGeom>
          <a:solidFill>
            <a:srgbClr val="FFCC66"/>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rtl="0"/>
            <a:r>
              <a:rPr lang="es-US" sz="1600" b="1" dirty="0">
                <a:solidFill>
                  <a:schemeClr val="bg1"/>
                </a:solidFill>
              </a:rPr>
              <a:t>Ingresos:</a:t>
            </a:r>
          </a:p>
          <a:p>
            <a:pPr algn="ctr" rtl="0"/>
            <a:r>
              <a:rPr lang="es-US" sz="1400" dirty="0">
                <a:solidFill>
                  <a:schemeClr val="bg1"/>
                </a:solidFill>
              </a:rPr>
              <a:t>$80,000 al año</a:t>
            </a:r>
          </a:p>
          <a:p>
            <a:pPr algn="ctr" rtl="0"/>
            <a:r>
              <a:rPr lang="es-US" sz="1400" dirty="0">
                <a:solidFill>
                  <a:schemeClr val="bg1"/>
                </a:solidFill>
              </a:rPr>
              <a:t>$6,666 al mes</a:t>
            </a:r>
          </a:p>
          <a:p>
            <a:pPr algn="ctr" rtl="0"/>
            <a:r>
              <a:rPr lang="es-US" sz="1400" b="1" dirty="0">
                <a:solidFill>
                  <a:schemeClr val="bg1"/>
                </a:solidFill>
              </a:rPr>
              <a:t>Impuestos:</a:t>
            </a:r>
            <a:r>
              <a:rPr lang="es-US" sz="1400" dirty="0">
                <a:solidFill>
                  <a:schemeClr val="bg1"/>
                </a:solidFill>
              </a:rPr>
              <a:t> </a:t>
            </a:r>
            <a:br>
              <a:rPr lang="es-US" sz="1400" dirty="0">
                <a:solidFill>
                  <a:schemeClr val="bg1"/>
                </a:solidFill>
              </a:rPr>
            </a:br>
            <a:r>
              <a:rPr lang="es-US" sz="1400" dirty="0">
                <a:solidFill>
                  <a:schemeClr val="bg1"/>
                </a:solidFill>
              </a:rPr>
              <a:t>$1,000 al mes</a:t>
            </a:r>
          </a:p>
          <a:p>
            <a:pPr algn="ctr">
              <a:lnSpc>
                <a:spcPts val="880"/>
              </a:lnSpc>
            </a:pPr>
            <a:endParaRPr lang="en-US" sz="1400" b="1" dirty="0">
              <a:solidFill>
                <a:schemeClr val="bg1"/>
              </a:solidFill>
            </a:endParaRPr>
          </a:p>
          <a:p>
            <a:pPr algn="ctr" rtl="0"/>
            <a:r>
              <a:rPr lang="es-US" sz="1400" b="1" dirty="0">
                <a:solidFill>
                  <a:schemeClr val="bg1"/>
                </a:solidFill>
              </a:rPr>
              <a:t>Devolución de préstamos estudiantiles:</a:t>
            </a:r>
            <a:r>
              <a:rPr lang="es-US" sz="1400" dirty="0">
                <a:solidFill>
                  <a:schemeClr val="bg1"/>
                </a:solidFill>
              </a:rPr>
              <a:t> </a:t>
            </a:r>
            <a:br>
              <a:rPr lang="es-US" sz="1400" dirty="0">
                <a:solidFill>
                  <a:schemeClr val="bg1"/>
                </a:solidFill>
              </a:rPr>
            </a:br>
            <a:r>
              <a:rPr lang="es-US" sz="1400" dirty="0">
                <a:solidFill>
                  <a:schemeClr val="bg1"/>
                </a:solidFill>
              </a:rPr>
              <a:t>$440 al mes</a:t>
            </a:r>
          </a:p>
        </p:txBody>
      </p:sp>
      <p:sp>
        <p:nvSpPr>
          <p:cNvPr id="107" name="Rectangle 106">
            <a:extLst>
              <a:ext uri="{FF2B5EF4-FFF2-40B4-BE49-F238E27FC236}">
                <a16:creationId xmlns:a16="http://schemas.microsoft.com/office/drawing/2014/main" id="{219F98F3-C830-4BF7-8497-5C0F91C1BD85}"/>
              </a:ext>
            </a:extLst>
          </p:cNvPr>
          <p:cNvSpPr/>
          <p:nvPr/>
        </p:nvSpPr>
        <p:spPr>
          <a:xfrm>
            <a:off x="8356269" y="4519431"/>
            <a:ext cx="1808243" cy="2115474"/>
          </a:xfrm>
          <a:prstGeom prst="rect">
            <a:avLst/>
          </a:prstGeom>
          <a:solidFill>
            <a:srgbClr val="FFCC66"/>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rtl="0"/>
            <a:r>
              <a:rPr lang="es-US" sz="1600" b="1" dirty="0">
                <a:solidFill>
                  <a:schemeClr val="bg1"/>
                </a:solidFill>
              </a:rPr>
              <a:t>Ingresos:</a:t>
            </a:r>
          </a:p>
          <a:p>
            <a:pPr algn="ctr" rtl="0"/>
            <a:r>
              <a:rPr lang="es-US" sz="1400" dirty="0">
                <a:solidFill>
                  <a:schemeClr val="bg1"/>
                </a:solidFill>
              </a:rPr>
              <a:t>$93,000 al año</a:t>
            </a:r>
          </a:p>
          <a:p>
            <a:pPr algn="ctr" rtl="0"/>
            <a:r>
              <a:rPr lang="es-US" sz="1400" dirty="0">
                <a:solidFill>
                  <a:schemeClr val="bg1"/>
                </a:solidFill>
              </a:rPr>
              <a:t>$7,750 al mes</a:t>
            </a:r>
          </a:p>
          <a:p>
            <a:pPr algn="ctr" rtl="0"/>
            <a:r>
              <a:rPr lang="es-US" sz="1400" b="1" dirty="0">
                <a:solidFill>
                  <a:schemeClr val="bg1"/>
                </a:solidFill>
              </a:rPr>
              <a:t>Impuestos:</a:t>
            </a:r>
            <a:r>
              <a:rPr lang="es-US" sz="1400" dirty="0">
                <a:solidFill>
                  <a:schemeClr val="bg1"/>
                </a:solidFill>
              </a:rPr>
              <a:t> </a:t>
            </a:r>
            <a:br>
              <a:rPr lang="es-US" sz="1400" dirty="0">
                <a:solidFill>
                  <a:schemeClr val="bg1"/>
                </a:solidFill>
              </a:rPr>
            </a:br>
            <a:r>
              <a:rPr lang="es-US" sz="1400" dirty="0">
                <a:solidFill>
                  <a:schemeClr val="bg1"/>
                </a:solidFill>
              </a:rPr>
              <a:t>$1,162 al mes</a:t>
            </a:r>
          </a:p>
          <a:p>
            <a:pPr algn="ctr">
              <a:lnSpc>
                <a:spcPts val="880"/>
              </a:lnSpc>
            </a:pPr>
            <a:endParaRPr lang="en-US" sz="1400" b="1" dirty="0">
              <a:solidFill>
                <a:schemeClr val="bg1"/>
              </a:solidFill>
            </a:endParaRPr>
          </a:p>
          <a:p>
            <a:pPr algn="ctr" rtl="0"/>
            <a:r>
              <a:rPr lang="es-US" sz="1400" b="1" dirty="0">
                <a:solidFill>
                  <a:schemeClr val="bg1"/>
                </a:solidFill>
              </a:rPr>
              <a:t>Devolución de préstamos estudiantiles:</a:t>
            </a:r>
            <a:r>
              <a:rPr lang="es-US" sz="1400" dirty="0">
                <a:solidFill>
                  <a:schemeClr val="bg1"/>
                </a:solidFill>
              </a:rPr>
              <a:t> </a:t>
            </a:r>
            <a:br>
              <a:rPr lang="es-US" sz="1400" dirty="0">
                <a:solidFill>
                  <a:schemeClr val="bg1"/>
                </a:solidFill>
              </a:rPr>
            </a:br>
            <a:r>
              <a:rPr lang="es-US" sz="1400" dirty="0">
                <a:solidFill>
                  <a:schemeClr val="bg1"/>
                </a:solidFill>
              </a:rPr>
              <a:t>$440 al mes</a:t>
            </a:r>
          </a:p>
        </p:txBody>
      </p:sp>
      <p:sp>
        <p:nvSpPr>
          <p:cNvPr id="108" name="Rectangle 107">
            <a:extLst>
              <a:ext uri="{FF2B5EF4-FFF2-40B4-BE49-F238E27FC236}">
                <a16:creationId xmlns:a16="http://schemas.microsoft.com/office/drawing/2014/main" id="{AB73C117-C9E0-4A57-A8CE-6279860C6ADE}"/>
              </a:ext>
            </a:extLst>
          </p:cNvPr>
          <p:cNvSpPr/>
          <p:nvPr/>
        </p:nvSpPr>
        <p:spPr>
          <a:xfrm>
            <a:off x="8344180" y="3959691"/>
            <a:ext cx="1801675" cy="5597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rtl="0"/>
            <a:r>
              <a:rPr lang="es-US" sz="1400" b="1">
                <a:solidFill>
                  <a:schemeClr val="bg1"/>
                </a:solidFill>
              </a:rPr>
              <a:t>Director</a:t>
            </a:r>
          </a:p>
        </p:txBody>
      </p:sp>
      <p:sp>
        <p:nvSpPr>
          <p:cNvPr id="109" name="Rectangle 108">
            <a:extLst>
              <a:ext uri="{FF2B5EF4-FFF2-40B4-BE49-F238E27FC236}">
                <a16:creationId xmlns:a16="http://schemas.microsoft.com/office/drawing/2014/main" id="{BE607010-89DC-4DE3-8FAE-2C100DAF632F}"/>
              </a:ext>
            </a:extLst>
          </p:cNvPr>
          <p:cNvSpPr/>
          <p:nvPr/>
        </p:nvSpPr>
        <p:spPr>
          <a:xfrm>
            <a:off x="10146364" y="3959691"/>
            <a:ext cx="1815496" cy="5627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rtl="0"/>
            <a:r>
              <a:rPr lang="es-US" sz="1400" b="1">
                <a:solidFill>
                  <a:schemeClr val="bg1"/>
                </a:solidFill>
              </a:rPr>
              <a:t>Terapeuta ocupacional</a:t>
            </a:r>
          </a:p>
        </p:txBody>
      </p:sp>
      <p:sp>
        <p:nvSpPr>
          <p:cNvPr id="110" name="Rectangle 109">
            <a:extLst>
              <a:ext uri="{FF2B5EF4-FFF2-40B4-BE49-F238E27FC236}">
                <a16:creationId xmlns:a16="http://schemas.microsoft.com/office/drawing/2014/main" id="{2380B687-42FE-466C-B4C3-E857FFDB3F65}"/>
              </a:ext>
            </a:extLst>
          </p:cNvPr>
          <p:cNvSpPr/>
          <p:nvPr/>
        </p:nvSpPr>
        <p:spPr>
          <a:xfrm>
            <a:off x="10148899" y="4519430"/>
            <a:ext cx="1808243" cy="2115474"/>
          </a:xfrm>
          <a:prstGeom prst="rect">
            <a:avLst/>
          </a:prstGeom>
          <a:solidFill>
            <a:srgbClr val="FFCC66"/>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rtl="0"/>
            <a:r>
              <a:rPr lang="es-US" sz="1600" b="1" dirty="0">
                <a:solidFill>
                  <a:schemeClr val="bg1"/>
                </a:solidFill>
              </a:rPr>
              <a:t>Ingresos:</a:t>
            </a:r>
          </a:p>
          <a:p>
            <a:pPr algn="ctr" rtl="0"/>
            <a:r>
              <a:rPr lang="es-US" sz="1400" dirty="0">
                <a:solidFill>
                  <a:schemeClr val="bg1"/>
                </a:solidFill>
              </a:rPr>
              <a:t>$101,000 al año</a:t>
            </a:r>
          </a:p>
          <a:p>
            <a:pPr algn="ctr" rtl="0"/>
            <a:r>
              <a:rPr lang="es-US" sz="1400" dirty="0">
                <a:solidFill>
                  <a:schemeClr val="bg1"/>
                </a:solidFill>
              </a:rPr>
              <a:t>$7,833 al mes</a:t>
            </a:r>
          </a:p>
          <a:p>
            <a:pPr algn="ctr" rtl="0"/>
            <a:r>
              <a:rPr lang="es-US" sz="1400" b="1" dirty="0">
                <a:solidFill>
                  <a:schemeClr val="bg1"/>
                </a:solidFill>
              </a:rPr>
              <a:t>Impuestos:</a:t>
            </a:r>
            <a:r>
              <a:rPr lang="es-US" sz="1400" dirty="0">
                <a:solidFill>
                  <a:schemeClr val="bg1"/>
                </a:solidFill>
              </a:rPr>
              <a:t> </a:t>
            </a:r>
            <a:br>
              <a:rPr lang="es-US" sz="1400" dirty="0">
                <a:solidFill>
                  <a:schemeClr val="bg1"/>
                </a:solidFill>
              </a:rPr>
            </a:br>
            <a:r>
              <a:rPr lang="es-US" sz="1400" dirty="0">
                <a:solidFill>
                  <a:schemeClr val="bg1"/>
                </a:solidFill>
              </a:rPr>
              <a:t>$1,175 al mes</a:t>
            </a:r>
          </a:p>
          <a:p>
            <a:pPr algn="ctr">
              <a:lnSpc>
                <a:spcPts val="880"/>
              </a:lnSpc>
            </a:pPr>
            <a:endParaRPr lang="en-US" sz="1400" b="1" dirty="0">
              <a:solidFill>
                <a:schemeClr val="bg1"/>
              </a:solidFill>
            </a:endParaRPr>
          </a:p>
          <a:p>
            <a:pPr algn="ctr" rtl="0"/>
            <a:r>
              <a:rPr lang="es-US" sz="1400" b="1" dirty="0">
                <a:solidFill>
                  <a:schemeClr val="bg1"/>
                </a:solidFill>
              </a:rPr>
              <a:t>Devolución de préstamos estudiantiles:</a:t>
            </a:r>
            <a:r>
              <a:rPr lang="es-US" sz="1400" dirty="0">
                <a:solidFill>
                  <a:schemeClr val="bg1"/>
                </a:solidFill>
              </a:rPr>
              <a:t> </a:t>
            </a:r>
            <a:br>
              <a:rPr lang="es-US" sz="1400" dirty="0">
                <a:solidFill>
                  <a:schemeClr val="bg1"/>
                </a:solidFill>
              </a:rPr>
            </a:br>
            <a:r>
              <a:rPr lang="es-US" sz="1400" dirty="0">
                <a:solidFill>
                  <a:schemeClr val="bg1"/>
                </a:solidFill>
              </a:rPr>
              <a:t>$440 al mes</a:t>
            </a:r>
          </a:p>
        </p:txBody>
      </p:sp>
      <p:sp>
        <p:nvSpPr>
          <p:cNvPr id="111" name="Rectangle 110">
            <a:extLst>
              <a:ext uri="{FF2B5EF4-FFF2-40B4-BE49-F238E27FC236}">
                <a16:creationId xmlns:a16="http://schemas.microsoft.com/office/drawing/2014/main" id="{1172A628-4335-454F-B9C8-34B938FCD4CA}"/>
              </a:ext>
            </a:extLst>
          </p:cNvPr>
          <p:cNvSpPr/>
          <p:nvPr/>
        </p:nvSpPr>
        <p:spPr>
          <a:xfrm>
            <a:off x="6550870" y="3400684"/>
            <a:ext cx="5406271" cy="565758"/>
          </a:xfrm>
          <a:prstGeom prst="rect">
            <a:avLst/>
          </a:prstGeom>
          <a:solidFill>
            <a:srgbClr val="FFCC66"/>
          </a:solidFill>
        </p:spPr>
        <p:style>
          <a:lnRef idx="2">
            <a:schemeClr val="dk1"/>
          </a:lnRef>
          <a:fillRef idx="1">
            <a:schemeClr val="lt1"/>
          </a:fillRef>
          <a:effectRef idx="0">
            <a:schemeClr val="dk1"/>
          </a:effectRef>
          <a:fontRef idx="minor">
            <a:schemeClr val="dk1"/>
          </a:fontRef>
        </p:style>
        <p:txBody>
          <a:bodyPr rtlCol="0" anchor="ctr"/>
          <a:lstStyle/>
          <a:p>
            <a:pPr algn="ctr" rtl="0"/>
            <a:r>
              <a:rPr lang="es-US" sz="1600" b="1"/>
              <a:t>Maestría</a:t>
            </a:r>
          </a:p>
        </p:txBody>
      </p:sp>
    </p:spTree>
    <p:extLst>
      <p:ext uri="{BB962C8B-B14F-4D97-AF65-F5344CB8AC3E}">
        <p14:creationId xmlns:p14="http://schemas.microsoft.com/office/powerpoint/2010/main" val="2035845165"/>
      </p:ext>
    </p:extLst>
  </p:cSld>
  <p:clrMapOvr>
    <a:masterClrMapping/>
  </p:clrMapOvr>
</p:sld>
</file>

<file path=ppt/theme/theme1.xml><?xml version="1.0" encoding="utf-8"?>
<a:theme xmlns:a="http://schemas.openxmlformats.org/drawingml/2006/main" name="FRB">
  <a:themeElements>
    <a:clrScheme name="FEDERAL RESERVE BANK">
      <a:dk1>
        <a:srgbClr val="000000"/>
      </a:dk1>
      <a:lt1>
        <a:sysClr val="window" lastClr="FFFFFF"/>
      </a:lt1>
      <a:dk2>
        <a:srgbClr val="585858"/>
      </a:dk2>
      <a:lt2>
        <a:srgbClr val="FFFFFF"/>
      </a:lt2>
      <a:accent1>
        <a:srgbClr val="19968C"/>
      </a:accent1>
      <a:accent2>
        <a:srgbClr val="FFBE3C"/>
      </a:accent2>
      <a:accent3>
        <a:srgbClr val="FF5A5A"/>
      </a:accent3>
      <a:accent4>
        <a:srgbClr val="FA8C28"/>
      </a:accent4>
      <a:accent5>
        <a:srgbClr val="46AAC8"/>
      </a:accent5>
      <a:accent6>
        <a:srgbClr val="69BE4B"/>
      </a:accent6>
      <a:hlink>
        <a:srgbClr val="19948C"/>
      </a:hlink>
      <a:folHlink>
        <a:srgbClr val="FEBE47"/>
      </a:folHlink>
    </a:clrScheme>
    <a:fontScheme name="FRB">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ln>
          <a:noFill/>
        </a:ln>
      </a:spPr>
      <a:bodyPr rtlCol="0" anchor="ctr">
        <a:noAutofit/>
      </a:bodyPr>
      <a:lstStyle>
        <a:defPPr marL="0" indent="-3657600" algn="ctr">
          <a:defRPr sz="18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bwMode="gray"/>
      <a:bodyPr/>
      <a:lstStyle/>
      <a:style>
        <a:lnRef idx="1">
          <a:schemeClr val="accent1"/>
        </a:lnRef>
        <a:fillRef idx="0">
          <a:schemeClr val="accent1"/>
        </a:fillRef>
        <a:effectRef idx="0">
          <a:schemeClr val="accent1"/>
        </a:effectRef>
        <a:fontRef idx="minor">
          <a:schemeClr val="tx1"/>
        </a:fontRef>
      </a:style>
    </a:lnDef>
    <a:txDef>
      <a:spPr bwMode="gray">
        <a:noFill/>
      </a:spPr>
      <a:bodyPr wrap="none" rtlCol="0" anchor="ctr">
        <a:noAutofit/>
      </a:bodyPr>
      <a:lstStyle>
        <a:defPPr marL="0" indent="-3657600" algn="ctr">
          <a:defRPr sz="1400" dirty="0" err="1"/>
        </a:defPPr>
      </a:lstStyle>
    </a:txDef>
  </a:objectDefaults>
  <a:extraClrSchemeLst/>
  <a:extLst>
    <a:ext uri="{05A4C25C-085E-4340-85A3-A5531E510DB2}">
      <thm15:themeFamily xmlns:thm15="http://schemas.microsoft.com/office/thememl/2012/main" name="Brand Center PowerPoint Template-Master.potx" id="{3C403F31-63DD-42B1-B4A9-EC4B8EA00DF8}" vid="{7038288C-D7FD-407C-A1AF-A0C7ACC37888}"/>
    </a:ext>
  </a:extLst>
</a:theme>
</file>

<file path=ppt/theme/theme2.xml><?xml version="1.0" encoding="utf-8"?>
<a:theme xmlns:a="http://schemas.openxmlformats.org/drawingml/2006/main" name="Fed">
  <a:themeElements>
    <a:clrScheme name="FRB">
      <a:dk1>
        <a:srgbClr val="444444"/>
      </a:dk1>
      <a:lt1>
        <a:sysClr val="window" lastClr="FFFFFF"/>
      </a:lt1>
      <a:dk2>
        <a:srgbClr val="4B5D77"/>
      </a:dk2>
      <a:lt2>
        <a:srgbClr val="2C3043"/>
      </a:lt2>
      <a:accent1>
        <a:srgbClr val="028580"/>
      </a:accent1>
      <a:accent2>
        <a:srgbClr val="E28B23"/>
      </a:accent2>
      <a:accent3>
        <a:srgbClr val="7E991D"/>
      </a:accent3>
      <a:accent4>
        <a:srgbClr val="F0B921"/>
      </a:accent4>
      <a:accent5>
        <a:srgbClr val="DD8177"/>
      </a:accent5>
      <a:accent6>
        <a:srgbClr val="B8B9B9"/>
      </a:accent6>
      <a:hlink>
        <a:srgbClr val="FCF6EE"/>
      </a:hlink>
      <a:folHlink>
        <a:srgbClr val="F0B921"/>
      </a:folHlink>
    </a:clrScheme>
    <a:fontScheme name="FRB">
      <a:majorFont>
        <a:latin typeface="Greycliff CF Light"/>
        <a:ea typeface=""/>
        <a:cs typeface=""/>
      </a:majorFont>
      <a:minorFont>
        <a:latin typeface="Greycliff C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bwMode="gray"/>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algn="l">
          <a:defRPr dirty="0" err="1" smtClean="0"/>
        </a:defPPr>
      </a:lstStyle>
    </a:txDef>
  </a:objectDefaults>
  <a:extraClrSchemeLst/>
  <a:extLst>
    <a:ext uri="{05A4C25C-085E-4340-85A3-A5531E510DB2}">
      <thm15:themeFamily xmlns:thm15="http://schemas.microsoft.com/office/thememl/2012/main" name="21-0813_FRB_Masterupdate_final1" id="{8F29CC23-568B-B446-BB08-C3A10910AF62}" vid="{00E6B76F-7C62-0343-B976-B5C5012C6FCC}"/>
    </a:ext>
  </a:extLst>
</a:theme>
</file>

<file path=ppt/theme/theme3.xml><?xml version="1.0" encoding="utf-8"?>
<a:theme xmlns:a="http://schemas.openxmlformats.org/drawingml/2006/main" name="Office Theme">
  <a:themeElements>
    <a:clrScheme name="FEDERAL RESERVE BANK">
      <a:dk1>
        <a:srgbClr val="000000"/>
      </a:dk1>
      <a:lt1>
        <a:sysClr val="window" lastClr="FFFFFF"/>
      </a:lt1>
      <a:dk2>
        <a:srgbClr val="585858"/>
      </a:dk2>
      <a:lt2>
        <a:srgbClr val="FFFFFF"/>
      </a:lt2>
      <a:accent1>
        <a:srgbClr val="19968C"/>
      </a:accent1>
      <a:accent2>
        <a:srgbClr val="FFBE3C"/>
      </a:accent2>
      <a:accent3>
        <a:srgbClr val="FF5A5A"/>
      </a:accent3>
      <a:accent4>
        <a:srgbClr val="FA8C28"/>
      </a:accent4>
      <a:accent5>
        <a:srgbClr val="46AAC8"/>
      </a:accent5>
      <a:accent6>
        <a:srgbClr val="69BE4B"/>
      </a:accent6>
      <a:hlink>
        <a:srgbClr val="19948C"/>
      </a:hlink>
      <a:folHlink>
        <a:srgbClr val="FEBE47"/>
      </a:folHlink>
    </a:clrScheme>
    <a:fontScheme name="FEDERAL RESERVE BANK">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FEDERAL RESERVE BANK">
      <a:dk1>
        <a:srgbClr val="000000"/>
      </a:dk1>
      <a:lt1>
        <a:sysClr val="window" lastClr="FFFFFF"/>
      </a:lt1>
      <a:dk2>
        <a:srgbClr val="585858"/>
      </a:dk2>
      <a:lt2>
        <a:srgbClr val="FFFFFF"/>
      </a:lt2>
      <a:accent1>
        <a:srgbClr val="19968C"/>
      </a:accent1>
      <a:accent2>
        <a:srgbClr val="FFBE3C"/>
      </a:accent2>
      <a:accent3>
        <a:srgbClr val="FF5A5A"/>
      </a:accent3>
      <a:accent4>
        <a:srgbClr val="FA8C28"/>
      </a:accent4>
      <a:accent5>
        <a:srgbClr val="46AAC8"/>
      </a:accent5>
      <a:accent6>
        <a:srgbClr val="69BE4B"/>
      </a:accent6>
      <a:hlink>
        <a:srgbClr val="19948C"/>
      </a:hlink>
      <a:folHlink>
        <a:srgbClr val="FEBE47"/>
      </a:folHlink>
    </a:clrScheme>
    <a:fontScheme name="FEDERAL RESERVE BANK">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E51FA8AB5DA7A408651CDBE4D1E7484" ma:contentTypeVersion="16" ma:contentTypeDescription="Create a new document." ma:contentTypeScope="" ma:versionID="72f6ec9adf296e6ea099b974f5c10b42">
  <xsd:schema xmlns:xsd="http://www.w3.org/2001/XMLSchema" xmlns:xs="http://www.w3.org/2001/XMLSchema" xmlns:p="http://schemas.microsoft.com/office/2006/metadata/properties" xmlns:ns2="396c1b5e-00e9-4947-9ca7-3137cd14d22d" xmlns:ns3="a01e4a24-c5b9-4801-8a01-f2903f22bffb" targetNamespace="http://schemas.microsoft.com/office/2006/metadata/properties" ma:root="true" ma:fieldsID="9c7949b7184a795b4719e4ec69a41c9e" ns2:_="" ns3:_="">
    <xsd:import namespace="396c1b5e-00e9-4947-9ca7-3137cd14d22d"/>
    <xsd:import namespace="a01e4a24-c5b9-4801-8a01-f2903f22bff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6c1b5e-00e9-4947-9ca7-3137cd14d2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baee2ce-b6b5-4980-bb60-9d8e15330de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01e4a24-c5b9-4801-8a01-f2903f22bff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365059b-dd51-4158-a743-87f3c64646fc}" ma:internalName="TaxCatchAll" ma:showField="CatchAllData" ma:web="a01e4a24-c5b9-4801-8a01-f2903f22bff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01e4a24-c5b9-4801-8a01-f2903f22bffb" xsi:nil="true"/>
    <lcf76f155ced4ddcb4097134ff3c332f xmlns="396c1b5e-00e9-4947-9ca7-3137cd14d22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738BBA3-5644-449A-8B58-16AA807BC222}">
  <ds:schemaRefs>
    <ds:schemaRef ds:uri="http://schemas.microsoft.com/sharepoint/v3/contenttype/forms"/>
  </ds:schemaRefs>
</ds:datastoreItem>
</file>

<file path=customXml/itemProps2.xml><?xml version="1.0" encoding="utf-8"?>
<ds:datastoreItem xmlns:ds="http://schemas.openxmlformats.org/officeDocument/2006/customXml" ds:itemID="{927654AD-B3BF-4E29-9FD0-E498CB746D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6c1b5e-00e9-4947-9ca7-3137cd14d22d"/>
    <ds:schemaRef ds:uri="a01e4a24-c5b9-4801-8a01-f2903f22bf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52366DB-6A1C-491F-80DD-A9E809D6A7CB}">
  <ds:schemaRefs>
    <ds:schemaRef ds:uri="http://schemas.openxmlformats.org/package/2006/metadata/core-properties"/>
    <ds:schemaRef ds:uri="32b76e74-659d-4a76-820c-d6990d07b639"/>
    <ds:schemaRef ds:uri="http://schemas.microsoft.com/office/2006/documentManagement/types"/>
    <ds:schemaRef ds:uri="http://schemas.microsoft.com/office/2006/metadata/properties"/>
    <ds:schemaRef ds:uri="http://purl.org/dc/terms/"/>
    <ds:schemaRef ds:uri="http://schemas.microsoft.com/office/infopath/2007/PartnerControls"/>
    <ds:schemaRef ds:uri="http://purl.org/dc/elements/1.1/"/>
    <ds:schemaRef ds:uri="http://purl.org/dc/dcmitype/"/>
    <ds:schemaRef ds:uri="ac9e27ac-d528-4243-89ed-f5d0ed57b253"/>
    <ds:schemaRef ds:uri="http://www.w3.org/XML/1998/namespace"/>
    <ds:schemaRef ds:uri="a01e4a24-c5b9-4801-8a01-f2903f22bffb"/>
    <ds:schemaRef ds:uri="396c1b5e-00e9-4947-9ca7-3137cd14d22d"/>
  </ds:schemaRefs>
</ds:datastoreItem>
</file>

<file path=docProps/app.xml><?xml version="1.0" encoding="utf-8"?>
<Properties xmlns="http://schemas.openxmlformats.org/officeDocument/2006/extended-properties" xmlns:vt="http://schemas.openxmlformats.org/officeDocument/2006/docPropsVTypes">
  <Template>Brand Center PowerPoint Template-Master</Template>
  <TotalTime>5495</TotalTime>
  <Words>2494</Words>
  <Application>Microsoft Office PowerPoint</Application>
  <PresentationFormat>Widescreen</PresentationFormat>
  <Paragraphs>436</Paragraphs>
  <Slides>20</Slides>
  <Notes>19</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2</vt:i4>
      </vt:variant>
      <vt:variant>
        <vt:lpstr>Slide Titles</vt:lpstr>
      </vt:variant>
      <vt:variant>
        <vt:i4>20</vt:i4>
      </vt:variant>
    </vt:vector>
  </HeadingPairs>
  <TitlesOfParts>
    <vt:vector size="32" baseType="lpstr">
      <vt:lpstr>Arial</vt:lpstr>
      <vt:lpstr>Calibri</vt:lpstr>
      <vt:lpstr>Greycliff CF</vt:lpstr>
      <vt:lpstr>Greycliff CF Bold</vt:lpstr>
      <vt:lpstr>Greycliff CF Demi Bold</vt:lpstr>
      <vt:lpstr>Greycliff CF Extra Bold</vt:lpstr>
      <vt:lpstr>Greycliff CF Heavy</vt:lpstr>
      <vt:lpstr>Montserrat</vt:lpstr>
      <vt:lpstr>FRB</vt:lpstr>
      <vt:lpstr>Fed</vt:lpstr>
      <vt:lpstr>Acrobat Document</vt:lpstr>
      <vt:lpstr>Presentation</vt:lpstr>
      <vt:lpstr>Diapositiva de texto  con imagen</vt:lpstr>
      <vt:lpstr>PowerPoint Presentation</vt:lpstr>
      <vt:lpstr>¿Por qué crear un presupuesto?</vt:lpstr>
      <vt:lpstr>PowerPoint Presentation</vt:lpstr>
      <vt:lpstr>PowerPoint Presentation</vt:lpstr>
      <vt:lpstr>PowerPoint Presentation</vt:lpstr>
      <vt:lpstr>Lo que necesitará:</vt:lpstr>
      <vt:lpstr>Elija una carrera</vt:lpstr>
      <vt:lpstr>PowerPoint Presentation</vt:lpstr>
      <vt:lpstr>¡No olvide pagarse a sí mismo!</vt:lpstr>
      <vt:lpstr>Elija su casa</vt:lpstr>
      <vt:lpstr>PowerPoint Presentation</vt:lpstr>
      <vt:lpstr>Elija su transporte</vt:lpstr>
      <vt:lpstr>¿Qué tan conectado está?  </vt:lpstr>
      <vt:lpstr>¿Qué hay en el menú?</vt:lpstr>
      <vt:lpstr>PowerPoint Presentation</vt:lpstr>
      <vt:lpstr>¿Qué ropa usaré?</vt:lpstr>
      <vt:lpstr>¿Qué hará para divertirse?</vt:lpstr>
      <vt:lpstr>PowerPoint Presentation</vt:lpstr>
      <vt:lpstr>PowerPoint Presentation</vt:lpstr>
    </vt:vector>
  </TitlesOfParts>
  <Manager/>
  <Company>Federal Reserve System</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SAMPLE HEADLINE</dc:title>
  <dc:subject/>
  <dc:creator>Brandao, Lucas</dc:creator>
  <cp:keywords/>
  <dc:description/>
  <cp:lastModifiedBy>Thayer, Lorraine A</cp:lastModifiedBy>
  <cp:revision>163</cp:revision>
  <cp:lastPrinted>2022-08-16T21:43:34Z</cp:lastPrinted>
  <dcterms:created xsi:type="dcterms:W3CDTF">2021-06-03T17:39:58Z</dcterms:created>
  <dcterms:modified xsi:type="dcterms:W3CDTF">2022-10-05T21:00:41Z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421f1550-dc7c-423f-a468-7a4c9a50f20e</vt:lpwstr>
  </property>
  <property fmtid="{D5CDD505-2E9C-101B-9397-08002B2CF9AE}" pid="3" name="ContentTypeId">
    <vt:lpwstr>0x010100E97FA3952DAA694FBA588FB670686BB4</vt:lpwstr>
  </property>
  <property fmtid="{D5CDD505-2E9C-101B-9397-08002B2CF9AE}" pid="4" name="MediaServiceImageTags">
    <vt:lpwstr/>
  </property>
  <property fmtid="{D5CDD505-2E9C-101B-9397-08002B2CF9AE}" pid="5" name="MSIP_Label_dd35ee93-e0d0-47c5-8f73-0e773bb6d984_Enabled">
    <vt:lpwstr>true</vt:lpwstr>
  </property>
  <property fmtid="{D5CDD505-2E9C-101B-9397-08002B2CF9AE}" pid="6" name="MSIP_Label_dd35ee93-e0d0-47c5-8f73-0e773bb6d984_SetDate">
    <vt:lpwstr>2022-10-05T21:00:40Z</vt:lpwstr>
  </property>
  <property fmtid="{D5CDD505-2E9C-101B-9397-08002B2CF9AE}" pid="7" name="MSIP_Label_dd35ee93-e0d0-47c5-8f73-0e773bb6d984_Method">
    <vt:lpwstr>Privileged</vt:lpwstr>
  </property>
  <property fmtid="{D5CDD505-2E9C-101B-9397-08002B2CF9AE}" pid="8" name="MSIP_Label_dd35ee93-e0d0-47c5-8f73-0e773bb6d984_Name">
    <vt:lpwstr>dd35ee93-e0d0-47c5-8f73-0e773bb6d984</vt:lpwstr>
  </property>
  <property fmtid="{D5CDD505-2E9C-101B-9397-08002B2CF9AE}" pid="9" name="MSIP_Label_dd35ee93-e0d0-47c5-8f73-0e773bb6d984_SiteId">
    <vt:lpwstr>b397c653-5b19-463f-b9fc-af658ded9128</vt:lpwstr>
  </property>
  <property fmtid="{D5CDD505-2E9C-101B-9397-08002B2CF9AE}" pid="10" name="MSIP_Label_dd35ee93-e0d0-47c5-8f73-0e773bb6d984_ActionId">
    <vt:lpwstr>bc45f79f-fe7c-44cc-aab7-2303621f0d0f</vt:lpwstr>
  </property>
  <property fmtid="{D5CDD505-2E9C-101B-9397-08002B2CF9AE}" pid="11" name="MSIP_Label_dd35ee93-e0d0-47c5-8f73-0e773bb6d984_ContentBits">
    <vt:lpwstr>1</vt:lpwstr>
  </property>
</Properties>
</file>